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6" r:id="rId4"/>
    <p:sldMasterId id="2147483717" r:id="rId5"/>
  </p:sldMasterIdLst>
  <p:notesMasterIdLst>
    <p:notesMasterId r:id="rId19"/>
  </p:notesMasterIdLst>
  <p:handoutMasterIdLst>
    <p:handoutMasterId r:id="rId20"/>
  </p:handoutMasterIdLst>
  <p:sldIdLst>
    <p:sldId id="4361" r:id="rId6"/>
    <p:sldId id="4348" r:id="rId7"/>
    <p:sldId id="4362" r:id="rId8"/>
    <p:sldId id="4364" r:id="rId9"/>
    <p:sldId id="4365" r:id="rId10"/>
    <p:sldId id="4358" r:id="rId11"/>
    <p:sldId id="4366" r:id="rId12"/>
    <p:sldId id="4360" r:id="rId13"/>
    <p:sldId id="4367" r:id="rId14"/>
    <p:sldId id="4368" r:id="rId15"/>
    <p:sldId id="4369" r:id="rId16"/>
    <p:sldId id="4370" r:id="rId17"/>
    <p:sldId id="4371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Herrmann" initials="CH" lastIdx="1" clrIdx="0">
    <p:extLst>
      <p:ext uri="{19B8F6BF-5375-455C-9EA6-DF929625EA0E}">
        <p15:presenceInfo xmlns:p15="http://schemas.microsoft.com/office/powerpoint/2012/main" userId="S::herrmann@calliesundschewe.de::e2dbd94e-e3b2-48b7-9c62-358d4392306f" providerId="AD"/>
      </p:ext>
    </p:extLst>
  </p:cmAuthor>
  <p:cmAuthor id="2" name="Schneider, Marc" initials="SM" lastIdx="1" clrIdx="1">
    <p:extLst>
      <p:ext uri="{19B8F6BF-5375-455C-9EA6-DF929625EA0E}">
        <p15:presenceInfo xmlns:p15="http://schemas.microsoft.com/office/powerpoint/2012/main" userId="S::marc.schneider@tt-s.com::124500d7-8a6f-4c50-8dba-c8026d92f4a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ittlere Formatvorlage 1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1" autoAdjust="0"/>
    <p:restoredTop sz="69123" autoAdjust="0"/>
  </p:normalViewPr>
  <p:slideViewPr>
    <p:cSldViewPr snapToGrid="0" snapToObjects="1" showGuides="1">
      <p:cViewPr varScale="1">
        <p:scale>
          <a:sx n="75" d="100"/>
          <a:sy n="75" d="100"/>
        </p:scale>
        <p:origin x="158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 showGuides="1">
      <p:cViewPr varScale="1">
        <p:scale>
          <a:sx n="169" d="100"/>
          <a:sy n="169" d="100"/>
        </p:scale>
        <p:origin x="660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5453EF82-AA70-9241-887A-7E2CA3357A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71E0405-076C-A844-9DA9-BA52D864DD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D812E-28B8-0146-A17B-282443D17CFD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CCFD73E-BF4F-2141-8C07-B27A78698B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9481C8-B38F-0C40-B691-52812D94D5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F683C-3AA2-7B43-BBE8-A5A42E5A27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0067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6DFB8-C6A1-BF45-9C10-D30F0DC510BC}" type="datetimeFigureOut">
              <a:rPr lang="de-DE" smtClean="0"/>
              <a:t>10.05.2022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B6A40-0703-7F48-9598-DC9DCBCE5B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1592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1B6A40-0703-7F48-9598-DC9DCBCE5BF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6123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buFont typeface="Segoe UI" panose="020B0502040204020203" pitchFamily="34" charset="0"/>
              <a:buChar char="-"/>
            </a:pPr>
            <a:endParaRPr lang="de-DE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1B6A40-0703-7F48-9598-DC9DCBCE5BF6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742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9.png"/><Relationship Id="rId11" Type="http://schemas.openxmlformats.org/officeDocument/2006/relationships/image" Target="../media/image4.svg"/><Relationship Id="rId5" Type="http://schemas.openxmlformats.org/officeDocument/2006/relationships/image" Target="../media/image8.svg"/><Relationship Id="rId10" Type="http://schemas.openxmlformats.org/officeDocument/2006/relationships/image" Target="../media/image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ildplatzhalter 31">
            <a:extLst>
              <a:ext uri="{FF2B5EF4-FFF2-40B4-BE49-F238E27FC236}">
                <a16:creationId xmlns:a16="http://schemas.microsoft.com/office/drawing/2014/main" id="{4BE2CCB7-60DE-BD43-8146-2C981BDDA40F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0" y="1"/>
            <a:ext cx="6096000" cy="4030663"/>
          </a:xfrm>
          <a:custGeom>
            <a:avLst/>
            <a:gdLst>
              <a:gd name="connsiteX0" fmla="*/ 0 w 6096000"/>
              <a:gd name="connsiteY0" fmla="*/ 0 h 4030663"/>
              <a:gd name="connsiteX1" fmla="*/ 6096000 w 6096000"/>
              <a:gd name="connsiteY1" fmla="*/ 0 h 4030663"/>
              <a:gd name="connsiteX2" fmla="*/ 6096000 w 6096000"/>
              <a:gd name="connsiteY2" fmla="*/ 2408635 h 4030663"/>
              <a:gd name="connsiteX3" fmla="*/ 5900008 w 6096000"/>
              <a:gd name="connsiteY3" fmla="*/ 2670732 h 4030663"/>
              <a:gd name="connsiteX4" fmla="*/ 3231055 w 6096000"/>
              <a:gd name="connsiteY4" fmla="*/ 4025253 h 4030663"/>
              <a:gd name="connsiteX5" fmla="*/ 3040819 w 6096000"/>
              <a:gd name="connsiteY5" fmla="*/ 4030663 h 4030663"/>
              <a:gd name="connsiteX6" fmla="*/ 2988709 w 6096000"/>
              <a:gd name="connsiteY6" fmla="*/ 4030663 h 4030663"/>
              <a:gd name="connsiteX7" fmla="*/ 2798474 w 6096000"/>
              <a:gd name="connsiteY7" fmla="*/ 4025253 h 4030663"/>
              <a:gd name="connsiteX8" fmla="*/ 129521 w 6096000"/>
              <a:gd name="connsiteY8" fmla="*/ 2670732 h 4030663"/>
              <a:gd name="connsiteX9" fmla="*/ 0 w 6096000"/>
              <a:gd name="connsiteY9" fmla="*/ 2497527 h 4030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96000" h="4030663">
                <a:moveTo>
                  <a:pt x="0" y="0"/>
                </a:moveTo>
                <a:lnTo>
                  <a:pt x="6096000" y="0"/>
                </a:lnTo>
                <a:lnTo>
                  <a:pt x="6096000" y="2408635"/>
                </a:lnTo>
                <a:lnTo>
                  <a:pt x="5900008" y="2670732"/>
                </a:lnTo>
                <a:cubicBezTo>
                  <a:pt x="5257071" y="3449792"/>
                  <a:pt x="4304700" y="3964018"/>
                  <a:pt x="3231055" y="4025253"/>
                </a:cubicBezTo>
                <a:lnTo>
                  <a:pt x="3040819" y="4030663"/>
                </a:lnTo>
                <a:lnTo>
                  <a:pt x="2988709" y="4030663"/>
                </a:lnTo>
                <a:lnTo>
                  <a:pt x="2798474" y="4025253"/>
                </a:lnTo>
                <a:cubicBezTo>
                  <a:pt x="1724828" y="3964018"/>
                  <a:pt x="772458" y="3449792"/>
                  <a:pt x="129521" y="2670732"/>
                </a:cubicBezTo>
                <a:lnTo>
                  <a:pt x="0" y="2497527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PLEASE DROP </a:t>
            </a:r>
            <a:br>
              <a:rPr lang="de-DE" dirty="0"/>
            </a:br>
            <a:r>
              <a:rPr lang="de-DE" dirty="0"/>
              <a:t>IMAGE IN HERE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5E86BD30-718D-5849-A941-2BAFFE5169C1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ußzeilenplatzhalter 4">
            <a:extLst>
              <a:ext uri="{FF2B5EF4-FFF2-40B4-BE49-F238E27FC236}">
                <a16:creationId xmlns:a16="http://schemas.microsoft.com/office/drawing/2014/main" id="{6E00C1A9-D6FB-CC44-A3D3-FD368C631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de-DE"/>
              <a:t>©tts</a:t>
            </a:r>
          </a:p>
        </p:txBody>
      </p:sp>
      <p:sp>
        <p:nvSpPr>
          <p:cNvPr id="21" name="Foliennummernplatzhalter 5">
            <a:extLst>
              <a:ext uri="{FF2B5EF4-FFF2-40B4-BE49-F238E27FC236}">
                <a16:creationId xmlns:a16="http://schemas.microsoft.com/office/drawing/2014/main" id="{83AF9722-F1C8-9E44-9768-D8627FB99F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AA15F3FC-F00D-C846-8A7A-6A7A0B75C1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6322" y="4232716"/>
            <a:ext cx="5327630" cy="1549655"/>
          </a:xfr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ts val="6000"/>
              </a:lnSpc>
              <a:defRPr sz="6000" b="1" baseline="0">
                <a:solidFill>
                  <a:schemeClr val="bg1"/>
                </a:solidFill>
              </a:defRPr>
            </a:lvl1pPr>
          </a:lstStyle>
          <a:p>
            <a:r>
              <a:rPr lang="de-DE"/>
              <a:t>Table </a:t>
            </a:r>
            <a:r>
              <a:rPr lang="de-DE" err="1"/>
              <a:t>of</a:t>
            </a:r>
            <a:r>
              <a:rPr lang="de-DE"/>
              <a:t> Contents</a:t>
            </a:r>
          </a:p>
        </p:txBody>
      </p:sp>
      <p:sp>
        <p:nvSpPr>
          <p:cNvPr id="15" name="Text placeholder - column 1">
            <a:extLst>
              <a:ext uri="{FF2B5EF4-FFF2-40B4-BE49-F238E27FC236}">
                <a16:creationId xmlns:a16="http://schemas.microsoft.com/office/drawing/2014/main" id="{E1AF2366-6497-8142-9AC1-8EB2037ADA0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392144" y="980729"/>
            <a:ext cx="4459597" cy="1080119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defRPr sz="1600" b="1">
                <a:solidFill>
                  <a:schemeClr val="accent1"/>
                </a:solidFill>
              </a:defRPr>
            </a:lvl1pPr>
            <a:lvl2pPr indent="-180000" defTabSz="5544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defRPr sz="1200">
                <a:solidFill>
                  <a:schemeClr val="accent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Text placeholder - column 1">
            <a:extLst>
              <a:ext uri="{FF2B5EF4-FFF2-40B4-BE49-F238E27FC236}">
                <a16:creationId xmlns:a16="http://schemas.microsoft.com/office/drawing/2014/main" id="{84F1AF6B-7235-5147-9691-1E5769A1F1A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75821" y="980729"/>
            <a:ext cx="576064" cy="360040"/>
          </a:xfrm>
        </p:spPr>
        <p:txBody>
          <a:bodyPr lIns="0" tIns="0" rIns="0" bIns="0">
            <a:noAutofit/>
          </a:bodyPr>
          <a:lstStyle>
            <a:lvl1pPr marL="48600" indent="0" algn="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None/>
              <a:defRPr sz="1600">
                <a:solidFill>
                  <a:schemeClr val="accent1"/>
                </a:solidFill>
              </a:defRPr>
            </a:lvl1pPr>
            <a:lvl2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600">
                <a:solidFill>
                  <a:schemeClr val="accent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Nr.</a:t>
            </a:r>
          </a:p>
        </p:txBody>
      </p:sp>
      <p:sp>
        <p:nvSpPr>
          <p:cNvPr id="19" name="Text placeholder - column 1">
            <a:extLst>
              <a:ext uri="{FF2B5EF4-FFF2-40B4-BE49-F238E27FC236}">
                <a16:creationId xmlns:a16="http://schemas.microsoft.com/office/drawing/2014/main" id="{E9DE0D59-24B0-074D-A4EC-A074CBC9EA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92144" y="2060848"/>
            <a:ext cx="4459597" cy="1080119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defRPr sz="1600" b="1">
                <a:solidFill>
                  <a:schemeClr val="accent1"/>
                </a:solidFill>
              </a:defRPr>
            </a:lvl1pPr>
            <a:lvl2pPr indent="-180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defRPr sz="1200">
                <a:solidFill>
                  <a:schemeClr val="accent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- column 1">
            <a:extLst>
              <a:ext uri="{FF2B5EF4-FFF2-40B4-BE49-F238E27FC236}">
                <a16:creationId xmlns:a16="http://schemas.microsoft.com/office/drawing/2014/main" id="{7D8722FC-B869-C14A-BCE9-E4A70C8D493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75821" y="2060848"/>
            <a:ext cx="576064" cy="360040"/>
          </a:xfrm>
        </p:spPr>
        <p:txBody>
          <a:bodyPr lIns="0" tIns="0" rIns="0" bIns="0">
            <a:noAutofit/>
          </a:bodyPr>
          <a:lstStyle>
            <a:lvl1pPr marL="48600" indent="0" algn="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None/>
              <a:defRPr sz="1600">
                <a:solidFill>
                  <a:schemeClr val="accent1"/>
                </a:solidFill>
              </a:defRPr>
            </a:lvl1pPr>
            <a:lvl2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600">
                <a:solidFill>
                  <a:schemeClr val="accent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Nr.</a:t>
            </a:r>
          </a:p>
        </p:txBody>
      </p:sp>
      <p:sp>
        <p:nvSpPr>
          <p:cNvPr id="23" name="Text placeholder - column 1">
            <a:extLst>
              <a:ext uri="{FF2B5EF4-FFF2-40B4-BE49-F238E27FC236}">
                <a16:creationId xmlns:a16="http://schemas.microsoft.com/office/drawing/2014/main" id="{5DF0AEDA-6C50-F740-89AE-0D47B1253EA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92144" y="3140967"/>
            <a:ext cx="4459597" cy="1080119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defRPr sz="1600" b="1">
                <a:solidFill>
                  <a:schemeClr val="accent1"/>
                </a:solidFill>
              </a:defRPr>
            </a:lvl1pPr>
            <a:lvl2pPr indent="-180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defRPr sz="1200">
                <a:solidFill>
                  <a:schemeClr val="accent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4" name="Text placeholder - column 1">
            <a:extLst>
              <a:ext uri="{FF2B5EF4-FFF2-40B4-BE49-F238E27FC236}">
                <a16:creationId xmlns:a16="http://schemas.microsoft.com/office/drawing/2014/main" id="{C9653734-D361-A345-A591-FE03BF9C1A1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75821" y="3140967"/>
            <a:ext cx="576064" cy="360040"/>
          </a:xfrm>
        </p:spPr>
        <p:txBody>
          <a:bodyPr lIns="0" tIns="0" rIns="0" bIns="0">
            <a:noAutofit/>
          </a:bodyPr>
          <a:lstStyle>
            <a:lvl1pPr marL="48600" indent="0" algn="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None/>
              <a:defRPr sz="1600">
                <a:solidFill>
                  <a:schemeClr val="accent1"/>
                </a:solidFill>
              </a:defRPr>
            </a:lvl1pPr>
            <a:lvl2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600">
                <a:solidFill>
                  <a:schemeClr val="accent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Nr.</a:t>
            </a:r>
          </a:p>
        </p:txBody>
      </p:sp>
      <p:sp>
        <p:nvSpPr>
          <p:cNvPr id="25" name="Text placeholder - column 1">
            <a:extLst>
              <a:ext uri="{FF2B5EF4-FFF2-40B4-BE49-F238E27FC236}">
                <a16:creationId xmlns:a16="http://schemas.microsoft.com/office/drawing/2014/main" id="{B1157DBC-D973-C246-9CB1-9F344F526CB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392144" y="4228788"/>
            <a:ext cx="4459597" cy="1080119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defRPr sz="1600" b="1">
                <a:solidFill>
                  <a:schemeClr val="accent1"/>
                </a:solidFill>
              </a:defRPr>
            </a:lvl1pPr>
            <a:lvl2pPr indent="-180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defRPr sz="1200">
                <a:solidFill>
                  <a:schemeClr val="accent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6" name="Text placeholder - column 1">
            <a:extLst>
              <a:ext uri="{FF2B5EF4-FFF2-40B4-BE49-F238E27FC236}">
                <a16:creationId xmlns:a16="http://schemas.microsoft.com/office/drawing/2014/main" id="{F916028C-C86C-2744-9771-49A5590CC0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75821" y="4228788"/>
            <a:ext cx="576064" cy="360040"/>
          </a:xfrm>
        </p:spPr>
        <p:txBody>
          <a:bodyPr lIns="0" tIns="0" rIns="0" bIns="0">
            <a:noAutofit/>
          </a:bodyPr>
          <a:lstStyle>
            <a:lvl1pPr marL="48600" indent="0" algn="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None/>
              <a:defRPr sz="1600">
                <a:solidFill>
                  <a:schemeClr val="accent1"/>
                </a:solidFill>
              </a:defRPr>
            </a:lvl1pPr>
            <a:lvl2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600">
                <a:solidFill>
                  <a:schemeClr val="accent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Nr.</a:t>
            </a:r>
          </a:p>
        </p:txBody>
      </p:sp>
      <p:sp>
        <p:nvSpPr>
          <p:cNvPr id="27" name="Text placeholder - column 1">
            <a:extLst>
              <a:ext uri="{FF2B5EF4-FFF2-40B4-BE49-F238E27FC236}">
                <a16:creationId xmlns:a16="http://schemas.microsoft.com/office/drawing/2014/main" id="{26169499-95FF-1D47-8B4E-66BB77B7BA1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392144" y="5316608"/>
            <a:ext cx="4459597" cy="1080119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defRPr sz="1600" b="1">
                <a:solidFill>
                  <a:schemeClr val="accent1"/>
                </a:solidFill>
              </a:defRPr>
            </a:lvl1pPr>
            <a:lvl2pPr indent="-1800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accent2"/>
              </a:buClr>
              <a:defRPr sz="1200">
                <a:solidFill>
                  <a:schemeClr val="accent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8" name="Text placeholder - column 1">
            <a:extLst>
              <a:ext uri="{FF2B5EF4-FFF2-40B4-BE49-F238E27FC236}">
                <a16:creationId xmlns:a16="http://schemas.microsoft.com/office/drawing/2014/main" id="{20F0E507-BDA1-5C49-85AB-2A0DF2F9523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475821" y="5316608"/>
            <a:ext cx="576064" cy="360040"/>
          </a:xfrm>
        </p:spPr>
        <p:txBody>
          <a:bodyPr lIns="0" tIns="0" rIns="0" bIns="0">
            <a:noAutofit/>
          </a:bodyPr>
          <a:lstStyle>
            <a:lvl1pPr marL="48600" indent="0" algn="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None/>
              <a:defRPr sz="1600">
                <a:solidFill>
                  <a:schemeClr val="accent1"/>
                </a:solidFill>
              </a:defRPr>
            </a:lvl1pPr>
            <a:lvl2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600">
                <a:solidFill>
                  <a:schemeClr val="accent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Nr.</a:t>
            </a:r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A3392234-FEFD-D24E-9B22-F86B3F9243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711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8">
            <a:extLst>
              <a:ext uri="{FF2B5EF4-FFF2-40B4-BE49-F238E27FC236}">
                <a16:creationId xmlns:a16="http://schemas.microsoft.com/office/drawing/2014/main" id="{338C4BAD-2AA9-F24C-BF81-D1D65AE6C415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0" y="7426"/>
            <a:ext cx="12192000" cy="6850574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0000">
                <a:solidFill>
                  <a:schemeClr val="bg2"/>
                </a:solidFill>
              </a:defRPr>
            </a:lvl1pPr>
            <a:lvl2pPr>
              <a:defRPr sz="1600">
                <a:solidFill>
                  <a:schemeClr val="accent1"/>
                </a:solidFill>
              </a:defRPr>
            </a:lvl2pPr>
            <a:lvl3pPr>
              <a:defRPr sz="1400">
                <a:solidFill>
                  <a:schemeClr val="accent1"/>
                </a:solidFill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INSERT MEDIA</a:t>
            </a:r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49BD6EB1-D181-1941-9AC2-81C97740B0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F0BB7482-DF04-D045-A470-A67383875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CD0A4BA-FCD9-A64C-99C6-D93871FFA30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88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49BD6EB1-D181-1941-9AC2-81C97740B0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F0BB7482-DF04-D045-A470-A67383875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0B22B33-2471-4745-9EC1-75F77546E19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bg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PLEASE DROP </a:t>
            </a:r>
            <a:br>
              <a:rPr lang="de-DE" dirty="0"/>
            </a:br>
            <a:r>
              <a:rPr lang="de-DE" dirty="0"/>
              <a:t>IMAGE IN HERE</a:t>
            </a:r>
          </a:p>
        </p:txBody>
      </p:sp>
    </p:spTree>
    <p:extLst>
      <p:ext uri="{BB962C8B-B14F-4D97-AF65-F5344CB8AC3E}">
        <p14:creationId xmlns:p14="http://schemas.microsoft.com/office/powerpoint/2010/main" val="2969639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slid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D8EF29-8962-D642-BAEE-0DD79C38B1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6040" y="1916834"/>
            <a:ext cx="5415376" cy="830997"/>
          </a:xfrm>
        </p:spPr>
        <p:txBody>
          <a:bodyPr wrap="square" lIns="0" tIns="0" rIns="0" bIns="0" anchor="b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lead</a:t>
            </a:r>
            <a:r>
              <a:rPr lang="de-DE" dirty="0"/>
              <a:t> </a:t>
            </a:r>
            <a:r>
              <a:rPr lang="de-DE" dirty="0" err="1"/>
              <a:t>text</a:t>
            </a:r>
            <a:br>
              <a:rPr lang="de-DE" dirty="0"/>
            </a:br>
            <a:r>
              <a:rPr lang="de-DE" dirty="0" err="1"/>
              <a:t>here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59049F0C-AF45-5D4F-B0D3-E6B9F647DF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E7FDB964-01C7-464E-8B51-5747CCFCB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Bildplatzhalter 3">
            <a:extLst>
              <a:ext uri="{FF2B5EF4-FFF2-40B4-BE49-F238E27FC236}">
                <a16:creationId xmlns:a16="http://schemas.microsoft.com/office/drawing/2014/main" id="{16345485-C7B1-8F45-A838-8E0BAE9FA0C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" y="0"/>
            <a:ext cx="5992812" cy="6858000"/>
          </a:xfrm>
        </p:spPr>
        <p:txBody>
          <a:bodyPr wrap="none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>
                <a:solidFill>
                  <a:schemeClr val="bg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PLEASE DROP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IMAGE IN HERE</a:t>
            </a:r>
          </a:p>
        </p:txBody>
      </p:sp>
      <p:sp>
        <p:nvSpPr>
          <p:cNvPr id="14" name="Text placeholder - column 1">
            <a:extLst>
              <a:ext uri="{FF2B5EF4-FFF2-40B4-BE49-F238E27FC236}">
                <a16:creationId xmlns:a16="http://schemas.microsoft.com/office/drawing/2014/main" id="{B0420CEF-60E5-6B45-BB1C-6C539C46D95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02864" y="3212979"/>
            <a:ext cx="4968550" cy="3123024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C54EC218-7C52-1641-ABDE-0B0AB58828C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56040" y="266282"/>
            <a:ext cx="1723292" cy="124650"/>
          </a:xfrm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Chapter</a:t>
            </a:r>
          </a:p>
        </p:txBody>
      </p:sp>
      <p:sp>
        <p:nvSpPr>
          <p:cNvPr id="11" name="Bildplatzhalter 16">
            <a:extLst>
              <a:ext uri="{FF2B5EF4-FFF2-40B4-BE49-F238E27FC236}">
                <a16:creationId xmlns:a16="http://schemas.microsoft.com/office/drawing/2014/main" id="{493FBED0-EFEA-6343-BFF6-7BBCB7FBC8A5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0273965" y="857158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sp>
        <p:nvSpPr>
          <p:cNvPr id="17" name="Freihandform 16">
            <a:extLst>
              <a:ext uri="{FF2B5EF4-FFF2-40B4-BE49-F238E27FC236}">
                <a16:creationId xmlns:a16="http://schemas.microsoft.com/office/drawing/2014/main" id="{7A26D63D-A091-E446-B0B7-22F20B533F14}"/>
              </a:ext>
            </a:extLst>
          </p:cNvPr>
          <p:cNvSpPr/>
          <p:nvPr userDrawn="1"/>
        </p:nvSpPr>
        <p:spPr>
          <a:xfrm>
            <a:off x="5992813" y="2376830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2A8D55F1-1FB3-8743-B2DE-326E28DE7C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339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slid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D8EF29-8962-D642-BAEE-0DD79C38B1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322" y="1916832"/>
            <a:ext cx="5543654" cy="830997"/>
          </a:xfrm>
        </p:spPr>
        <p:txBody>
          <a:bodyPr wrap="square" lIns="0" tIns="0" rIns="0" bIns="0" anchor="b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lead</a:t>
            </a:r>
            <a:r>
              <a:rPr lang="de-DE" dirty="0"/>
              <a:t> </a:t>
            </a:r>
            <a:r>
              <a:rPr lang="de-DE" dirty="0" err="1"/>
              <a:t>text</a:t>
            </a:r>
            <a:br>
              <a:rPr lang="de-DE" dirty="0"/>
            </a:br>
            <a:r>
              <a:rPr lang="de-DE" dirty="0" err="1"/>
              <a:t>here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59049F0C-AF45-5D4F-B0D3-E6B9F647DF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E7FDB964-01C7-464E-8B51-5747CCFCB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Bildplatzhalter 3">
            <a:extLst>
              <a:ext uri="{FF2B5EF4-FFF2-40B4-BE49-F238E27FC236}">
                <a16:creationId xmlns:a16="http://schemas.microsoft.com/office/drawing/2014/main" id="{16345485-C7B1-8F45-A838-8E0BAE9FA0C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199188" y="0"/>
            <a:ext cx="5992812" cy="6858000"/>
          </a:xfrm>
        </p:spPr>
        <p:txBody>
          <a:bodyPr wrap="none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>
                <a:solidFill>
                  <a:schemeClr val="bg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PLEASE DROP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IMAGE IN HERE</a:t>
            </a:r>
          </a:p>
        </p:txBody>
      </p:sp>
      <p:sp>
        <p:nvSpPr>
          <p:cNvPr id="14" name="Text placeholder - column 1">
            <a:extLst>
              <a:ext uri="{FF2B5EF4-FFF2-40B4-BE49-F238E27FC236}">
                <a16:creationId xmlns:a16="http://schemas.microsoft.com/office/drawing/2014/main" id="{5A127D95-2ABD-7944-8845-2C0B1298F86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02562" y="3212979"/>
            <a:ext cx="4968550" cy="3123024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Textplatzhalter 8">
            <a:extLst>
              <a:ext uri="{FF2B5EF4-FFF2-40B4-BE49-F238E27FC236}">
                <a16:creationId xmlns:a16="http://schemas.microsoft.com/office/drawing/2014/main" id="{B46C1B14-7D5D-3042-BB2E-9046ECE256A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Chapter</a:t>
            </a:r>
          </a:p>
        </p:txBody>
      </p:sp>
      <p:sp>
        <p:nvSpPr>
          <p:cNvPr id="12" name="Bildplatzhalter 16">
            <a:extLst>
              <a:ext uri="{FF2B5EF4-FFF2-40B4-BE49-F238E27FC236}">
                <a16:creationId xmlns:a16="http://schemas.microsoft.com/office/drawing/2014/main" id="{ED1D2CE0-603A-9A45-AD27-9AE89B1077B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48240" y="857158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sp>
        <p:nvSpPr>
          <p:cNvPr id="16" name="Freihandform 15">
            <a:extLst>
              <a:ext uri="{FF2B5EF4-FFF2-40B4-BE49-F238E27FC236}">
                <a16:creationId xmlns:a16="http://schemas.microsoft.com/office/drawing/2014/main" id="{DE13124F-64D6-474C-B815-DC56CCC91A14}"/>
              </a:ext>
            </a:extLst>
          </p:cNvPr>
          <p:cNvSpPr/>
          <p:nvPr userDrawn="1"/>
        </p:nvSpPr>
        <p:spPr>
          <a:xfrm>
            <a:off x="0" y="2365410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3565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platzhalter 19">
            <a:extLst>
              <a:ext uri="{FF2B5EF4-FFF2-40B4-BE49-F238E27FC236}">
                <a16:creationId xmlns:a16="http://schemas.microsoft.com/office/drawing/2014/main" id="{A23C2ED5-655B-C84D-A295-AD76FABE763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551218" y="1"/>
            <a:ext cx="3544783" cy="6559265"/>
          </a:xfrm>
          <a:custGeom>
            <a:avLst/>
            <a:gdLst>
              <a:gd name="connsiteX0" fmla="*/ 1655043 w 3544783"/>
              <a:gd name="connsiteY0" fmla="*/ 0 h 6559265"/>
              <a:gd name="connsiteX1" fmla="*/ 3544783 w 3544783"/>
              <a:gd name="connsiteY1" fmla="*/ 0 h 6559265"/>
              <a:gd name="connsiteX2" fmla="*/ 3544783 w 3544783"/>
              <a:gd name="connsiteY2" fmla="*/ 6559265 h 6559265"/>
              <a:gd name="connsiteX3" fmla="*/ 3191319 w 3544783"/>
              <a:gd name="connsiteY3" fmla="*/ 6541416 h 6559265"/>
              <a:gd name="connsiteX4" fmla="*/ 0 w 3544783"/>
              <a:gd name="connsiteY4" fmla="*/ 3004994 h 6559265"/>
              <a:gd name="connsiteX5" fmla="*/ 1393839 w 3544783"/>
              <a:gd name="connsiteY5" fmla="*/ 182216 h 6559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44783" h="6559265">
                <a:moveTo>
                  <a:pt x="1655043" y="0"/>
                </a:moveTo>
                <a:lnTo>
                  <a:pt x="3544783" y="0"/>
                </a:lnTo>
                <a:lnTo>
                  <a:pt x="3544783" y="6559265"/>
                </a:lnTo>
                <a:lnTo>
                  <a:pt x="3191319" y="6541416"/>
                </a:lnTo>
                <a:cubicBezTo>
                  <a:pt x="1398803" y="6359376"/>
                  <a:pt x="0" y="4845540"/>
                  <a:pt x="0" y="3004994"/>
                </a:cubicBezTo>
                <a:cubicBezTo>
                  <a:pt x="0" y="1854654"/>
                  <a:pt x="546408" y="831933"/>
                  <a:pt x="1393839" y="182216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40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PLEASE </a:t>
            </a:r>
            <a:br>
              <a:rPr lang="de-DE" dirty="0"/>
            </a:br>
            <a:r>
              <a:rPr lang="de-DE" dirty="0"/>
              <a:t>DROP IMAGE IN HERE</a:t>
            </a:r>
          </a:p>
        </p:txBody>
      </p:sp>
      <p:sp>
        <p:nvSpPr>
          <p:cNvPr id="36" name="Freihandform 35">
            <a:extLst>
              <a:ext uri="{FF2B5EF4-FFF2-40B4-BE49-F238E27FC236}">
                <a16:creationId xmlns:a16="http://schemas.microsoft.com/office/drawing/2014/main" id="{936963A3-8D98-DD42-B60C-DDEF21BCB361}"/>
              </a:ext>
            </a:extLst>
          </p:cNvPr>
          <p:cNvSpPr/>
          <p:nvPr userDrawn="1"/>
        </p:nvSpPr>
        <p:spPr>
          <a:xfrm>
            <a:off x="6380408" y="889785"/>
            <a:ext cx="2658391" cy="5312618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B4E4C1-2E41-904C-A7E2-3804F81F70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33985" y="1620000"/>
            <a:ext cx="4223445" cy="1384995"/>
          </a:xfrm>
        </p:spPr>
        <p:txBody>
          <a:bodyPr wrap="square" lIns="0" tIns="0" rIns="0" bIns="0" anchor="b" anchorCtr="0">
            <a:noAutofit/>
          </a:bodyPr>
          <a:lstStyle>
            <a:lvl1pPr>
              <a:defRPr sz="50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Insert Title </a:t>
            </a:r>
            <a:r>
              <a:rPr lang="de-DE" dirty="0" err="1"/>
              <a:t>information</a:t>
            </a:r>
            <a:endParaRPr lang="de-DE" dirty="0"/>
          </a:p>
        </p:txBody>
      </p:sp>
      <p:sp>
        <p:nvSpPr>
          <p:cNvPr id="18" name="Fußzeilenplatzhalter 4">
            <a:extLst>
              <a:ext uri="{FF2B5EF4-FFF2-40B4-BE49-F238E27FC236}">
                <a16:creationId xmlns:a16="http://schemas.microsoft.com/office/drawing/2014/main" id="{8788F945-0BE8-AA48-B545-7CDE98E37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DB36F015-F9C8-BC41-90F1-0ED4BD7B0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Textplatzhalter 16">
            <a:extLst>
              <a:ext uri="{FF2B5EF4-FFF2-40B4-BE49-F238E27FC236}">
                <a16:creationId xmlns:a16="http://schemas.microsoft.com/office/drawing/2014/main" id="{A4DFEB45-409A-0F4B-8A71-462931E4A99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34682" y="3053330"/>
            <a:ext cx="4222748" cy="568022"/>
          </a:xfrm>
        </p:spPr>
        <p:txBody>
          <a:bodyPr wrap="square"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de-DE" err="1"/>
              <a:t>Subline</a:t>
            </a:r>
            <a:endParaRPr lang="de-DE"/>
          </a:p>
        </p:txBody>
      </p:sp>
      <p:sp>
        <p:nvSpPr>
          <p:cNvPr id="15" name="Text placeholder - column 1">
            <a:extLst>
              <a:ext uri="{FF2B5EF4-FFF2-40B4-BE49-F238E27FC236}">
                <a16:creationId xmlns:a16="http://schemas.microsoft.com/office/drawing/2014/main" id="{1895F3EF-5BAF-064E-B671-25C8FC79C6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33985" y="3669688"/>
            <a:ext cx="2351238" cy="1834148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defRPr sz="1200">
                <a:solidFill>
                  <a:schemeClr val="accent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defRPr sz="1200">
                <a:solidFill>
                  <a:schemeClr val="accent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Textplatzhalter 8">
            <a:extLst>
              <a:ext uri="{FF2B5EF4-FFF2-40B4-BE49-F238E27FC236}">
                <a16:creationId xmlns:a16="http://schemas.microsoft.com/office/drawing/2014/main" id="{2441B887-33C6-0641-B5B6-A5BC810FE88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Chapter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D6EA561-D2DA-0F4A-AC85-14C94ED8ABDC}"/>
              </a:ext>
            </a:extLst>
          </p:cNvPr>
          <p:cNvSpPr/>
          <p:nvPr userDrawn="1"/>
        </p:nvSpPr>
        <p:spPr>
          <a:xfrm>
            <a:off x="-656043" y="4672223"/>
            <a:ext cx="2794586" cy="279458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A5A0F39-484A-3840-9B2D-9FD4E1D70169}"/>
              </a:ext>
            </a:extLst>
          </p:cNvPr>
          <p:cNvSpPr/>
          <p:nvPr userDrawn="1"/>
        </p:nvSpPr>
        <p:spPr>
          <a:xfrm>
            <a:off x="11337361" y="989596"/>
            <a:ext cx="374201" cy="37420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3F5604F-C4B3-8746-9C89-9DACD7CAC2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68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6" grpId="0" animBg="1"/>
      <p:bldP spid="2" grpId="0"/>
      <p:bldP spid="1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 animBg="1"/>
      <p:bldP spid="14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articipa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59049F0C-AF45-5D4F-B0D3-E6B9F647DF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©</a:t>
            </a:r>
            <a:r>
              <a:rPr lang="de-DE" dirty="0" err="1"/>
              <a:t>tts</a:t>
            </a:r>
            <a:endParaRPr lang="de-DE" dirty="0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E7FDB964-01C7-464E-8B51-5747CCFCB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Textplatzhalter 8">
            <a:extLst>
              <a:ext uri="{FF2B5EF4-FFF2-40B4-BE49-F238E27FC236}">
                <a16:creationId xmlns:a16="http://schemas.microsoft.com/office/drawing/2014/main" id="{B46C1B14-7D5D-3042-BB2E-9046ECE256A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151EF0D0-7FE2-B949-963C-CB3DE5BAC4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320" y="548680"/>
            <a:ext cx="8927802" cy="415498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headline</a:t>
            </a:r>
            <a:endParaRPr lang="de-DE" dirty="0"/>
          </a:p>
        </p:txBody>
      </p:sp>
      <p:sp>
        <p:nvSpPr>
          <p:cNvPr id="33" name="Freihandform 32">
            <a:extLst>
              <a:ext uri="{FF2B5EF4-FFF2-40B4-BE49-F238E27FC236}">
                <a16:creationId xmlns:a16="http://schemas.microsoft.com/office/drawing/2014/main" id="{B4D0116F-D037-7344-9A75-54BD377751CB}"/>
              </a:ext>
            </a:extLst>
          </p:cNvPr>
          <p:cNvSpPr/>
          <p:nvPr userDrawn="1"/>
        </p:nvSpPr>
        <p:spPr>
          <a:xfrm>
            <a:off x="0" y="570928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sp>
        <p:nvSpPr>
          <p:cNvPr id="14" name="Text placeholder - column 1">
            <a:extLst>
              <a:ext uri="{FF2B5EF4-FFF2-40B4-BE49-F238E27FC236}">
                <a16:creationId xmlns:a16="http://schemas.microsoft.com/office/drawing/2014/main" id="{0EB9C901-1F12-3448-B9CD-CB6EEB62CB7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95600" y="1988841"/>
            <a:ext cx="3260138" cy="4347162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000">
                <a:solidFill>
                  <a:schemeClr val="tx1"/>
                </a:solidFill>
              </a:defRPr>
            </a:lvl1pPr>
            <a:lvl2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000">
                <a:solidFill>
                  <a:schemeClr val="tx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0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Text placeholder - column 1">
            <a:extLst>
              <a:ext uri="{FF2B5EF4-FFF2-40B4-BE49-F238E27FC236}">
                <a16:creationId xmlns:a16="http://schemas.microsoft.com/office/drawing/2014/main" id="{A8935BC7-6EB2-3F45-B9A9-DF72CEBD5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91600" y="1988841"/>
            <a:ext cx="3260138" cy="4347162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000">
                <a:solidFill>
                  <a:schemeClr val="tx1"/>
                </a:solidFill>
              </a:defRPr>
            </a:lvl1pPr>
            <a:lvl2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000">
                <a:solidFill>
                  <a:schemeClr val="tx1"/>
                </a:solidFill>
              </a:defRPr>
            </a:lvl2pPr>
            <a:lvl3pPr indent="-18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0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AB8E4E1B-AEC7-BB4B-9FC2-B22ADB8163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5600" y="1628800"/>
            <a:ext cx="3260138" cy="166199"/>
          </a:xfrm>
        </p:spPr>
        <p:txBody>
          <a:bodyPr wrap="square" lIns="0" tIns="0" rIns="0" bIns="0" anchor="t" anchorCtr="0"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Name, </a:t>
            </a:r>
            <a:r>
              <a:rPr lang="de-DE" dirty="0" err="1"/>
              <a:t>Lastname</a:t>
            </a:r>
            <a:endParaRPr lang="de-DE" dirty="0"/>
          </a:p>
        </p:txBody>
      </p:sp>
      <p:sp>
        <p:nvSpPr>
          <p:cNvPr id="19" name="Textplatzhalter 8">
            <a:extLst>
              <a:ext uri="{FF2B5EF4-FFF2-40B4-BE49-F238E27FC236}">
                <a16:creationId xmlns:a16="http://schemas.microsoft.com/office/drawing/2014/main" id="{D6205367-835D-FD44-A699-21CF06FD8FA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591600" y="1628800"/>
            <a:ext cx="3260138" cy="166199"/>
          </a:xfrm>
        </p:spPr>
        <p:txBody>
          <a:bodyPr wrap="square" lIns="0" tIns="0" rIns="0" bIns="0" anchor="t" anchorCtr="0"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Name, </a:t>
            </a:r>
            <a:r>
              <a:rPr lang="de-DE" dirty="0" err="1"/>
              <a:t>Lastname</a:t>
            </a:r>
            <a:endParaRPr lang="de-DE" dirty="0"/>
          </a:p>
        </p:txBody>
      </p:sp>
      <p:sp>
        <p:nvSpPr>
          <p:cNvPr id="21" name="Bildplatzhalter 2">
            <a:extLst>
              <a:ext uri="{FF2B5EF4-FFF2-40B4-BE49-F238E27FC236}">
                <a16:creationId xmlns:a16="http://schemas.microsoft.com/office/drawing/2014/main" id="{03A1616D-91FD-D143-B133-CB5FCE1FCB27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-1" y="1628775"/>
            <a:ext cx="2279650" cy="3616325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bg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PLEASE DROP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IMAGE IN HERE</a:t>
            </a:r>
          </a:p>
        </p:txBody>
      </p:sp>
      <p:sp>
        <p:nvSpPr>
          <p:cNvPr id="23" name="Bildplatzhalter 2">
            <a:extLst>
              <a:ext uri="{FF2B5EF4-FFF2-40B4-BE49-F238E27FC236}">
                <a16:creationId xmlns:a16="http://schemas.microsoft.com/office/drawing/2014/main" id="{0B5120C3-190C-1344-BA12-7808BDD96785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099858" y="1628775"/>
            <a:ext cx="2279650" cy="3616325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bg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PLEASE DROP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IMAGE IN HERE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C7DDE3BB-B8C5-454F-8A71-AF4C4FB586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05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articip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59049F0C-AF45-5D4F-B0D3-E6B9F647DF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©</a:t>
            </a:r>
            <a:r>
              <a:rPr lang="de-DE" dirty="0" err="1"/>
              <a:t>tts</a:t>
            </a:r>
            <a:endParaRPr lang="de-DE" dirty="0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E7FDB964-01C7-464E-8B51-5747CCFCB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151EF0D0-7FE2-B949-963C-CB3DE5BAC4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320" y="548680"/>
            <a:ext cx="8927802" cy="415498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headline</a:t>
            </a:r>
            <a:endParaRPr lang="de-DE" dirty="0"/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8DCC8431-30CA-5E4C-9CB3-239F9DC839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35217" y="1562095"/>
            <a:ext cx="3773189" cy="166199"/>
          </a:xfrm>
        </p:spPr>
        <p:txBody>
          <a:bodyPr wrap="square" lIns="0" tIns="0" rIns="0" bIns="0" anchor="t" anchorCtr="0"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Name, </a:t>
            </a:r>
            <a:r>
              <a:rPr lang="de-DE" dirty="0" err="1"/>
              <a:t>Lastname</a:t>
            </a:r>
            <a:endParaRPr lang="de-DE" dirty="0"/>
          </a:p>
        </p:txBody>
      </p:sp>
      <p:sp>
        <p:nvSpPr>
          <p:cNvPr id="18" name="Textplatzhalter 8">
            <a:extLst>
              <a:ext uri="{FF2B5EF4-FFF2-40B4-BE49-F238E27FC236}">
                <a16:creationId xmlns:a16="http://schemas.microsoft.com/office/drawing/2014/main" id="{BCEF7D9D-C39D-5B44-8ECE-F83ECAA6032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Chapter</a:t>
            </a:r>
          </a:p>
        </p:txBody>
      </p:sp>
      <p:sp>
        <p:nvSpPr>
          <p:cNvPr id="17" name="Text placeholder - column 1">
            <a:extLst>
              <a:ext uri="{FF2B5EF4-FFF2-40B4-BE49-F238E27FC236}">
                <a16:creationId xmlns:a16="http://schemas.microsoft.com/office/drawing/2014/main" id="{2F5546AA-B6D5-3444-8783-24DAC149E75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735217" y="1922136"/>
            <a:ext cx="6116524" cy="4347161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0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0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0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6" name="Freihandform 25">
            <a:extLst>
              <a:ext uri="{FF2B5EF4-FFF2-40B4-BE49-F238E27FC236}">
                <a16:creationId xmlns:a16="http://schemas.microsoft.com/office/drawing/2014/main" id="{ACC25A7D-45CE-DF41-8B60-AA4AD64F4129}"/>
              </a:ext>
            </a:extLst>
          </p:cNvPr>
          <p:cNvSpPr/>
          <p:nvPr userDrawn="1"/>
        </p:nvSpPr>
        <p:spPr>
          <a:xfrm>
            <a:off x="0" y="570928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2E9DAE80-5474-594B-9E27-A6CD9B7ACA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  <p:sp>
        <p:nvSpPr>
          <p:cNvPr id="13" name="Bildplatzhalter 32">
            <a:extLst>
              <a:ext uri="{FF2B5EF4-FFF2-40B4-BE49-F238E27FC236}">
                <a16:creationId xmlns:a16="http://schemas.microsoft.com/office/drawing/2014/main" id="{30CB942E-77BB-804B-9DFB-2E9B89930596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-1" y="1560804"/>
            <a:ext cx="5055673" cy="4856717"/>
          </a:xfrm>
          <a:custGeom>
            <a:avLst/>
            <a:gdLst>
              <a:gd name="connsiteX0" fmla="*/ 0 w 3960000"/>
              <a:gd name="connsiteY0" fmla="*/ 0 h 6200786"/>
              <a:gd name="connsiteX1" fmla="*/ 3960000 w 3960000"/>
              <a:gd name="connsiteY1" fmla="*/ 0 h 6200786"/>
              <a:gd name="connsiteX2" fmla="*/ 3960000 w 3960000"/>
              <a:gd name="connsiteY2" fmla="*/ 6200786 h 6200786"/>
              <a:gd name="connsiteX3" fmla="*/ 0 w 3960000"/>
              <a:gd name="connsiteY3" fmla="*/ 6200786 h 6200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60000" h="6200786">
                <a:moveTo>
                  <a:pt x="0" y="0"/>
                </a:moveTo>
                <a:lnTo>
                  <a:pt x="3960000" y="0"/>
                </a:lnTo>
                <a:lnTo>
                  <a:pt x="3960000" y="6200786"/>
                </a:lnTo>
                <a:lnTo>
                  <a:pt x="0" y="620078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bg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PLEASE DROP </a:t>
            </a:r>
            <a:br>
              <a:rPr lang="de-DE" dirty="0"/>
            </a:br>
            <a:r>
              <a:rPr lang="de-DE" dirty="0"/>
              <a:t>IMAGE IN HERE</a:t>
            </a:r>
          </a:p>
        </p:txBody>
      </p:sp>
    </p:spTree>
    <p:extLst>
      <p:ext uri="{BB962C8B-B14F-4D97-AF65-F5344CB8AC3E}">
        <p14:creationId xmlns:p14="http://schemas.microsoft.com/office/powerpoint/2010/main" val="1157967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personal contac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ihandform 22">
            <a:extLst>
              <a:ext uri="{FF2B5EF4-FFF2-40B4-BE49-F238E27FC236}">
                <a16:creationId xmlns:a16="http://schemas.microsoft.com/office/drawing/2014/main" id="{68391A63-DF8B-304B-A598-6281B450A12A}"/>
              </a:ext>
            </a:extLst>
          </p:cNvPr>
          <p:cNvSpPr/>
          <p:nvPr userDrawn="1"/>
        </p:nvSpPr>
        <p:spPr>
          <a:xfrm>
            <a:off x="0" y="-3179"/>
            <a:ext cx="5735959" cy="5744926"/>
          </a:xfrm>
          <a:custGeom>
            <a:avLst/>
            <a:gdLst>
              <a:gd name="connsiteX0" fmla="*/ 0 w 5735959"/>
              <a:gd name="connsiteY0" fmla="*/ 0 h 5744926"/>
              <a:gd name="connsiteX1" fmla="*/ 4815261 w 5735959"/>
              <a:gd name="connsiteY1" fmla="*/ 0 h 5744926"/>
              <a:gd name="connsiteX2" fmla="*/ 4955700 w 5735959"/>
              <a:gd name="connsiteY2" fmla="*/ 154521 h 5744926"/>
              <a:gd name="connsiteX3" fmla="*/ 5735959 w 5735959"/>
              <a:gd name="connsiteY3" fmla="*/ 2328002 h 5744926"/>
              <a:gd name="connsiteX4" fmla="*/ 2319035 w 5735959"/>
              <a:gd name="connsiteY4" fmla="*/ 5744926 h 5744926"/>
              <a:gd name="connsiteX5" fmla="*/ 145554 w 5735959"/>
              <a:gd name="connsiteY5" fmla="*/ 4964667 h 5744926"/>
              <a:gd name="connsiteX6" fmla="*/ 0 w 5735959"/>
              <a:gd name="connsiteY6" fmla="*/ 4832378 h 5744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35959" h="5744926">
                <a:moveTo>
                  <a:pt x="0" y="0"/>
                </a:moveTo>
                <a:lnTo>
                  <a:pt x="4815261" y="0"/>
                </a:lnTo>
                <a:lnTo>
                  <a:pt x="4955700" y="154521"/>
                </a:lnTo>
                <a:cubicBezTo>
                  <a:pt x="5443144" y="745167"/>
                  <a:pt x="5735959" y="1502389"/>
                  <a:pt x="5735959" y="2328002"/>
                </a:cubicBezTo>
                <a:cubicBezTo>
                  <a:pt x="5735959" y="4215117"/>
                  <a:pt x="4206150" y="5744926"/>
                  <a:pt x="2319035" y="5744926"/>
                </a:cubicBezTo>
                <a:cubicBezTo>
                  <a:pt x="1493422" y="5744926"/>
                  <a:pt x="736200" y="5452111"/>
                  <a:pt x="145554" y="4964667"/>
                </a:cubicBezTo>
                <a:lnTo>
                  <a:pt x="0" y="483237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sp>
        <p:nvSpPr>
          <p:cNvPr id="24" name="Bildplatzhalter 23">
            <a:extLst>
              <a:ext uri="{FF2B5EF4-FFF2-40B4-BE49-F238E27FC236}">
                <a16:creationId xmlns:a16="http://schemas.microsoft.com/office/drawing/2014/main" id="{C1E432F3-930F-3845-8A36-79B7A576CD8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66359" y="1010901"/>
            <a:ext cx="5525641" cy="5847101"/>
          </a:xfrm>
          <a:custGeom>
            <a:avLst/>
            <a:gdLst>
              <a:gd name="connsiteX0" fmla="*/ 3712874 w 5525641"/>
              <a:gd name="connsiteY0" fmla="*/ 0 h 5847101"/>
              <a:gd name="connsiteX1" fmla="*/ 5502343 w 5525641"/>
              <a:gd name="connsiteY1" fmla="*/ 458899 h 5847101"/>
              <a:gd name="connsiteX2" fmla="*/ 5525641 w 5525641"/>
              <a:gd name="connsiteY2" fmla="*/ 472577 h 5847101"/>
              <a:gd name="connsiteX3" fmla="*/ 5525641 w 5525641"/>
              <a:gd name="connsiteY3" fmla="*/ 5847101 h 5847101"/>
              <a:gd name="connsiteX4" fmla="*/ 677714 w 5525641"/>
              <a:gd name="connsiteY4" fmla="*/ 5847101 h 5847101"/>
              <a:gd name="connsiteX5" fmla="*/ 634101 w 5525641"/>
              <a:gd name="connsiteY5" fmla="*/ 5788778 h 5847101"/>
              <a:gd name="connsiteX6" fmla="*/ 0 w 5525641"/>
              <a:gd name="connsiteY6" fmla="*/ 3712874 h 5847101"/>
              <a:gd name="connsiteX7" fmla="*/ 3712874 w 5525641"/>
              <a:gd name="connsiteY7" fmla="*/ 0 h 5847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25641" h="5847101">
                <a:moveTo>
                  <a:pt x="3712874" y="0"/>
                </a:moveTo>
                <a:cubicBezTo>
                  <a:pt x="4361685" y="0"/>
                  <a:pt x="4971627" y="166419"/>
                  <a:pt x="5502343" y="458899"/>
                </a:cubicBezTo>
                <a:lnTo>
                  <a:pt x="5525641" y="472577"/>
                </a:lnTo>
                <a:lnTo>
                  <a:pt x="5525641" y="5847101"/>
                </a:lnTo>
                <a:lnTo>
                  <a:pt x="677714" y="5847101"/>
                </a:lnTo>
                <a:lnTo>
                  <a:pt x="634101" y="5788778"/>
                </a:lnTo>
                <a:cubicBezTo>
                  <a:pt x="233763" y="5196199"/>
                  <a:pt x="0" y="4481836"/>
                  <a:pt x="0" y="3712874"/>
                </a:cubicBezTo>
                <a:cubicBezTo>
                  <a:pt x="0" y="1662310"/>
                  <a:pt x="1662310" y="0"/>
                  <a:pt x="3712874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40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PLEASE DROP </a:t>
            </a:r>
            <a:br>
              <a:rPr lang="de-DE" dirty="0"/>
            </a:br>
            <a:r>
              <a:rPr lang="de-DE" dirty="0"/>
              <a:t>IMAGE IN HERE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A64D928A-8C34-9544-B316-A4608A6D0455}"/>
              </a:ext>
            </a:extLst>
          </p:cNvPr>
          <p:cNvSpPr txBox="1"/>
          <p:nvPr userDrawn="1"/>
        </p:nvSpPr>
        <p:spPr>
          <a:xfrm>
            <a:off x="757179" y="5131390"/>
            <a:ext cx="447472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de-DE" sz="12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tt-s.com</a:t>
            </a:r>
            <a:endParaRPr lang="de-DE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5C2F66F9-20C9-B044-90A9-89633130A743}"/>
              </a:ext>
            </a:extLst>
          </p:cNvPr>
          <p:cNvSpPr txBox="1"/>
          <p:nvPr userDrawn="1"/>
        </p:nvSpPr>
        <p:spPr>
          <a:xfrm>
            <a:off x="767408" y="2671777"/>
            <a:ext cx="5112568" cy="9618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0" b="1" i="0">
                <a:solidFill>
                  <a:schemeClr val="bg1"/>
                </a:solidFill>
              </a:rPr>
              <a:t>Thank you</a:t>
            </a:r>
          </a:p>
        </p:txBody>
      </p:sp>
      <p:sp>
        <p:nvSpPr>
          <p:cNvPr id="19" name="Text placeholder - column 1">
            <a:extLst>
              <a:ext uri="{FF2B5EF4-FFF2-40B4-BE49-F238E27FC236}">
                <a16:creationId xmlns:a16="http://schemas.microsoft.com/office/drawing/2014/main" id="{0F852E07-9A77-E44F-BFF2-2EB4A0F024A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7408" y="3773596"/>
            <a:ext cx="4968550" cy="1231106"/>
          </a:xfrm>
        </p:spPr>
        <p:txBody>
          <a:bodyPr lIns="0" tIns="0" rIns="0" bIns="0">
            <a:spAutoFit/>
          </a:bodyPr>
          <a:lstStyle>
            <a:lvl1pPr marL="635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FontTx/>
              <a:buNone/>
              <a:tabLst/>
              <a:defRPr sz="1200">
                <a:solidFill>
                  <a:schemeClr val="bg1"/>
                </a:solidFill>
              </a:defRPr>
            </a:lvl1pPr>
            <a:lvl2pPr marL="50580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FontTx/>
              <a:buNone/>
              <a:defRPr sz="1200">
                <a:solidFill>
                  <a:schemeClr val="bg1"/>
                </a:solidFill>
              </a:defRPr>
            </a:lvl2pPr>
            <a:lvl3pPr marL="96300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4"/>
              </a:buClr>
              <a:buFontTx/>
              <a:buNone/>
              <a:defRPr sz="1200"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Contact information:</a:t>
            </a:r>
          </a:p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Address</a:t>
            </a:r>
          </a:p>
          <a:p>
            <a:pPr lvl="0"/>
            <a:r>
              <a:rPr lang="en-US"/>
              <a:t>Phone</a:t>
            </a:r>
          </a:p>
          <a:p>
            <a:pPr lvl="0"/>
            <a:r>
              <a:rPr lang="en-US"/>
              <a:t>Email</a:t>
            </a:r>
          </a:p>
        </p:txBody>
      </p:sp>
      <p:pic>
        <p:nvPicPr>
          <p:cNvPr id="35" name="Grafik 34">
            <a:extLst>
              <a:ext uri="{FF2B5EF4-FFF2-40B4-BE49-F238E27FC236}">
                <a16:creationId xmlns:a16="http://schemas.microsoft.com/office/drawing/2014/main" id="{2C7192DA-BE61-9241-95E1-2F65F97F76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1" y="239553"/>
            <a:ext cx="1552204" cy="339964"/>
          </a:xfrm>
          <a:prstGeom prst="rect">
            <a:avLst/>
          </a:prstGeom>
        </p:spPr>
      </p:pic>
      <p:sp>
        <p:nvSpPr>
          <p:cNvPr id="15" name="Bildplatzhalter 16">
            <a:extLst>
              <a:ext uri="{FF2B5EF4-FFF2-40B4-BE49-F238E27FC236}">
                <a16:creationId xmlns:a16="http://schemas.microsoft.com/office/drawing/2014/main" id="{A6261D79-814D-E146-8368-69227CF5B743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67408" y="5899250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06B9DBC1-3FD1-5142-9D75-2434BCF099D5}"/>
              </a:ext>
            </a:extLst>
          </p:cNvPr>
          <p:cNvGrpSpPr/>
          <p:nvPr userDrawn="1"/>
        </p:nvGrpSpPr>
        <p:grpSpPr>
          <a:xfrm>
            <a:off x="697547" y="1560480"/>
            <a:ext cx="1516367" cy="241652"/>
            <a:chOff x="697547" y="1560480"/>
            <a:chExt cx="1516367" cy="241652"/>
          </a:xfrm>
        </p:grpSpPr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F430CDD2-E2CB-644E-A5D7-7CC586601EC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1941281" y="1560480"/>
              <a:ext cx="272633" cy="241651"/>
            </a:xfrm>
            <a:prstGeom prst="rect">
              <a:avLst/>
            </a:prstGeom>
          </p:spPr>
        </p:pic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C3B3D781-9983-8542-9068-6CAF6D4960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697547" y="1560480"/>
              <a:ext cx="272633" cy="241651"/>
            </a:xfrm>
            <a:prstGeom prst="rect">
              <a:avLst/>
            </a:prstGeom>
          </p:spPr>
        </p:pic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5FB24A76-980B-774D-8702-2655368449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/>
          </p:blipFill>
          <p:spPr>
            <a:xfrm>
              <a:off x="1555669" y="1586027"/>
              <a:ext cx="214990" cy="190558"/>
            </a:xfrm>
            <a:prstGeom prst="rect">
              <a:avLst/>
            </a:prstGeom>
          </p:spPr>
        </p:pic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0AD03053-5614-9145-A6E9-FFC8077416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rcRect/>
            <a:stretch/>
          </p:blipFill>
          <p:spPr>
            <a:xfrm>
              <a:off x="1112197" y="1614118"/>
              <a:ext cx="231942" cy="1880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21896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gener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ihandform 27">
            <a:extLst>
              <a:ext uri="{FF2B5EF4-FFF2-40B4-BE49-F238E27FC236}">
                <a16:creationId xmlns:a16="http://schemas.microsoft.com/office/drawing/2014/main" id="{F99A22E2-F9B3-4C48-84DC-465023EA5725}"/>
              </a:ext>
            </a:extLst>
          </p:cNvPr>
          <p:cNvSpPr/>
          <p:nvPr userDrawn="1"/>
        </p:nvSpPr>
        <p:spPr>
          <a:xfrm>
            <a:off x="0" y="-3179"/>
            <a:ext cx="5735959" cy="5744926"/>
          </a:xfrm>
          <a:custGeom>
            <a:avLst/>
            <a:gdLst>
              <a:gd name="connsiteX0" fmla="*/ 0 w 5735959"/>
              <a:gd name="connsiteY0" fmla="*/ 0 h 5744926"/>
              <a:gd name="connsiteX1" fmla="*/ 4815261 w 5735959"/>
              <a:gd name="connsiteY1" fmla="*/ 0 h 5744926"/>
              <a:gd name="connsiteX2" fmla="*/ 4955700 w 5735959"/>
              <a:gd name="connsiteY2" fmla="*/ 154521 h 5744926"/>
              <a:gd name="connsiteX3" fmla="*/ 5735959 w 5735959"/>
              <a:gd name="connsiteY3" fmla="*/ 2328002 h 5744926"/>
              <a:gd name="connsiteX4" fmla="*/ 2319035 w 5735959"/>
              <a:gd name="connsiteY4" fmla="*/ 5744926 h 5744926"/>
              <a:gd name="connsiteX5" fmla="*/ 145554 w 5735959"/>
              <a:gd name="connsiteY5" fmla="*/ 4964667 h 5744926"/>
              <a:gd name="connsiteX6" fmla="*/ 0 w 5735959"/>
              <a:gd name="connsiteY6" fmla="*/ 4832378 h 5744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35959" h="5744926">
                <a:moveTo>
                  <a:pt x="0" y="0"/>
                </a:moveTo>
                <a:lnTo>
                  <a:pt x="4815261" y="0"/>
                </a:lnTo>
                <a:lnTo>
                  <a:pt x="4955700" y="154521"/>
                </a:lnTo>
                <a:cubicBezTo>
                  <a:pt x="5443144" y="745167"/>
                  <a:pt x="5735959" y="1502389"/>
                  <a:pt x="5735959" y="2328002"/>
                </a:cubicBezTo>
                <a:cubicBezTo>
                  <a:pt x="5735959" y="4215117"/>
                  <a:pt x="4206150" y="5744926"/>
                  <a:pt x="2319035" y="5744926"/>
                </a:cubicBezTo>
                <a:cubicBezTo>
                  <a:pt x="1493422" y="5744926"/>
                  <a:pt x="736200" y="5452111"/>
                  <a:pt x="145554" y="4964667"/>
                </a:cubicBezTo>
                <a:lnTo>
                  <a:pt x="0" y="483237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2AEAD0D-81E6-6C41-A99A-EFA572646FD8}"/>
              </a:ext>
            </a:extLst>
          </p:cNvPr>
          <p:cNvSpPr txBox="1"/>
          <p:nvPr userDrawn="1"/>
        </p:nvSpPr>
        <p:spPr>
          <a:xfrm>
            <a:off x="767408" y="2671777"/>
            <a:ext cx="5112568" cy="9618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7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0" b="1" i="0">
                <a:solidFill>
                  <a:schemeClr val="bg1"/>
                </a:solidFill>
              </a:rPr>
              <a:t>Thank you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1D436B5-DC37-3646-B25B-46D397440FA3}"/>
              </a:ext>
            </a:extLst>
          </p:cNvPr>
          <p:cNvSpPr txBox="1"/>
          <p:nvPr userDrawn="1"/>
        </p:nvSpPr>
        <p:spPr>
          <a:xfrm>
            <a:off x="757179" y="4228265"/>
            <a:ext cx="4474725" cy="446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de-DE" sz="12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tts</a:t>
            </a:r>
            <a:r>
              <a:rPr lang="de-DE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Deutschland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de-DE" sz="12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Schneidmühlstr</a:t>
            </a:r>
            <a:r>
              <a:rPr lang="de-DE"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19 | 69115 Heidelberg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2B4E412-0932-C948-9592-8FF014F72E5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67879" y="4800058"/>
            <a:ext cx="2663825" cy="1661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Speaker | XX.XX.XXXX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C9494AD-43C1-F041-BF8D-86CAF8A047E3}"/>
              </a:ext>
            </a:extLst>
          </p:cNvPr>
          <p:cNvSpPr txBox="1"/>
          <p:nvPr userDrawn="1"/>
        </p:nvSpPr>
        <p:spPr>
          <a:xfrm>
            <a:off x="757179" y="5068706"/>
            <a:ext cx="4474725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de-DE" sz="120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tt-s.com</a:t>
            </a:r>
            <a:endParaRPr lang="de-DE" sz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69C84206-331A-614E-A749-57C5C5E18CE2}"/>
              </a:ext>
            </a:extLst>
          </p:cNvPr>
          <p:cNvGrpSpPr/>
          <p:nvPr userDrawn="1"/>
        </p:nvGrpSpPr>
        <p:grpSpPr>
          <a:xfrm>
            <a:off x="697547" y="1560480"/>
            <a:ext cx="1516367" cy="241652"/>
            <a:chOff x="697547" y="1560480"/>
            <a:chExt cx="1516367" cy="241652"/>
          </a:xfrm>
        </p:grpSpPr>
        <p:pic>
          <p:nvPicPr>
            <p:cNvPr id="16" name="Grafik 15">
              <a:extLst>
                <a:ext uri="{FF2B5EF4-FFF2-40B4-BE49-F238E27FC236}">
                  <a16:creationId xmlns:a16="http://schemas.microsoft.com/office/drawing/2014/main" id="{59509328-04CC-FB40-AA5A-F213370BAB0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1941281" y="1560480"/>
              <a:ext cx="272633" cy="241651"/>
            </a:xfrm>
            <a:prstGeom prst="rect">
              <a:avLst/>
            </a:prstGeom>
          </p:spPr>
        </p:pic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6E4EC527-C6CC-6448-913A-54D9F7DFA95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697547" y="1560480"/>
              <a:ext cx="272633" cy="241651"/>
            </a:xfrm>
            <a:prstGeom prst="rect">
              <a:avLst/>
            </a:prstGeom>
          </p:spPr>
        </p:pic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A8A3ED20-630D-4C46-8312-025B3A2E930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1555669" y="1586027"/>
              <a:ext cx="214990" cy="190558"/>
            </a:xfrm>
            <a:prstGeom prst="rect">
              <a:avLst/>
            </a:prstGeom>
          </p:spPr>
        </p:pic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664FBABE-3CAF-EA46-926C-FD6DAABCC4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/>
          </p:blipFill>
          <p:spPr>
            <a:xfrm>
              <a:off x="1112197" y="1614118"/>
              <a:ext cx="231942" cy="188014"/>
            </a:xfrm>
            <a:prstGeom prst="rect">
              <a:avLst/>
            </a:prstGeom>
          </p:spPr>
        </p:pic>
      </p:grpSp>
      <p:sp>
        <p:nvSpPr>
          <p:cNvPr id="20" name="Bildplatzhalter 16">
            <a:extLst>
              <a:ext uri="{FF2B5EF4-FFF2-40B4-BE49-F238E27FC236}">
                <a16:creationId xmlns:a16="http://schemas.microsoft.com/office/drawing/2014/main" id="{C60B1E42-99C8-3147-8E32-AA02FAD38643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67408" y="5899250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sp>
        <p:nvSpPr>
          <p:cNvPr id="32" name="Bildplatzhalter 31">
            <a:extLst>
              <a:ext uri="{FF2B5EF4-FFF2-40B4-BE49-F238E27FC236}">
                <a16:creationId xmlns:a16="http://schemas.microsoft.com/office/drawing/2014/main" id="{48BB19D9-6F50-BC4E-B22A-29A51EAA463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66359" y="1010901"/>
            <a:ext cx="5525641" cy="5847101"/>
          </a:xfrm>
          <a:custGeom>
            <a:avLst/>
            <a:gdLst>
              <a:gd name="connsiteX0" fmla="*/ 3712874 w 5525641"/>
              <a:gd name="connsiteY0" fmla="*/ 0 h 5847101"/>
              <a:gd name="connsiteX1" fmla="*/ 5502343 w 5525641"/>
              <a:gd name="connsiteY1" fmla="*/ 458899 h 5847101"/>
              <a:gd name="connsiteX2" fmla="*/ 5525641 w 5525641"/>
              <a:gd name="connsiteY2" fmla="*/ 472577 h 5847101"/>
              <a:gd name="connsiteX3" fmla="*/ 5525641 w 5525641"/>
              <a:gd name="connsiteY3" fmla="*/ 5847101 h 5847101"/>
              <a:gd name="connsiteX4" fmla="*/ 677714 w 5525641"/>
              <a:gd name="connsiteY4" fmla="*/ 5847101 h 5847101"/>
              <a:gd name="connsiteX5" fmla="*/ 634101 w 5525641"/>
              <a:gd name="connsiteY5" fmla="*/ 5788778 h 5847101"/>
              <a:gd name="connsiteX6" fmla="*/ 0 w 5525641"/>
              <a:gd name="connsiteY6" fmla="*/ 3712874 h 5847101"/>
              <a:gd name="connsiteX7" fmla="*/ 3712874 w 5525641"/>
              <a:gd name="connsiteY7" fmla="*/ 0 h 5847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25641" h="5847101">
                <a:moveTo>
                  <a:pt x="3712874" y="0"/>
                </a:moveTo>
                <a:cubicBezTo>
                  <a:pt x="4361685" y="0"/>
                  <a:pt x="4971627" y="166419"/>
                  <a:pt x="5502343" y="458899"/>
                </a:cubicBezTo>
                <a:lnTo>
                  <a:pt x="5525641" y="472577"/>
                </a:lnTo>
                <a:lnTo>
                  <a:pt x="5525641" y="5847101"/>
                </a:lnTo>
                <a:lnTo>
                  <a:pt x="677714" y="5847101"/>
                </a:lnTo>
                <a:lnTo>
                  <a:pt x="634101" y="5788778"/>
                </a:lnTo>
                <a:cubicBezTo>
                  <a:pt x="233763" y="5196199"/>
                  <a:pt x="0" y="4481836"/>
                  <a:pt x="0" y="3712874"/>
                </a:cubicBezTo>
                <a:cubicBezTo>
                  <a:pt x="0" y="1662310"/>
                  <a:pt x="1662310" y="0"/>
                  <a:pt x="3712874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40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PLEASE DROP </a:t>
            </a:r>
            <a:br>
              <a:rPr lang="de-DE" dirty="0"/>
            </a:br>
            <a:r>
              <a:rPr lang="de-DE" dirty="0"/>
              <a:t>IMAGE IN HERE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995E0469-86A5-6140-B7BA-A84D61970E89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10280401" y="239553"/>
            <a:ext cx="1552204" cy="33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94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68ED69F7-0D38-2045-B234-EF6FDFECB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ED49E847-7F3E-5549-A593-33E2C4604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60E38C41-2BAE-6447-8C9A-0248C9DF4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320" y="548680"/>
            <a:ext cx="8927802" cy="415498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headline</a:t>
            </a:r>
            <a:endParaRPr lang="de-DE" dirty="0"/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79B6F7E6-FFFB-824E-8CE7-9BA9D282F82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6550" y="1080377"/>
            <a:ext cx="8927802" cy="2769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err="1"/>
              <a:t>Subline</a:t>
            </a:r>
            <a:endParaRPr lang="de-DE"/>
          </a:p>
        </p:txBody>
      </p:sp>
      <p:sp>
        <p:nvSpPr>
          <p:cNvPr id="22" name="Textplatzhalter 8">
            <a:extLst>
              <a:ext uri="{FF2B5EF4-FFF2-40B4-BE49-F238E27FC236}">
                <a16:creationId xmlns:a16="http://schemas.microsoft.com/office/drawing/2014/main" id="{4A7214F3-AA8C-E146-AE8A-3359CBF1536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Chapter</a:t>
            </a:r>
          </a:p>
        </p:txBody>
      </p:sp>
      <p:sp>
        <p:nvSpPr>
          <p:cNvPr id="13" name="Text placeholder - column 1">
            <a:extLst>
              <a:ext uri="{FF2B5EF4-FFF2-40B4-BE49-F238E27FC236}">
                <a16:creationId xmlns:a16="http://schemas.microsoft.com/office/drawing/2014/main" id="{4064B1ED-EBA8-854A-AA45-40BD8210C5A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6320" y="1763388"/>
            <a:ext cx="11515419" cy="4572611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Bildplatzhalter 16">
            <a:extLst>
              <a:ext uri="{FF2B5EF4-FFF2-40B4-BE49-F238E27FC236}">
                <a16:creationId xmlns:a16="http://schemas.microsoft.com/office/drawing/2014/main" id="{C94669B7-F5B0-C045-A2A6-58A9CB84D64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0273965" y="857158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sp>
        <p:nvSpPr>
          <p:cNvPr id="14" name="Freihandform 13">
            <a:extLst>
              <a:ext uri="{FF2B5EF4-FFF2-40B4-BE49-F238E27FC236}">
                <a16:creationId xmlns:a16="http://schemas.microsoft.com/office/drawing/2014/main" id="{55783231-360F-074F-86C4-A9CA525FE967}"/>
              </a:ext>
            </a:extLst>
          </p:cNvPr>
          <p:cNvSpPr/>
          <p:nvPr userDrawn="1"/>
        </p:nvSpPr>
        <p:spPr>
          <a:xfrm>
            <a:off x="0" y="570928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BEE4BC1-0E45-0B47-82F5-64F11C9615E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99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68ED69F7-0D38-2045-B234-EF6FDFECB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ED49E847-7F3E-5549-A593-33E2C4604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 placeholder - column 1">
            <a:extLst>
              <a:ext uri="{FF2B5EF4-FFF2-40B4-BE49-F238E27FC236}">
                <a16:creationId xmlns:a16="http://schemas.microsoft.com/office/drawing/2014/main" id="{4D88C085-7E82-2F46-9155-A8D13210B6C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6320" y="1763388"/>
            <a:ext cx="4380983" cy="4572611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9" name="Text placeholder - column 1">
            <a:extLst>
              <a:ext uri="{FF2B5EF4-FFF2-40B4-BE49-F238E27FC236}">
                <a16:creationId xmlns:a16="http://schemas.microsoft.com/office/drawing/2014/main" id="{AD417C3A-BB01-1F4E-B66F-F4E45589FA9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282646" y="1763388"/>
            <a:ext cx="4380983" cy="4572611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60E38C41-2BAE-6447-8C9A-0248C9DF4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320" y="548680"/>
            <a:ext cx="8927802" cy="415498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headline</a:t>
            </a:r>
            <a:endParaRPr lang="de-DE" dirty="0"/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79B6F7E6-FFFB-824E-8CE7-9BA9D282F82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6550" y="1080377"/>
            <a:ext cx="8927802" cy="2769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err="1"/>
              <a:t>Subline</a:t>
            </a:r>
            <a:endParaRPr lang="de-DE"/>
          </a:p>
        </p:txBody>
      </p:sp>
      <p:sp>
        <p:nvSpPr>
          <p:cNvPr id="22" name="Textplatzhalter 8">
            <a:extLst>
              <a:ext uri="{FF2B5EF4-FFF2-40B4-BE49-F238E27FC236}">
                <a16:creationId xmlns:a16="http://schemas.microsoft.com/office/drawing/2014/main" id="{4A7214F3-AA8C-E146-AE8A-3359CBF1536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Chapter</a:t>
            </a:r>
          </a:p>
        </p:txBody>
      </p:sp>
      <p:sp>
        <p:nvSpPr>
          <p:cNvPr id="13" name="Bildplatzhalter 16">
            <a:extLst>
              <a:ext uri="{FF2B5EF4-FFF2-40B4-BE49-F238E27FC236}">
                <a16:creationId xmlns:a16="http://schemas.microsoft.com/office/drawing/2014/main" id="{611290BB-4D64-5249-8F95-D633A515802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0273965" y="857158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sp>
        <p:nvSpPr>
          <p:cNvPr id="17" name="Freihandform 16">
            <a:extLst>
              <a:ext uri="{FF2B5EF4-FFF2-40B4-BE49-F238E27FC236}">
                <a16:creationId xmlns:a16="http://schemas.microsoft.com/office/drawing/2014/main" id="{BF77D091-A942-EA47-AF9B-AD0469C81DA4}"/>
              </a:ext>
            </a:extLst>
          </p:cNvPr>
          <p:cNvSpPr/>
          <p:nvPr userDrawn="1"/>
        </p:nvSpPr>
        <p:spPr>
          <a:xfrm>
            <a:off x="0" y="570928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63F54AB-5C5E-404A-870D-2BB9287A0F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18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68ED69F7-0D38-2045-B234-EF6FDFECB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ED49E847-7F3E-5549-A593-33E2C4604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BE55F2B3-40E8-AC43-A8B3-BD38390F09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320" y="548680"/>
            <a:ext cx="8927802" cy="415498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headline</a:t>
            </a:r>
            <a:endParaRPr lang="de-DE" dirty="0"/>
          </a:p>
        </p:txBody>
      </p:sp>
      <p:sp>
        <p:nvSpPr>
          <p:cNvPr id="15" name="Textplatzhalter 8">
            <a:extLst>
              <a:ext uri="{FF2B5EF4-FFF2-40B4-BE49-F238E27FC236}">
                <a16:creationId xmlns:a16="http://schemas.microsoft.com/office/drawing/2014/main" id="{237E471A-FFCD-0943-829C-6DDF4CE394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6550" y="1080377"/>
            <a:ext cx="8927802" cy="2769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err="1"/>
              <a:t>Subline</a:t>
            </a:r>
            <a:endParaRPr lang="de-DE"/>
          </a:p>
        </p:txBody>
      </p:sp>
      <p:sp>
        <p:nvSpPr>
          <p:cNvPr id="23" name="Text placeholder - column 1">
            <a:extLst>
              <a:ext uri="{FF2B5EF4-FFF2-40B4-BE49-F238E27FC236}">
                <a16:creationId xmlns:a16="http://schemas.microsoft.com/office/drawing/2014/main" id="{8CAD74F0-ABB6-1C4B-B53D-3398EE49987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36320" y="1763388"/>
            <a:ext cx="3527429" cy="4572611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Text placeholder - column 1">
            <a:extLst>
              <a:ext uri="{FF2B5EF4-FFF2-40B4-BE49-F238E27FC236}">
                <a16:creationId xmlns:a16="http://schemas.microsoft.com/office/drawing/2014/main" id="{4FA1A550-B2AA-654D-92C4-3A385CC7F24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30313" y="1763388"/>
            <a:ext cx="3527429" cy="4572611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Text placeholder - column 1">
            <a:extLst>
              <a:ext uri="{FF2B5EF4-FFF2-40B4-BE49-F238E27FC236}">
                <a16:creationId xmlns:a16="http://schemas.microsoft.com/office/drawing/2014/main" id="{861FD1B6-E183-3D41-A622-AD39C146772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324306" y="1763388"/>
            <a:ext cx="3527429" cy="4572611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Textplatzhalter 8">
            <a:extLst>
              <a:ext uri="{FF2B5EF4-FFF2-40B4-BE49-F238E27FC236}">
                <a16:creationId xmlns:a16="http://schemas.microsoft.com/office/drawing/2014/main" id="{F321B444-04C6-1B46-AEFD-269CDD43B0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Chapter</a:t>
            </a:r>
          </a:p>
        </p:txBody>
      </p:sp>
      <p:sp>
        <p:nvSpPr>
          <p:cNvPr id="17" name="Bildplatzhalter 16">
            <a:extLst>
              <a:ext uri="{FF2B5EF4-FFF2-40B4-BE49-F238E27FC236}">
                <a16:creationId xmlns:a16="http://schemas.microsoft.com/office/drawing/2014/main" id="{0C30DC3D-E49F-2040-9768-3500C198C096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0273965" y="857158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sp>
        <p:nvSpPr>
          <p:cNvPr id="19" name="Freihandform 18">
            <a:extLst>
              <a:ext uri="{FF2B5EF4-FFF2-40B4-BE49-F238E27FC236}">
                <a16:creationId xmlns:a16="http://schemas.microsoft.com/office/drawing/2014/main" id="{A3673541-5A0E-E147-889A-88DB0BDDEB7C}"/>
              </a:ext>
            </a:extLst>
          </p:cNvPr>
          <p:cNvSpPr/>
          <p:nvPr userDrawn="1"/>
        </p:nvSpPr>
        <p:spPr>
          <a:xfrm>
            <a:off x="0" y="570928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6F0CE24-54CB-3740-A6AF-5CA1429396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62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D8EF29-8962-D642-BAEE-0DD79C38B1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320" y="548680"/>
            <a:ext cx="8927802" cy="415498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headline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606B83-4FBB-3D47-A530-F4245C006E7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36321" y="1772816"/>
            <a:ext cx="11515419" cy="4572611"/>
          </a:xfrm>
        </p:spPr>
        <p:txBody>
          <a:bodyPr lIns="0" tIns="0" rIns="0" bIns="0" numCol="2" anchor="ctr" anchorCtr="0">
            <a:no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INSERT MEDIA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3210173C-3B96-5B49-95E4-D6B2CFBF96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6550" y="1080377"/>
            <a:ext cx="8927802" cy="2769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err="1"/>
              <a:t>Subline</a:t>
            </a:r>
            <a:endParaRPr lang="de-DE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5ADB6151-DA96-E144-9C0F-A9A25DF9E9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664CD782-1ACE-5E4B-A31D-904994C8C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8">
            <a:extLst>
              <a:ext uri="{FF2B5EF4-FFF2-40B4-BE49-F238E27FC236}">
                <a16:creationId xmlns:a16="http://schemas.microsoft.com/office/drawing/2014/main" id="{1BEB63FE-ECDD-E64B-BB3F-CEBCD65898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Chapter</a:t>
            </a:r>
          </a:p>
        </p:txBody>
      </p:sp>
      <p:sp>
        <p:nvSpPr>
          <p:cNvPr id="18" name="Bildplatzhalter 16">
            <a:extLst>
              <a:ext uri="{FF2B5EF4-FFF2-40B4-BE49-F238E27FC236}">
                <a16:creationId xmlns:a16="http://schemas.microsoft.com/office/drawing/2014/main" id="{4F2C19DB-ADE7-5044-9ACD-7BF6D42E13AA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0273965" y="857158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sp>
        <p:nvSpPr>
          <p:cNvPr id="11" name="Freihandform 10">
            <a:extLst>
              <a:ext uri="{FF2B5EF4-FFF2-40B4-BE49-F238E27FC236}">
                <a16:creationId xmlns:a16="http://schemas.microsoft.com/office/drawing/2014/main" id="{661C8B42-A595-D641-A45D-4C44F6B9FDEF}"/>
              </a:ext>
            </a:extLst>
          </p:cNvPr>
          <p:cNvSpPr/>
          <p:nvPr userDrawn="1"/>
        </p:nvSpPr>
        <p:spPr>
          <a:xfrm>
            <a:off x="0" y="570928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FBE0FE6-EA52-4A43-BB60-6F0EA5DA6E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808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text and 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nhaltsplatzhalter 8">
            <a:extLst>
              <a:ext uri="{FF2B5EF4-FFF2-40B4-BE49-F238E27FC236}">
                <a16:creationId xmlns:a16="http://schemas.microsoft.com/office/drawing/2014/main" id="{5B6D175F-215A-474D-87B9-C0C65B44026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519936" y="1762638"/>
            <a:ext cx="6331804" cy="4572612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4000">
                <a:solidFill>
                  <a:schemeClr val="bg2"/>
                </a:solidFill>
              </a:defRPr>
            </a:lvl1pPr>
            <a:lvl2pPr marL="457200" indent="0">
              <a:buNone/>
              <a:defRPr sz="1600">
                <a:solidFill>
                  <a:schemeClr val="accent1"/>
                </a:solidFill>
              </a:defRPr>
            </a:lvl2pPr>
            <a:lvl3pPr marL="914400" indent="0">
              <a:buNone/>
              <a:defRPr sz="1400">
                <a:solidFill>
                  <a:schemeClr val="accent1"/>
                </a:solidFill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INSERT MEDIA</a:t>
            </a:r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6ADB9CE3-11F7-1447-B82D-418CD6D7E0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C01F1100-0A11-B84E-9B2F-1220DB9CC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24A88835-D562-3345-8B1F-304746B288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320" y="548680"/>
            <a:ext cx="8927802" cy="415498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headline</a:t>
            </a:r>
            <a:endParaRPr lang="de-DE" dirty="0"/>
          </a:p>
        </p:txBody>
      </p:sp>
      <p:sp>
        <p:nvSpPr>
          <p:cNvPr id="15" name="Textplatzhalter 8">
            <a:extLst>
              <a:ext uri="{FF2B5EF4-FFF2-40B4-BE49-F238E27FC236}">
                <a16:creationId xmlns:a16="http://schemas.microsoft.com/office/drawing/2014/main" id="{FE44210E-E77C-754D-A268-77703D004D1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6550" y="1080377"/>
            <a:ext cx="8927802" cy="2769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err="1"/>
              <a:t>Subline</a:t>
            </a:r>
            <a:endParaRPr lang="de-DE"/>
          </a:p>
        </p:txBody>
      </p:sp>
      <p:sp>
        <p:nvSpPr>
          <p:cNvPr id="22" name="Text placeholder - column 1">
            <a:extLst>
              <a:ext uri="{FF2B5EF4-FFF2-40B4-BE49-F238E27FC236}">
                <a16:creationId xmlns:a16="http://schemas.microsoft.com/office/drawing/2014/main" id="{C2889030-97F7-CF4E-92EC-0B68A489C43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6320" y="1763388"/>
            <a:ext cx="4463536" cy="4572611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4" name="Textplatzhalter 8">
            <a:extLst>
              <a:ext uri="{FF2B5EF4-FFF2-40B4-BE49-F238E27FC236}">
                <a16:creationId xmlns:a16="http://schemas.microsoft.com/office/drawing/2014/main" id="{F83BD49D-FF9D-7C47-B98D-CE1ACE7BE68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Chapter</a:t>
            </a:r>
          </a:p>
        </p:txBody>
      </p:sp>
      <p:sp>
        <p:nvSpPr>
          <p:cNvPr id="17" name="Bildplatzhalter 16">
            <a:extLst>
              <a:ext uri="{FF2B5EF4-FFF2-40B4-BE49-F238E27FC236}">
                <a16:creationId xmlns:a16="http://schemas.microsoft.com/office/drawing/2014/main" id="{056A02F2-7962-B244-85AC-730069ABE7E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0273965" y="857158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sp>
        <p:nvSpPr>
          <p:cNvPr id="19" name="Freihandform 18">
            <a:extLst>
              <a:ext uri="{FF2B5EF4-FFF2-40B4-BE49-F238E27FC236}">
                <a16:creationId xmlns:a16="http://schemas.microsoft.com/office/drawing/2014/main" id="{6148B9CF-7017-8442-9A65-09105479FC19}"/>
              </a:ext>
            </a:extLst>
          </p:cNvPr>
          <p:cNvSpPr/>
          <p:nvPr userDrawn="1"/>
        </p:nvSpPr>
        <p:spPr>
          <a:xfrm>
            <a:off x="0" y="570928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17104D29-B74E-F54D-8BD6-0203F8B39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31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two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8">
            <a:extLst>
              <a:ext uri="{FF2B5EF4-FFF2-40B4-BE49-F238E27FC236}">
                <a16:creationId xmlns:a16="http://schemas.microsoft.com/office/drawing/2014/main" id="{24A30027-8FEE-F343-9663-9117E92E748B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94798" y="1763388"/>
            <a:ext cx="5656942" cy="3125362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4000">
                <a:solidFill>
                  <a:schemeClr val="bg2"/>
                </a:solidFill>
              </a:defRPr>
            </a:lvl1pPr>
            <a:lvl2pPr>
              <a:defRPr sz="1600">
                <a:solidFill>
                  <a:schemeClr val="accent1"/>
                </a:solidFill>
              </a:defRPr>
            </a:lvl2pPr>
            <a:lvl3pPr>
              <a:defRPr sz="1400">
                <a:solidFill>
                  <a:schemeClr val="accent1"/>
                </a:solidFill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INSERT MEDIA</a:t>
            </a:r>
          </a:p>
        </p:txBody>
      </p:sp>
      <p:sp>
        <p:nvSpPr>
          <p:cNvPr id="11" name="Inhaltsplatzhalter 8">
            <a:extLst>
              <a:ext uri="{FF2B5EF4-FFF2-40B4-BE49-F238E27FC236}">
                <a16:creationId xmlns:a16="http://schemas.microsoft.com/office/drawing/2014/main" id="{338C4BAD-2AA9-F24C-BF81-D1D65AE6C415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36321" y="1763388"/>
            <a:ext cx="5656942" cy="3125361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4000">
                <a:solidFill>
                  <a:schemeClr val="bg2"/>
                </a:solidFill>
              </a:defRPr>
            </a:lvl1pPr>
            <a:lvl2pPr>
              <a:defRPr sz="1600">
                <a:solidFill>
                  <a:schemeClr val="accent1"/>
                </a:solidFill>
              </a:defRPr>
            </a:lvl2pPr>
            <a:lvl3pPr>
              <a:defRPr sz="1400">
                <a:solidFill>
                  <a:schemeClr val="accent1"/>
                </a:solidFill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INSERT MEDIA</a:t>
            </a:r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0454AE51-2470-9948-8121-759E19325B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FAE9C692-217C-FD4E-90A2-98AB6BB23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9" name="Textplatzhalter 8">
            <a:extLst>
              <a:ext uri="{FF2B5EF4-FFF2-40B4-BE49-F238E27FC236}">
                <a16:creationId xmlns:a16="http://schemas.microsoft.com/office/drawing/2014/main" id="{81214C28-6492-574C-9290-77EFB73E051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67408" y="5070457"/>
            <a:ext cx="4937054" cy="1661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Headline</a:t>
            </a:r>
          </a:p>
        </p:txBody>
      </p:sp>
      <p:sp>
        <p:nvSpPr>
          <p:cNvPr id="22" name="Textplatzhalter 8">
            <a:extLst>
              <a:ext uri="{FF2B5EF4-FFF2-40B4-BE49-F238E27FC236}">
                <a16:creationId xmlns:a16="http://schemas.microsoft.com/office/drawing/2014/main" id="{906E9002-6E3E-3545-9540-58369F3472F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00056" y="5070457"/>
            <a:ext cx="4937054" cy="1661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Headline</a:t>
            </a:r>
          </a:p>
        </p:txBody>
      </p:sp>
      <p:sp>
        <p:nvSpPr>
          <p:cNvPr id="23" name="Text placeholder - column 1">
            <a:extLst>
              <a:ext uri="{FF2B5EF4-FFF2-40B4-BE49-F238E27FC236}">
                <a16:creationId xmlns:a16="http://schemas.microsoft.com/office/drawing/2014/main" id="{A6A45EE3-1B47-5C4E-B1AA-9D6E2345C6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32983" y="5334526"/>
            <a:ext cx="4937054" cy="1118935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Text placeholder - column 1">
            <a:extLst>
              <a:ext uri="{FF2B5EF4-FFF2-40B4-BE49-F238E27FC236}">
                <a16:creationId xmlns:a16="http://schemas.microsoft.com/office/drawing/2014/main" id="{B316D9E7-2533-3A4E-B235-672F378FC95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65631" y="5334526"/>
            <a:ext cx="4937054" cy="1118935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85BEAE3B-F298-8C48-94FC-FD80382A77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320" y="548680"/>
            <a:ext cx="8927802" cy="415498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headline</a:t>
            </a:r>
            <a:endParaRPr lang="de-DE" dirty="0"/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A4B1A216-1D9F-E747-9EB8-AA1CCEEFB3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6550" y="1080377"/>
            <a:ext cx="8927802" cy="2769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err="1"/>
              <a:t>Subline</a:t>
            </a:r>
            <a:endParaRPr lang="de-DE"/>
          </a:p>
        </p:txBody>
      </p:sp>
      <p:sp>
        <p:nvSpPr>
          <p:cNvPr id="28" name="Textplatzhalter 8">
            <a:extLst>
              <a:ext uri="{FF2B5EF4-FFF2-40B4-BE49-F238E27FC236}">
                <a16:creationId xmlns:a16="http://schemas.microsoft.com/office/drawing/2014/main" id="{F48EC176-9548-F345-B2A9-2AA0455E7A8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Chapter</a:t>
            </a:r>
          </a:p>
        </p:txBody>
      </p:sp>
      <p:sp>
        <p:nvSpPr>
          <p:cNvPr id="21" name="Bildplatzhalter 16">
            <a:extLst>
              <a:ext uri="{FF2B5EF4-FFF2-40B4-BE49-F238E27FC236}">
                <a16:creationId xmlns:a16="http://schemas.microsoft.com/office/drawing/2014/main" id="{49E45544-D26C-7941-B627-92AB718E1A96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0273965" y="857158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sp>
        <p:nvSpPr>
          <p:cNvPr id="26" name="Freihandform 25">
            <a:extLst>
              <a:ext uri="{FF2B5EF4-FFF2-40B4-BE49-F238E27FC236}">
                <a16:creationId xmlns:a16="http://schemas.microsoft.com/office/drawing/2014/main" id="{825BA3EC-18AF-8748-91C5-409F2954C372}"/>
              </a:ext>
            </a:extLst>
          </p:cNvPr>
          <p:cNvSpPr/>
          <p:nvPr userDrawn="1"/>
        </p:nvSpPr>
        <p:spPr>
          <a:xfrm>
            <a:off x="0" y="570928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2A61D05-54E3-3340-8484-6CB0507A1C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66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e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8">
            <a:extLst>
              <a:ext uri="{FF2B5EF4-FFF2-40B4-BE49-F238E27FC236}">
                <a16:creationId xmlns:a16="http://schemas.microsoft.com/office/drawing/2014/main" id="{338C4BAD-2AA9-F24C-BF81-D1D65AE6C415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36321" y="1763388"/>
            <a:ext cx="3527431" cy="3125362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4000">
                <a:solidFill>
                  <a:schemeClr val="bg2"/>
                </a:solidFill>
              </a:defRPr>
            </a:lvl1pPr>
            <a:lvl2pPr>
              <a:defRPr sz="1600">
                <a:solidFill>
                  <a:schemeClr val="accent1"/>
                </a:solidFill>
              </a:defRPr>
            </a:lvl2pPr>
            <a:lvl3pPr>
              <a:defRPr sz="1400">
                <a:solidFill>
                  <a:schemeClr val="accent1"/>
                </a:solidFill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INSERT MEDIA</a:t>
            </a:r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0454AE51-2470-9948-8121-759E19325B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FAE9C692-217C-FD4E-90A2-98AB6BB23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Inhaltsplatzhalter 8">
            <a:extLst>
              <a:ext uri="{FF2B5EF4-FFF2-40B4-BE49-F238E27FC236}">
                <a16:creationId xmlns:a16="http://schemas.microsoft.com/office/drawing/2014/main" id="{EBDADE0C-DD50-2948-8B5D-FEFE128F863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330314" y="1763388"/>
            <a:ext cx="3527431" cy="3125362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4000">
                <a:solidFill>
                  <a:schemeClr val="bg2"/>
                </a:solidFill>
              </a:defRPr>
            </a:lvl1pPr>
            <a:lvl2pPr>
              <a:defRPr sz="1600">
                <a:solidFill>
                  <a:schemeClr val="accent1"/>
                </a:solidFill>
              </a:defRPr>
            </a:lvl2pPr>
            <a:lvl3pPr>
              <a:defRPr sz="1400">
                <a:solidFill>
                  <a:schemeClr val="accent1"/>
                </a:solidFill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INSERT MEDIA</a:t>
            </a:r>
          </a:p>
        </p:txBody>
      </p:sp>
      <p:sp>
        <p:nvSpPr>
          <p:cNvPr id="15" name="Inhaltsplatzhalter 8">
            <a:extLst>
              <a:ext uri="{FF2B5EF4-FFF2-40B4-BE49-F238E27FC236}">
                <a16:creationId xmlns:a16="http://schemas.microsoft.com/office/drawing/2014/main" id="{9C9D8B6D-7174-2A44-A398-39D89BCDC2F2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8324309" y="1763388"/>
            <a:ext cx="3527431" cy="3125362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4000">
                <a:solidFill>
                  <a:schemeClr val="bg2"/>
                </a:solidFill>
              </a:defRPr>
            </a:lvl1pPr>
            <a:lvl2pPr>
              <a:defRPr sz="1600">
                <a:solidFill>
                  <a:schemeClr val="accent1"/>
                </a:solidFill>
              </a:defRPr>
            </a:lvl2pPr>
            <a:lvl3pPr>
              <a:defRPr sz="1400">
                <a:solidFill>
                  <a:schemeClr val="accent1"/>
                </a:solidFill>
              </a:defRPr>
            </a:lvl3pPr>
            <a:lvl4pPr marL="1371600" indent="0">
              <a:buNone/>
              <a:defRPr/>
            </a:lvl4pPr>
          </a:lstStyle>
          <a:p>
            <a:pPr lvl="0"/>
            <a:r>
              <a:rPr lang="de-DE"/>
              <a:t>INSERT MEDIA</a:t>
            </a:r>
          </a:p>
        </p:txBody>
      </p:sp>
      <p:sp>
        <p:nvSpPr>
          <p:cNvPr id="24" name="Textplatzhalter 8">
            <a:extLst>
              <a:ext uri="{FF2B5EF4-FFF2-40B4-BE49-F238E27FC236}">
                <a16:creationId xmlns:a16="http://schemas.microsoft.com/office/drawing/2014/main" id="{06931BFC-C5E9-FB46-B01F-7903D03F935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6320" y="5070457"/>
            <a:ext cx="3527430" cy="1661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Headline</a:t>
            </a:r>
          </a:p>
        </p:txBody>
      </p:sp>
      <p:sp>
        <p:nvSpPr>
          <p:cNvPr id="26" name="Textplatzhalter 8">
            <a:extLst>
              <a:ext uri="{FF2B5EF4-FFF2-40B4-BE49-F238E27FC236}">
                <a16:creationId xmlns:a16="http://schemas.microsoft.com/office/drawing/2014/main" id="{A843A2AF-CEF2-E24E-A06B-68EE57C5043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32285" y="5070457"/>
            <a:ext cx="3527430" cy="1661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Headline</a:t>
            </a:r>
          </a:p>
        </p:txBody>
      </p:sp>
      <p:sp>
        <p:nvSpPr>
          <p:cNvPr id="28" name="Textplatzhalter 8">
            <a:extLst>
              <a:ext uri="{FF2B5EF4-FFF2-40B4-BE49-F238E27FC236}">
                <a16:creationId xmlns:a16="http://schemas.microsoft.com/office/drawing/2014/main" id="{0F7690D5-9341-6B41-A059-517E98C43E5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324309" y="5070457"/>
            <a:ext cx="3527430" cy="1661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Headline</a:t>
            </a:r>
          </a:p>
        </p:txBody>
      </p:sp>
      <p:sp>
        <p:nvSpPr>
          <p:cNvPr id="20" name="Text placeholder - column 1">
            <a:extLst>
              <a:ext uri="{FF2B5EF4-FFF2-40B4-BE49-F238E27FC236}">
                <a16:creationId xmlns:a16="http://schemas.microsoft.com/office/drawing/2014/main" id="{EF1144D5-91FD-294A-98D6-790960B2D99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71311" y="5334526"/>
            <a:ext cx="3592439" cy="1118935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Text placeholder - column 1">
            <a:extLst>
              <a:ext uri="{FF2B5EF4-FFF2-40B4-BE49-F238E27FC236}">
                <a16:creationId xmlns:a16="http://schemas.microsoft.com/office/drawing/2014/main" id="{C777F034-7D02-7445-B64C-FD90F8DCDEA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288675" y="5334526"/>
            <a:ext cx="3592439" cy="1118935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2" name="Text placeholder - column 1">
            <a:extLst>
              <a:ext uri="{FF2B5EF4-FFF2-40B4-BE49-F238E27FC236}">
                <a16:creationId xmlns:a16="http://schemas.microsoft.com/office/drawing/2014/main" id="{56D5FEA0-C820-BB41-93C3-14213906DB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306039" y="5334526"/>
            <a:ext cx="3592439" cy="1118935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B1B5BC9B-2A5D-854F-ABB3-73412BD002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320" y="548680"/>
            <a:ext cx="8927802" cy="415498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headline</a:t>
            </a:r>
            <a:endParaRPr lang="de-DE" dirty="0"/>
          </a:p>
        </p:txBody>
      </p:sp>
      <p:sp>
        <p:nvSpPr>
          <p:cNvPr id="23" name="Textplatzhalter 8">
            <a:extLst>
              <a:ext uri="{FF2B5EF4-FFF2-40B4-BE49-F238E27FC236}">
                <a16:creationId xmlns:a16="http://schemas.microsoft.com/office/drawing/2014/main" id="{3776CDD3-8A80-CF4D-AA1A-DD4D7B329C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6550" y="1080377"/>
            <a:ext cx="8927802" cy="2769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err="1"/>
              <a:t>Subline</a:t>
            </a:r>
            <a:endParaRPr lang="de-DE"/>
          </a:p>
        </p:txBody>
      </p:sp>
      <p:sp>
        <p:nvSpPr>
          <p:cNvPr id="31" name="Textplatzhalter 8">
            <a:extLst>
              <a:ext uri="{FF2B5EF4-FFF2-40B4-BE49-F238E27FC236}">
                <a16:creationId xmlns:a16="http://schemas.microsoft.com/office/drawing/2014/main" id="{48B12994-5C48-F449-A311-423252925F5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Chapter</a:t>
            </a:r>
          </a:p>
        </p:txBody>
      </p:sp>
      <p:sp>
        <p:nvSpPr>
          <p:cNvPr id="22" name="Bildplatzhalter 16">
            <a:extLst>
              <a:ext uri="{FF2B5EF4-FFF2-40B4-BE49-F238E27FC236}">
                <a16:creationId xmlns:a16="http://schemas.microsoft.com/office/drawing/2014/main" id="{318CE0C2-1929-524E-A737-4505501DCEA8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0273965" y="857158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sp>
        <p:nvSpPr>
          <p:cNvPr id="29" name="Freihandform 28">
            <a:extLst>
              <a:ext uri="{FF2B5EF4-FFF2-40B4-BE49-F238E27FC236}">
                <a16:creationId xmlns:a16="http://schemas.microsoft.com/office/drawing/2014/main" id="{C092872F-D08B-EB46-BCDA-675130CEB650}"/>
              </a:ext>
            </a:extLst>
          </p:cNvPr>
          <p:cNvSpPr/>
          <p:nvPr userDrawn="1"/>
        </p:nvSpPr>
        <p:spPr>
          <a:xfrm>
            <a:off x="0" y="570928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214D3C6-0642-2245-BCF6-1470B57A83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32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0454AE51-2470-9948-8121-759E19325B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35792" y="6582976"/>
            <a:ext cx="218008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</a:t>
            </a:r>
            <a:r>
              <a:rPr lang="de-DE" err="1"/>
              <a:t>tts</a:t>
            </a:r>
            <a:endParaRPr lang="de-DE"/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FAE9C692-217C-FD4E-90A2-98AB6BB23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30" y="6582976"/>
            <a:ext cx="219611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Bildplatzhalter 2">
            <a:extLst>
              <a:ext uri="{FF2B5EF4-FFF2-40B4-BE49-F238E27FC236}">
                <a16:creationId xmlns:a16="http://schemas.microsoft.com/office/drawing/2014/main" id="{BF95128C-2E7C-0942-A4B2-952314CC44B1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36550" y="1763388"/>
            <a:ext cx="3527425" cy="312611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PLEASE DROP </a:t>
            </a:r>
            <a:br>
              <a:rPr lang="de-DE" dirty="0"/>
            </a:br>
            <a:r>
              <a:rPr lang="de-DE" dirty="0"/>
              <a:t>IMAGE IN HERE</a:t>
            </a:r>
          </a:p>
        </p:txBody>
      </p:sp>
      <p:sp>
        <p:nvSpPr>
          <p:cNvPr id="19" name="Bildplatzhalter 2">
            <a:extLst>
              <a:ext uri="{FF2B5EF4-FFF2-40B4-BE49-F238E27FC236}">
                <a16:creationId xmlns:a16="http://schemas.microsoft.com/office/drawing/2014/main" id="{280CDA80-402A-9F43-992D-51CAC3C2EE51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330320" y="1763388"/>
            <a:ext cx="3527425" cy="312611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PLEASE DROP </a:t>
            </a:r>
            <a:br>
              <a:rPr lang="de-DE" dirty="0"/>
            </a:br>
            <a:r>
              <a:rPr lang="de-DE" dirty="0"/>
              <a:t>IMAGE IN HERE</a:t>
            </a:r>
          </a:p>
        </p:txBody>
      </p:sp>
      <p:sp>
        <p:nvSpPr>
          <p:cNvPr id="21" name="Bildplatzhalter 2">
            <a:extLst>
              <a:ext uri="{FF2B5EF4-FFF2-40B4-BE49-F238E27FC236}">
                <a16:creationId xmlns:a16="http://schemas.microsoft.com/office/drawing/2014/main" id="{266BAB16-DF43-2F4E-84CD-C94B7379C335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324315" y="1763388"/>
            <a:ext cx="3527425" cy="312611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PLEASE DROP </a:t>
            </a:r>
            <a:br>
              <a:rPr lang="de-DE" dirty="0"/>
            </a:br>
            <a:r>
              <a:rPr lang="de-DE" dirty="0"/>
              <a:t>IMAGE IN HERE</a:t>
            </a:r>
          </a:p>
        </p:txBody>
      </p:sp>
      <p:sp>
        <p:nvSpPr>
          <p:cNvPr id="25" name="Textplatzhalter 8">
            <a:extLst>
              <a:ext uri="{FF2B5EF4-FFF2-40B4-BE49-F238E27FC236}">
                <a16:creationId xmlns:a16="http://schemas.microsoft.com/office/drawing/2014/main" id="{072D8586-DF0E-C24A-971C-C483867E192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324309" y="5070886"/>
            <a:ext cx="3527430" cy="1661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Headline</a:t>
            </a:r>
          </a:p>
        </p:txBody>
      </p:sp>
      <p:sp>
        <p:nvSpPr>
          <p:cNvPr id="27" name="Textplatzhalter 8">
            <a:extLst>
              <a:ext uri="{FF2B5EF4-FFF2-40B4-BE49-F238E27FC236}">
                <a16:creationId xmlns:a16="http://schemas.microsoft.com/office/drawing/2014/main" id="{EEAC1B76-CCF5-9148-930F-F63A99B7A9C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36320" y="5070886"/>
            <a:ext cx="3527430" cy="1661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Headline</a:t>
            </a:r>
          </a:p>
        </p:txBody>
      </p:sp>
      <p:sp>
        <p:nvSpPr>
          <p:cNvPr id="29" name="Textplatzhalter 8">
            <a:extLst>
              <a:ext uri="{FF2B5EF4-FFF2-40B4-BE49-F238E27FC236}">
                <a16:creationId xmlns:a16="http://schemas.microsoft.com/office/drawing/2014/main" id="{EF813C71-08BD-9346-B12E-C8E508C4489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32285" y="5070886"/>
            <a:ext cx="3527430" cy="1661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Headline</a:t>
            </a:r>
          </a:p>
        </p:txBody>
      </p:sp>
      <p:sp>
        <p:nvSpPr>
          <p:cNvPr id="18" name="Text placeholder - column 1">
            <a:extLst>
              <a:ext uri="{FF2B5EF4-FFF2-40B4-BE49-F238E27FC236}">
                <a16:creationId xmlns:a16="http://schemas.microsoft.com/office/drawing/2014/main" id="{718AB7E5-E1C0-5241-82AE-E3FC2370F46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03815" y="5334526"/>
            <a:ext cx="3592439" cy="1118935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0" name="Text placeholder - column 1">
            <a:extLst>
              <a:ext uri="{FF2B5EF4-FFF2-40B4-BE49-F238E27FC236}">
                <a16:creationId xmlns:a16="http://schemas.microsoft.com/office/drawing/2014/main" id="{E41FED2B-F5FC-174D-9FE7-85BCF49E052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297812" y="5334526"/>
            <a:ext cx="3592439" cy="1118935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0" name="Text placeholder - column 1">
            <a:extLst>
              <a:ext uri="{FF2B5EF4-FFF2-40B4-BE49-F238E27FC236}">
                <a16:creationId xmlns:a16="http://schemas.microsoft.com/office/drawing/2014/main" id="{56E1CE66-066F-3F4C-A245-A317D0B862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280804" y="5334526"/>
            <a:ext cx="3592439" cy="1118935"/>
          </a:xfrm>
        </p:spPr>
        <p:txBody>
          <a:bodyPr lIns="0" tIns="0" rIns="0" bIns="0">
            <a:noAutofit/>
          </a:bodyPr>
          <a:lstStyle>
            <a:lvl1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1pPr>
            <a:lvl2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2pPr>
            <a:lvl3pPr indent="-18000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4" name="Titel 1">
            <a:extLst>
              <a:ext uri="{FF2B5EF4-FFF2-40B4-BE49-F238E27FC236}">
                <a16:creationId xmlns:a16="http://schemas.microsoft.com/office/drawing/2014/main" id="{14638656-4FD2-E844-9348-DFA9A3728B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6320" y="548680"/>
            <a:ext cx="8927802" cy="415498"/>
          </a:xfrm>
        </p:spPr>
        <p:txBody>
          <a:bodyPr wrap="square" lIns="0" tIns="0" rIns="0" bIns="0" anchor="t" anchorCtr="0">
            <a:spAutoFit/>
          </a:bodyPr>
          <a:lstStyle>
            <a:lvl1pPr>
              <a:defRPr sz="3000" b="1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insert</a:t>
            </a:r>
            <a:r>
              <a:rPr lang="de-DE" dirty="0"/>
              <a:t> </a:t>
            </a:r>
            <a:r>
              <a:rPr lang="de-DE" dirty="0" err="1"/>
              <a:t>headline</a:t>
            </a:r>
            <a:endParaRPr lang="de-DE" dirty="0"/>
          </a:p>
        </p:txBody>
      </p:sp>
      <p:sp>
        <p:nvSpPr>
          <p:cNvPr id="26" name="Textplatzhalter 8">
            <a:extLst>
              <a:ext uri="{FF2B5EF4-FFF2-40B4-BE49-F238E27FC236}">
                <a16:creationId xmlns:a16="http://schemas.microsoft.com/office/drawing/2014/main" id="{B1AA3047-302D-2D43-B9B0-3D25EB876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6550" y="1080377"/>
            <a:ext cx="8927802" cy="276999"/>
          </a:xfrm>
        </p:spPr>
        <p:txBody>
          <a:bodyPr wrap="square" lIns="0" tIns="0" rIns="0" bIns="0" anchor="t" anchorCtr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err="1"/>
              <a:t>Subline</a:t>
            </a:r>
            <a:endParaRPr lang="de-DE"/>
          </a:p>
        </p:txBody>
      </p:sp>
      <p:sp>
        <p:nvSpPr>
          <p:cNvPr id="33" name="Textplatzhalter 8">
            <a:extLst>
              <a:ext uri="{FF2B5EF4-FFF2-40B4-BE49-F238E27FC236}">
                <a16:creationId xmlns:a16="http://schemas.microsoft.com/office/drawing/2014/main" id="{0B4096C1-8EE5-3146-A42E-621414BF19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6320" y="266282"/>
            <a:ext cx="1723292" cy="124650"/>
          </a:xfrm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9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Chapter</a:t>
            </a:r>
          </a:p>
        </p:txBody>
      </p:sp>
      <p:sp>
        <p:nvSpPr>
          <p:cNvPr id="23" name="Bildplatzhalter 16">
            <a:extLst>
              <a:ext uri="{FF2B5EF4-FFF2-40B4-BE49-F238E27FC236}">
                <a16:creationId xmlns:a16="http://schemas.microsoft.com/office/drawing/2014/main" id="{9C351432-123D-304A-B1A2-82EC4C160DC6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0273965" y="857158"/>
            <a:ext cx="1577775" cy="5648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2"/>
                </a:solidFill>
              </a:defRPr>
            </a:lvl1pPr>
          </a:lstStyle>
          <a:p>
            <a:r>
              <a:rPr lang="de-DE" dirty="0"/>
              <a:t>CUSTOMER LOGO</a:t>
            </a:r>
          </a:p>
        </p:txBody>
      </p:sp>
      <p:sp>
        <p:nvSpPr>
          <p:cNvPr id="32" name="Freihandform 31">
            <a:extLst>
              <a:ext uri="{FF2B5EF4-FFF2-40B4-BE49-F238E27FC236}">
                <a16:creationId xmlns:a16="http://schemas.microsoft.com/office/drawing/2014/main" id="{E0E1CD41-E8E2-0C4C-B785-2A48D11FAD0B}"/>
              </a:ext>
            </a:extLst>
          </p:cNvPr>
          <p:cNvSpPr/>
          <p:nvPr userDrawn="1"/>
        </p:nvSpPr>
        <p:spPr>
          <a:xfrm>
            <a:off x="0" y="570928"/>
            <a:ext cx="185646" cy="371001"/>
          </a:xfrm>
          <a:custGeom>
            <a:avLst/>
            <a:gdLst>
              <a:gd name="connsiteX0" fmla="*/ 1108 w 1410788"/>
              <a:gd name="connsiteY0" fmla="*/ 0 h 2819360"/>
              <a:gd name="connsiteX1" fmla="*/ 1410788 w 1410788"/>
              <a:gd name="connsiteY1" fmla="*/ 1409680 h 2819360"/>
              <a:gd name="connsiteX2" fmla="*/ 1108 w 1410788"/>
              <a:gd name="connsiteY2" fmla="*/ 2819360 h 2819360"/>
              <a:gd name="connsiteX3" fmla="*/ 0 w 1410788"/>
              <a:gd name="connsiteY3" fmla="*/ 2819304 h 2819360"/>
              <a:gd name="connsiteX4" fmla="*/ 0 w 1410788"/>
              <a:gd name="connsiteY4" fmla="*/ 56 h 2819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0788" h="2819360">
                <a:moveTo>
                  <a:pt x="1108" y="0"/>
                </a:moveTo>
                <a:cubicBezTo>
                  <a:pt x="779653" y="0"/>
                  <a:pt x="1410788" y="631135"/>
                  <a:pt x="1410788" y="1409680"/>
                </a:cubicBezTo>
                <a:cubicBezTo>
                  <a:pt x="1410788" y="2188225"/>
                  <a:pt x="779653" y="2819360"/>
                  <a:pt x="1108" y="2819360"/>
                </a:cubicBezTo>
                <a:lnTo>
                  <a:pt x="0" y="2819304"/>
                </a:lnTo>
                <a:lnTo>
                  <a:pt x="0" y="5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E42E2278-FC51-5B48-8F82-04D6987A5A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80403" y="239553"/>
            <a:ext cx="1552199" cy="33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18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F97D372-59BD-094C-9C76-6A5C53C38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73FF0CA-4B83-F346-98A4-3B7067CD0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C433BB-C7C7-134E-AFF7-1DF0013DFD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24570" y="6582976"/>
            <a:ext cx="229230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de-DE"/>
              <a:t>©tts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645E0B-F869-8C46-B6EC-56460DB8A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25717" y="6582976"/>
            <a:ext cx="226024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86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7" r:id="rId2"/>
    <p:sldLayoutId id="2147483662" r:id="rId3"/>
    <p:sldLayoutId id="2147483680" r:id="rId4"/>
    <p:sldLayoutId id="2147483665" r:id="rId5"/>
    <p:sldLayoutId id="2147483664" r:id="rId6"/>
    <p:sldLayoutId id="2147483654" r:id="rId7"/>
    <p:sldLayoutId id="2147483676" r:id="rId8"/>
    <p:sldLayoutId id="2147483677" r:id="rId9"/>
    <p:sldLayoutId id="2147483669" r:id="rId10"/>
    <p:sldLayoutId id="2147483679" r:id="rId11"/>
    <p:sldLayoutId id="2147483674" r:id="rId12"/>
    <p:sldLayoutId id="2147483673" r:id="rId13"/>
    <p:sldLayoutId id="2147483670" r:id="rId14"/>
    <p:sldLayoutId id="2147483715" r:id="rId15"/>
    <p:sldLayoutId id="2147483718" r:id="rId1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F97D372-59BD-094C-9C76-6A5C53C38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73FF0CA-4B83-F346-98A4-3B7067CD0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C433BB-C7C7-134E-AFF7-1DF0013DFD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124570" y="6582976"/>
            <a:ext cx="229230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de-DE"/>
              <a:t>©tts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645E0B-F869-8C46-B6EC-56460DB8A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25717" y="6582976"/>
            <a:ext cx="226024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15DCD0A5-AC27-7949-B137-E339729CD91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0828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83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4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646D5C6-A53C-9E4B-820F-3451BB9B93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 err="1"/>
              <a:t>Xxxx</a:t>
            </a:r>
            <a:r>
              <a:rPr lang="de-DE" dirty="0"/>
              <a:t> | </a:t>
            </a:r>
            <a:r>
              <a:rPr lang="de-DE" dirty="0" err="1"/>
              <a:t>xxxxx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218A538-762A-47EC-AC36-C233AF5ABCB9}"/>
              </a:ext>
            </a:extLst>
          </p:cNvPr>
          <p:cNvSpPr txBox="1"/>
          <p:nvPr/>
        </p:nvSpPr>
        <p:spPr>
          <a:xfrm>
            <a:off x="465826" y="2389517"/>
            <a:ext cx="4686019" cy="14775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E92FA6A-2C80-4C19-819B-F455BF9CB099}"/>
              </a:ext>
            </a:extLst>
          </p:cNvPr>
          <p:cNvSpPr txBox="1"/>
          <p:nvPr/>
        </p:nvSpPr>
        <p:spPr>
          <a:xfrm>
            <a:off x="465826" y="2548484"/>
            <a:ext cx="4433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Vielen Dank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B4659C-7D22-445E-AA95-0A13F71BC92B}"/>
              </a:ext>
            </a:extLst>
          </p:cNvPr>
          <p:cNvSpPr/>
          <p:nvPr/>
        </p:nvSpPr>
        <p:spPr>
          <a:xfrm flipV="1">
            <a:off x="-1" y="0"/>
            <a:ext cx="6795247" cy="61318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E2A53E-3DE5-47A7-A76B-C0725C6885A1}"/>
              </a:ext>
            </a:extLst>
          </p:cNvPr>
          <p:cNvSpPr txBox="1"/>
          <p:nvPr/>
        </p:nvSpPr>
        <p:spPr>
          <a:xfrm>
            <a:off x="813349" y="2249707"/>
            <a:ext cx="10608299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Herzlich Willkommen zum Webinar:</a:t>
            </a:r>
          </a:p>
          <a:p>
            <a:pPr algn="ctr"/>
            <a:endParaRPr lang="de-DE" sz="4400" b="1" i="0" dirty="0">
              <a:solidFill>
                <a:srgbClr val="FFFFFF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4400" b="1" i="0" dirty="0" err="1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goes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digital.</a:t>
            </a:r>
            <a:b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32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Sind Sie bereit für den Change im Change?</a:t>
            </a:r>
            <a:endParaRPr lang="de-DE" sz="4400" b="1" i="0" dirty="0">
              <a:solidFill>
                <a:srgbClr val="FFFFFF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Bildplatzhalter 15">
            <a:extLst>
              <a:ext uri="{FF2B5EF4-FFF2-40B4-BE49-F238E27FC236}">
                <a16:creationId xmlns:a16="http://schemas.microsoft.com/office/drawing/2014/main" id="{0B43E114-1DFB-43F9-854F-27476C8FFCC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-57190" b="-57190"/>
          <a:stretch/>
        </p:blipFill>
        <p:spPr>
          <a:xfrm>
            <a:off x="10273965" y="857158"/>
            <a:ext cx="1577775" cy="56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585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646D5C6-A53C-9E4B-820F-3451BB9B93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 err="1"/>
              <a:t>Xxxx</a:t>
            </a:r>
            <a:r>
              <a:rPr lang="de-DE" dirty="0"/>
              <a:t> | </a:t>
            </a:r>
            <a:r>
              <a:rPr lang="de-DE" dirty="0" err="1"/>
              <a:t>xxxxx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218A538-762A-47EC-AC36-C233AF5ABCB9}"/>
              </a:ext>
            </a:extLst>
          </p:cNvPr>
          <p:cNvSpPr txBox="1"/>
          <p:nvPr/>
        </p:nvSpPr>
        <p:spPr>
          <a:xfrm>
            <a:off x="465826" y="2389517"/>
            <a:ext cx="4686019" cy="14775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E92FA6A-2C80-4C19-819B-F455BF9CB099}"/>
              </a:ext>
            </a:extLst>
          </p:cNvPr>
          <p:cNvSpPr txBox="1"/>
          <p:nvPr/>
        </p:nvSpPr>
        <p:spPr>
          <a:xfrm>
            <a:off x="465826" y="2548484"/>
            <a:ext cx="4433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Vielen Dank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B4659C-7D22-445E-AA95-0A13F71BC92B}"/>
              </a:ext>
            </a:extLst>
          </p:cNvPr>
          <p:cNvSpPr/>
          <p:nvPr/>
        </p:nvSpPr>
        <p:spPr>
          <a:xfrm flipV="1">
            <a:off x="-1" y="0"/>
            <a:ext cx="6795247" cy="61318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E2A53E-3DE5-47A7-A76B-C0725C6885A1}"/>
              </a:ext>
            </a:extLst>
          </p:cNvPr>
          <p:cNvSpPr txBox="1"/>
          <p:nvPr/>
        </p:nvSpPr>
        <p:spPr>
          <a:xfrm>
            <a:off x="791850" y="2614148"/>
            <a:ext cx="1060829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44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ist </a:t>
            </a:r>
            <a:r>
              <a:rPr lang="de-DE" sz="4400" b="1" i="0" dirty="0" err="1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people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4400" b="1" i="0" dirty="0" err="1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business</a:t>
            </a:r>
            <a:endParaRPr lang="de-DE" sz="4400" b="1" i="0" dirty="0">
              <a:solidFill>
                <a:schemeClr val="bg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Bildplatzhalter 15">
            <a:extLst>
              <a:ext uri="{FF2B5EF4-FFF2-40B4-BE49-F238E27FC236}">
                <a16:creationId xmlns:a16="http://schemas.microsoft.com/office/drawing/2014/main" id="{0B43E114-1DFB-43F9-854F-27476C8FFC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57190" b="-57190"/>
          <a:stretch/>
        </p:blipFill>
        <p:spPr>
          <a:xfrm>
            <a:off x="10273965" y="857158"/>
            <a:ext cx="1577775" cy="56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414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646D5C6-A53C-9E4B-820F-3451BB9B93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 err="1"/>
              <a:t>Xxxx</a:t>
            </a:r>
            <a:r>
              <a:rPr lang="de-DE" dirty="0"/>
              <a:t> | </a:t>
            </a:r>
            <a:r>
              <a:rPr lang="de-DE" dirty="0" err="1"/>
              <a:t>xxxxx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218A538-762A-47EC-AC36-C233AF5ABCB9}"/>
              </a:ext>
            </a:extLst>
          </p:cNvPr>
          <p:cNvSpPr txBox="1"/>
          <p:nvPr/>
        </p:nvSpPr>
        <p:spPr>
          <a:xfrm>
            <a:off x="465826" y="2389517"/>
            <a:ext cx="4686019" cy="14775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E92FA6A-2C80-4C19-819B-F455BF9CB099}"/>
              </a:ext>
            </a:extLst>
          </p:cNvPr>
          <p:cNvSpPr txBox="1"/>
          <p:nvPr/>
        </p:nvSpPr>
        <p:spPr>
          <a:xfrm>
            <a:off x="465826" y="2548484"/>
            <a:ext cx="4433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Vielen Dank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B4659C-7D22-445E-AA95-0A13F71BC92B}"/>
              </a:ext>
            </a:extLst>
          </p:cNvPr>
          <p:cNvSpPr/>
          <p:nvPr/>
        </p:nvSpPr>
        <p:spPr>
          <a:xfrm flipV="1">
            <a:off x="-1" y="0"/>
            <a:ext cx="6795247" cy="61318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E2A53E-3DE5-47A7-A76B-C0725C6885A1}"/>
              </a:ext>
            </a:extLst>
          </p:cNvPr>
          <p:cNvSpPr txBox="1"/>
          <p:nvPr/>
        </p:nvSpPr>
        <p:spPr>
          <a:xfrm>
            <a:off x="791850" y="2614148"/>
            <a:ext cx="1060829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44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braucht das </a:t>
            </a:r>
            <a:r>
              <a:rPr lang="de-DE" sz="4400" b="1" i="0" dirty="0" err="1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mindset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als wichtigstes </a:t>
            </a:r>
            <a:r>
              <a:rPr lang="de-DE" sz="4400" b="1" i="0" dirty="0" err="1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tool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4400" b="1" i="0" dirty="0" err="1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endParaRPr lang="de-DE" sz="4400" b="1" i="0" dirty="0">
              <a:solidFill>
                <a:schemeClr val="bg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Bildplatzhalter 15">
            <a:extLst>
              <a:ext uri="{FF2B5EF4-FFF2-40B4-BE49-F238E27FC236}">
                <a16:creationId xmlns:a16="http://schemas.microsoft.com/office/drawing/2014/main" id="{0B43E114-1DFB-43F9-854F-27476C8FFC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57190" b="-57190"/>
          <a:stretch/>
        </p:blipFill>
        <p:spPr>
          <a:xfrm>
            <a:off x="10273965" y="857158"/>
            <a:ext cx="1577775" cy="56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51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51C322E-DD6E-43E6-BC2B-C03580EF8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©tts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097AEA1-4A97-4AF9-97B1-FC5130669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51676" y="6582976"/>
            <a:ext cx="65" cy="138499"/>
          </a:xfrm>
        </p:spPr>
        <p:txBody>
          <a:bodyPr/>
          <a:lstStyle/>
          <a:p>
            <a:endParaRPr lang="de-DE" dirty="0"/>
          </a:p>
        </p:txBody>
      </p:sp>
      <p:pic>
        <p:nvPicPr>
          <p:cNvPr id="16" name="Bildplatzhalter 15">
            <a:extLst>
              <a:ext uri="{FF2B5EF4-FFF2-40B4-BE49-F238E27FC236}">
                <a16:creationId xmlns:a16="http://schemas.microsoft.com/office/drawing/2014/main" id="{204734ED-2CE8-46E8-8E13-2F07F7C83AAF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57190" b="-57190"/>
          <a:stretch/>
        </p:blipFill>
        <p:spPr/>
      </p:pic>
      <p:sp>
        <p:nvSpPr>
          <p:cNvPr id="21" name="Textfeld 20">
            <a:extLst>
              <a:ext uri="{FF2B5EF4-FFF2-40B4-BE49-F238E27FC236}">
                <a16:creationId xmlns:a16="http://schemas.microsoft.com/office/drawing/2014/main" id="{971996B4-24CD-ECD0-8B38-F59BE43D30DC}"/>
              </a:ext>
            </a:extLst>
          </p:cNvPr>
          <p:cNvSpPr txBox="1"/>
          <p:nvPr/>
        </p:nvSpPr>
        <p:spPr>
          <a:xfrm>
            <a:off x="6608680" y="5201870"/>
            <a:ext cx="33701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200" dirty="0">
                <a:solidFill>
                  <a:schemeClr val="bg1"/>
                </a:solidFill>
              </a:rPr>
              <a:t>Mitarbeiter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EDB3930A-C988-EC00-3C30-A411CAE06E66}"/>
              </a:ext>
            </a:extLst>
          </p:cNvPr>
          <p:cNvSpPr txBox="1"/>
          <p:nvPr/>
        </p:nvSpPr>
        <p:spPr>
          <a:xfrm>
            <a:off x="415247" y="399736"/>
            <a:ext cx="91212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20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2000" b="1" i="0" dirty="0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braucht das </a:t>
            </a:r>
            <a:r>
              <a:rPr lang="de-DE" sz="2000" b="1" i="0" dirty="0" err="1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mindset</a:t>
            </a:r>
            <a:r>
              <a:rPr lang="de-DE" sz="2000" b="1" i="0" dirty="0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als wichtigstes </a:t>
            </a:r>
            <a:r>
              <a:rPr lang="de-DE" sz="2000" b="1" i="0" dirty="0" err="1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tool</a:t>
            </a:r>
            <a:r>
              <a:rPr lang="de-DE" sz="2000" b="1" i="0" dirty="0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2000" b="1" i="0" dirty="0" err="1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set</a:t>
            </a:r>
            <a:endParaRPr lang="de-DE" sz="2000" b="1" i="0" dirty="0">
              <a:solidFill>
                <a:schemeClr val="accent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F943E7A7-6089-475D-8FE5-E2CD5B3B53AD}"/>
              </a:ext>
            </a:extLst>
          </p:cNvPr>
          <p:cNvCxnSpPr/>
          <p:nvPr/>
        </p:nvCxnSpPr>
        <p:spPr>
          <a:xfrm>
            <a:off x="3670616" y="1934574"/>
            <a:ext cx="0" cy="331708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9F420ED1-D1A0-4DBA-8884-8B058B5FE651}"/>
              </a:ext>
            </a:extLst>
          </p:cNvPr>
          <p:cNvCxnSpPr>
            <a:cxnSpLocks/>
          </p:cNvCxnSpPr>
          <p:nvPr/>
        </p:nvCxnSpPr>
        <p:spPr>
          <a:xfrm>
            <a:off x="3670616" y="5251658"/>
            <a:ext cx="424927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>
            <a:extLst>
              <a:ext uri="{FF2B5EF4-FFF2-40B4-BE49-F238E27FC236}">
                <a16:creationId xmlns:a16="http://schemas.microsoft.com/office/drawing/2014/main" id="{78C4DDBD-AF3D-48E0-B7D9-B038230A5B29}"/>
              </a:ext>
            </a:extLst>
          </p:cNvPr>
          <p:cNvSpPr txBox="1"/>
          <p:nvPr/>
        </p:nvSpPr>
        <p:spPr>
          <a:xfrm>
            <a:off x="3361335" y="1831724"/>
            <a:ext cx="618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H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DDC745F-A039-41FE-A6B1-CAC49979E72F}"/>
              </a:ext>
            </a:extLst>
          </p:cNvPr>
          <p:cNvSpPr txBox="1"/>
          <p:nvPr/>
        </p:nvSpPr>
        <p:spPr>
          <a:xfrm>
            <a:off x="7637937" y="5251658"/>
            <a:ext cx="618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H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9CF8D138-561B-496A-ACAB-AB4EA5230720}"/>
              </a:ext>
            </a:extLst>
          </p:cNvPr>
          <p:cNvSpPr txBox="1"/>
          <p:nvPr/>
        </p:nvSpPr>
        <p:spPr>
          <a:xfrm>
            <a:off x="3625790" y="5247394"/>
            <a:ext cx="618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L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2B74B61-EAFB-4238-96A4-C21BCE2EF6AB}"/>
              </a:ext>
            </a:extLst>
          </p:cNvPr>
          <p:cNvSpPr txBox="1"/>
          <p:nvPr/>
        </p:nvSpPr>
        <p:spPr>
          <a:xfrm>
            <a:off x="3410637" y="4914358"/>
            <a:ext cx="618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/>
                </a:solidFill>
              </a:rPr>
              <a:t>L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C1EA52C4-667A-4529-B77E-040887891FBF}"/>
              </a:ext>
            </a:extLst>
          </p:cNvPr>
          <p:cNvCxnSpPr/>
          <p:nvPr/>
        </p:nvCxnSpPr>
        <p:spPr>
          <a:xfrm>
            <a:off x="3935070" y="3371063"/>
            <a:ext cx="38413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1E3006CB-9E0A-4A44-A703-93D3F0A0DCD2}"/>
              </a:ext>
            </a:extLst>
          </p:cNvPr>
          <p:cNvCxnSpPr>
            <a:cxnSpLocks/>
          </p:cNvCxnSpPr>
          <p:nvPr/>
        </p:nvCxnSpPr>
        <p:spPr>
          <a:xfrm>
            <a:off x="5855760" y="2085171"/>
            <a:ext cx="0" cy="3013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2F296E40-37F1-416B-AD81-05374430023A}"/>
              </a:ext>
            </a:extLst>
          </p:cNvPr>
          <p:cNvSpPr txBox="1"/>
          <p:nvPr/>
        </p:nvSpPr>
        <p:spPr>
          <a:xfrm>
            <a:off x="2400408" y="3083004"/>
            <a:ext cx="1319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Strategic </a:t>
            </a:r>
          </a:p>
          <a:p>
            <a:r>
              <a:rPr lang="de-DE" b="1" dirty="0">
                <a:solidFill>
                  <a:schemeClr val="accent1"/>
                </a:solidFill>
              </a:rPr>
              <a:t>Value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5A08FFE8-D004-4EAB-B95F-49813372C779}"/>
              </a:ext>
            </a:extLst>
          </p:cNvPr>
          <p:cNvSpPr txBox="1"/>
          <p:nvPr/>
        </p:nvSpPr>
        <p:spPr>
          <a:xfrm>
            <a:off x="5393369" y="5283690"/>
            <a:ext cx="1319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accent1"/>
                </a:solidFill>
              </a:rPr>
              <a:t>Impact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28654F5D-5135-4999-9595-B98027D0D912}"/>
              </a:ext>
            </a:extLst>
          </p:cNvPr>
          <p:cNvSpPr txBox="1"/>
          <p:nvPr/>
        </p:nvSpPr>
        <p:spPr>
          <a:xfrm>
            <a:off x="6358220" y="2042429"/>
            <a:ext cx="1167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F8C2823E-BC66-4E43-A18D-3C8C903E7E14}"/>
              </a:ext>
            </a:extLst>
          </p:cNvPr>
          <p:cNvSpPr txBox="1"/>
          <p:nvPr/>
        </p:nvSpPr>
        <p:spPr>
          <a:xfrm>
            <a:off x="6358220" y="3530197"/>
            <a:ext cx="1167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4A4C7E2F-E0B0-456A-A847-5549D30AC348}"/>
              </a:ext>
            </a:extLst>
          </p:cNvPr>
          <p:cNvSpPr txBox="1"/>
          <p:nvPr/>
        </p:nvSpPr>
        <p:spPr>
          <a:xfrm>
            <a:off x="4585172" y="3531589"/>
            <a:ext cx="1167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CBDE5AE6-36A9-4ECD-8018-93F57803D35B}"/>
              </a:ext>
            </a:extLst>
          </p:cNvPr>
          <p:cNvSpPr txBox="1"/>
          <p:nvPr/>
        </p:nvSpPr>
        <p:spPr>
          <a:xfrm>
            <a:off x="4482355" y="2045154"/>
            <a:ext cx="1167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b="1" dirty="0">
                <a:solidFill>
                  <a:schemeClr val="accent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29435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646D5C6-A53C-9E4B-820F-3451BB9B93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 err="1"/>
              <a:t>Xxxx</a:t>
            </a:r>
            <a:r>
              <a:rPr lang="de-DE" dirty="0"/>
              <a:t> | </a:t>
            </a:r>
            <a:r>
              <a:rPr lang="de-DE" dirty="0" err="1"/>
              <a:t>xxxxx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218A538-762A-47EC-AC36-C233AF5ABCB9}"/>
              </a:ext>
            </a:extLst>
          </p:cNvPr>
          <p:cNvSpPr txBox="1"/>
          <p:nvPr/>
        </p:nvSpPr>
        <p:spPr>
          <a:xfrm>
            <a:off x="465826" y="2389517"/>
            <a:ext cx="4686019" cy="14775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E92FA6A-2C80-4C19-819B-F455BF9CB099}"/>
              </a:ext>
            </a:extLst>
          </p:cNvPr>
          <p:cNvSpPr txBox="1"/>
          <p:nvPr/>
        </p:nvSpPr>
        <p:spPr>
          <a:xfrm>
            <a:off x="465826" y="2548484"/>
            <a:ext cx="4433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Vielen Dank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B4659C-7D22-445E-AA95-0A13F71BC92B}"/>
              </a:ext>
            </a:extLst>
          </p:cNvPr>
          <p:cNvSpPr/>
          <p:nvPr/>
        </p:nvSpPr>
        <p:spPr>
          <a:xfrm flipV="1">
            <a:off x="-1" y="0"/>
            <a:ext cx="6795247" cy="61318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Bildplatzhalter 15">
            <a:extLst>
              <a:ext uri="{FF2B5EF4-FFF2-40B4-BE49-F238E27FC236}">
                <a16:creationId xmlns:a16="http://schemas.microsoft.com/office/drawing/2014/main" id="{0B43E114-1DFB-43F9-854F-27476C8FFCC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-57190" b="-57190"/>
          <a:stretch/>
        </p:blipFill>
        <p:spPr>
          <a:xfrm>
            <a:off x="10273965" y="857158"/>
            <a:ext cx="1577775" cy="564842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0154D0F8-4F71-E4E4-82B3-31A92CE005FB}"/>
              </a:ext>
            </a:extLst>
          </p:cNvPr>
          <p:cNvSpPr txBox="1"/>
          <p:nvPr/>
        </p:nvSpPr>
        <p:spPr>
          <a:xfrm>
            <a:off x="465825" y="1417462"/>
            <a:ext cx="1172617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40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</a:t>
            </a:r>
          </a:p>
          <a:p>
            <a:pPr algn="l"/>
            <a:r>
              <a:rPr lang="de-DE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 muss agil sein </a:t>
            </a:r>
          </a:p>
          <a:p>
            <a:pPr algn="l"/>
            <a:r>
              <a:rPr lang="de-DE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 baut auf bestehenden Standards auf</a:t>
            </a:r>
          </a:p>
          <a:p>
            <a:pPr algn="l"/>
            <a:r>
              <a:rPr lang="de-DE" sz="4000" i="0" dirty="0">
                <a:solidFill>
                  <a:schemeClr val="bg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# ist ein Projekt das effiziente Führung braucht</a:t>
            </a:r>
          </a:p>
          <a:p>
            <a:pPr algn="l"/>
            <a:r>
              <a:rPr lang="de-DE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 muss </a:t>
            </a:r>
            <a:r>
              <a:rPr lang="de-DE" sz="4000" i="0" dirty="0">
                <a:solidFill>
                  <a:schemeClr val="bg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an die Zielgruppe genau angepasst sein</a:t>
            </a:r>
          </a:p>
          <a:p>
            <a:pPr marL="439738" indent="-439738" algn="l"/>
            <a:r>
              <a:rPr lang="de-DE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 muss digital gedacht werden </a:t>
            </a:r>
          </a:p>
          <a:p>
            <a:pPr marL="439738" indent="-439738" algn="l"/>
            <a:r>
              <a:rPr lang="de-DE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 braucht digitale Begleitung </a:t>
            </a:r>
          </a:p>
        </p:txBody>
      </p:sp>
    </p:spTree>
    <p:extLst>
      <p:ext uri="{BB962C8B-B14F-4D97-AF65-F5344CB8AC3E}">
        <p14:creationId xmlns:p14="http://schemas.microsoft.com/office/powerpoint/2010/main" val="1974895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646D5C6-A53C-9E4B-820F-3451BB9B93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 err="1"/>
              <a:t>Xxxx</a:t>
            </a:r>
            <a:r>
              <a:rPr lang="de-DE" dirty="0"/>
              <a:t> | </a:t>
            </a:r>
            <a:r>
              <a:rPr lang="de-DE" dirty="0" err="1"/>
              <a:t>xxxxx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218A538-762A-47EC-AC36-C233AF5ABCB9}"/>
              </a:ext>
            </a:extLst>
          </p:cNvPr>
          <p:cNvSpPr txBox="1"/>
          <p:nvPr/>
        </p:nvSpPr>
        <p:spPr>
          <a:xfrm>
            <a:off x="465826" y="2389517"/>
            <a:ext cx="4686019" cy="14775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E92FA6A-2C80-4C19-819B-F455BF9CB099}"/>
              </a:ext>
            </a:extLst>
          </p:cNvPr>
          <p:cNvSpPr txBox="1"/>
          <p:nvPr/>
        </p:nvSpPr>
        <p:spPr>
          <a:xfrm>
            <a:off x="465826" y="2548484"/>
            <a:ext cx="4433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Vielen Dank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B4659C-7D22-445E-AA95-0A13F71BC92B}"/>
              </a:ext>
            </a:extLst>
          </p:cNvPr>
          <p:cNvSpPr/>
          <p:nvPr/>
        </p:nvSpPr>
        <p:spPr>
          <a:xfrm flipV="1">
            <a:off x="-1" y="0"/>
            <a:ext cx="6795247" cy="61318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E2A53E-3DE5-47A7-A76B-C0725C6885A1}"/>
              </a:ext>
            </a:extLst>
          </p:cNvPr>
          <p:cNvSpPr txBox="1"/>
          <p:nvPr/>
        </p:nvSpPr>
        <p:spPr>
          <a:xfrm>
            <a:off x="791850" y="2614148"/>
            <a:ext cx="1060829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44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ist nicht das </a:t>
            </a:r>
            <a:r>
              <a:rPr lang="de-DE" sz="4400" b="1" i="0" dirty="0">
                <a:solidFill>
                  <a:schemeClr val="bg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WAS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sondern das </a:t>
            </a:r>
            <a:r>
              <a:rPr lang="de-DE" sz="4400" b="1" i="0" dirty="0">
                <a:solidFill>
                  <a:schemeClr val="bg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WARUM</a:t>
            </a:r>
          </a:p>
        </p:txBody>
      </p:sp>
      <p:pic>
        <p:nvPicPr>
          <p:cNvPr id="14" name="Bildplatzhalter 15">
            <a:extLst>
              <a:ext uri="{FF2B5EF4-FFF2-40B4-BE49-F238E27FC236}">
                <a16:creationId xmlns:a16="http://schemas.microsoft.com/office/drawing/2014/main" id="{0B43E114-1DFB-43F9-854F-27476C8FFC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57190" b="-57190"/>
          <a:stretch/>
        </p:blipFill>
        <p:spPr>
          <a:xfrm>
            <a:off x="10273965" y="857158"/>
            <a:ext cx="1577775" cy="56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627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646D5C6-A53C-9E4B-820F-3451BB9B93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 err="1"/>
              <a:t>Xxxx</a:t>
            </a:r>
            <a:r>
              <a:rPr lang="de-DE" dirty="0"/>
              <a:t> | </a:t>
            </a:r>
            <a:r>
              <a:rPr lang="de-DE" dirty="0" err="1"/>
              <a:t>xxxxx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218A538-762A-47EC-AC36-C233AF5ABCB9}"/>
              </a:ext>
            </a:extLst>
          </p:cNvPr>
          <p:cNvSpPr txBox="1"/>
          <p:nvPr/>
        </p:nvSpPr>
        <p:spPr>
          <a:xfrm>
            <a:off x="465826" y="2389517"/>
            <a:ext cx="4686019" cy="14775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E92FA6A-2C80-4C19-819B-F455BF9CB099}"/>
              </a:ext>
            </a:extLst>
          </p:cNvPr>
          <p:cNvSpPr txBox="1"/>
          <p:nvPr/>
        </p:nvSpPr>
        <p:spPr>
          <a:xfrm>
            <a:off x="465826" y="2548484"/>
            <a:ext cx="4433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Vielen Dank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B4659C-7D22-445E-AA95-0A13F71BC92B}"/>
              </a:ext>
            </a:extLst>
          </p:cNvPr>
          <p:cNvSpPr/>
          <p:nvPr/>
        </p:nvSpPr>
        <p:spPr>
          <a:xfrm flipV="1">
            <a:off x="-1" y="0"/>
            <a:ext cx="6795247" cy="61318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E2A53E-3DE5-47A7-A76B-C0725C6885A1}"/>
              </a:ext>
            </a:extLst>
          </p:cNvPr>
          <p:cNvSpPr txBox="1"/>
          <p:nvPr/>
        </p:nvSpPr>
        <p:spPr>
          <a:xfrm>
            <a:off x="791850" y="2614148"/>
            <a:ext cx="1060829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4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4400" b="1" i="0" dirty="0">
                <a:solidFill>
                  <a:schemeClr val="bg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muss digital gedacht und</a:t>
            </a:r>
            <a:r>
              <a:rPr lang="de-DE" sz="44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umgesetzt </a:t>
            </a:r>
            <a:r>
              <a:rPr lang="de-DE" sz="4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werden</a:t>
            </a:r>
            <a:endParaRPr lang="de-DE" sz="4400" b="1" i="0" dirty="0">
              <a:solidFill>
                <a:schemeClr val="bg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Bildplatzhalter 15">
            <a:extLst>
              <a:ext uri="{FF2B5EF4-FFF2-40B4-BE49-F238E27FC236}">
                <a16:creationId xmlns:a16="http://schemas.microsoft.com/office/drawing/2014/main" id="{0B43E114-1DFB-43F9-854F-27476C8FFC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57190" b="-57190"/>
          <a:stretch/>
        </p:blipFill>
        <p:spPr>
          <a:xfrm>
            <a:off x="10273965" y="857158"/>
            <a:ext cx="1577775" cy="56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918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646D5C6-A53C-9E4B-820F-3451BB9B93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 err="1"/>
              <a:t>Xxxx</a:t>
            </a:r>
            <a:r>
              <a:rPr lang="de-DE" dirty="0"/>
              <a:t> | </a:t>
            </a:r>
            <a:r>
              <a:rPr lang="de-DE" dirty="0" err="1"/>
              <a:t>xxxxx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218A538-762A-47EC-AC36-C233AF5ABCB9}"/>
              </a:ext>
            </a:extLst>
          </p:cNvPr>
          <p:cNvSpPr txBox="1"/>
          <p:nvPr/>
        </p:nvSpPr>
        <p:spPr>
          <a:xfrm>
            <a:off x="465826" y="2389517"/>
            <a:ext cx="4686019" cy="14775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E92FA6A-2C80-4C19-819B-F455BF9CB099}"/>
              </a:ext>
            </a:extLst>
          </p:cNvPr>
          <p:cNvSpPr txBox="1"/>
          <p:nvPr/>
        </p:nvSpPr>
        <p:spPr>
          <a:xfrm>
            <a:off x="465826" y="2548484"/>
            <a:ext cx="4433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Vielen Dank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B4659C-7D22-445E-AA95-0A13F71BC92B}"/>
              </a:ext>
            </a:extLst>
          </p:cNvPr>
          <p:cNvSpPr/>
          <p:nvPr/>
        </p:nvSpPr>
        <p:spPr>
          <a:xfrm flipV="1">
            <a:off x="-1" y="0"/>
            <a:ext cx="6795247" cy="61318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E2A53E-3DE5-47A7-A76B-C0725C6885A1}"/>
              </a:ext>
            </a:extLst>
          </p:cNvPr>
          <p:cNvSpPr txBox="1"/>
          <p:nvPr/>
        </p:nvSpPr>
        <p:spPr>
          <a:xfrm>
            <a:off x="791850" y="2614148"/>
            <a:ext cx="1060829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44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braucht mehr Kompetenz</a:t>
            </a:r>
            <a:endParaRPr lang="de-DE" sz="4400" b="1" i="0" dirty="0">
              <a:solidFill>
                <a:schemeClr val="bg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Bildplatzhalter 15">
            <a:extLst>
              <a:ext uri="{FF2B5EF4-FFF2-40B4-BE49-F238E27FC236}">
                <a16:creationId xmlns:a16="http://schemas.microsoft.com/office/drawing/2014/main" id="{0B43E114-1DFB-43F9-854F-27476C8FFC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57190" b="-57190"/>
          <a:stretch/>
        </p:blipFill>
        <p:spPr>
          <a:xfrm>
            <a:off x="10273965" y="857158"/>
            <a:ext cx="1577775" cy="56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99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646D5C6-A53C-9E4B-820F-3451BB9B93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 err="1"/>
              <a:t>Xxxx</a:t>
            </a:r>
            <a:r>
              <a:rPr lang="de-DE" dirty="0"/>
              <a:t> | </a:t>
            </a:r>
            <a:r>
              <a:rPr lang="de-DE" dirty="0" err="1"/>
              <a:t>xxxxx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218A538-762A-47EC-AC36-C233AF5ABCB9}"/>
              </a:ext>
            </a:extLst>
          </p:cNvPr>
          <p:cNvSpPr txBox="1"/>
          <p:nvPr/>
        </p:nvSpPr>
        <p:spPr>
          <a:xfrm>
            <a:off x="465826" y="2389517"/>
            <a:ext cx="4686019" cy="14775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E92FA6A-2C80-4C19-819B-F455BF9CB099}"/>
              </a:ext>
            </a:extLst>
          </p:cNvPr>
          <p:cNvSpPr txBox="1"/>
          <p:nvPr/>
        </p:nvSpPr>
        <p:spPr>
          <a:xfrm>
            <a:off x="465826" y="2548484"/>
            <a:ext cx="4433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Vielen Dank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B4659C-7D22-445E-AA95-0A13F71BC92B}"/>
              </a:ext>
            </a:extLst>
          </p:cNvPr>
          <p:cNvSpPr/>
          <p:nvPr/>
        </p:nvSpPr>
        <p:spPr>
          <a:xfrm flipV="1">
            <a:off x="-1" y="0"/>
            <a:ext cx="6795247" cy="61318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E2A53E-3DE5-47A7-A76B-C0725C6885A1}"/>
              </a:ext>
            </a:extLst>
          </p:cNvPr>
          <p:cNvSpPr txBox="1"/>
          <p:nvPr/>
        </p:nvSpPr>
        <p:spPr>
          <a:xfrm>
            <a:off x="791850" y="2614148"/>
            <a:ext cx="1060829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44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ist nicht eine Funktion sondern interdisziplinär</a:t>
            </a:r>
            <a:endParaRPr lang="de-DE" sz="4400" b="1" i="0" dirty="0">
              <a:solidFill>
                <a:schemeClr val="bg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Bildplatzhalter 15">
            <a:extLst>
              <a:ext uri="{FF2B5EF4-FFF2-40B4-BE49-F238E27FC236}">
                <a16:creationId xmlns:a16="http://schemas.microsoft.com/office/drawing/2014/main" id="{0B43E114-1DFB-43F9-854F-27476C8FFC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57190" b="-57190"/>
          <a:stretch/>
        </p:blipFill>
        <p:spPr>
          <a:xfrm>
            <a:off x="10273965" y="857158"/>
            <a:ext cx="1577775" cy="56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907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51C322E-DD6E-43E6-BC2B-C03580EF8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©tts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097AEA1-4A97-4AF9-97B1-FC5130669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5DCD0A5-AC27-7949-B137-E339729CD911}" type="slidenum">
              <a:rPr lang="de-DE" smtClean="0"/>
              <a:pPr/>
              <a:t>6</a:t>
            </a:fld>
            <a:endParaRPr lang="de-DE"/>
          </a:p>
        </p:txBody>
      </p:sp>
      <p:pic>
        <p:nvPicPr>
          <p:cNvPr id="16" name="Bildplatzhalter 15">
            <a:extLst>
              <a:ext uri="{FF2B5EF4-FFF2-40B4-BE49-F238E27FC236}">
                <a16:creationId xmlns:a16="http://schemas.microsoft.com/office/drawing/2014/main" id="{204734ED-2CE8-46E8-8E13-2F07F7C83AAF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57190" b="-57190"/>
          <a:stretch/>
        </p:blipFill>
        <p:spPr/>
      </p:pic>
      <p:sp>
        <p:nvSpPr>
          <p:cNvPr id="13" name="Ellipse 12">
            <a:extLst>
              <a:ext uri="{FF2B5EF4-FFF2-40B4-BE49-F238E27FC236}">
                <a16:creationId xmlns:a16="http://schemas.microsoft.com/office/drawing/2014/main" id="{8DFF7289-0D69-E28D-78FF-0DB3E86ED5E3}"/>
              </a:ext>
            </a:extLst>
          </p:cNvPr>
          <p:cNvSpPr/>
          <p:nvPr/>
        </p:nvSpPr>
        <p:spPr>
          <a:xfrm>
            <a:off x="1310229" y="955586"/>
            <a:ext cx="4088054" cy="3926598"/>
          </a:xfrm>
          <a:prstGeom prst="ellipse">
            <a:avLst/>
          </a:prstGeom>
          <a:solidFill>
            <a:schemeClr val="accent1"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6E85D4F1-2BEA-4E43-BFA4-14145EC29E2A}"/>
              </a:ext>
            </a:extLst>
          </p:cNvPr>
          <p:cNvSpPr/>
          <p:nvPr/>
        </p:nvSpPr>
        <p:spPr>
          <a:xfrm>
            <a:off x="5006893" y="2649917"/>
            <a:ext cx="4088055" cy="3870759"/>
          </a:xfrm>
          <a:prstGeom prst="ellipse">
            <a:avLst/>
          </a:prstGeom>
          <a:solidFill>
            <a:schemeClr val="accent1"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5CD74492-6AA9-91CF-CABE-C05BAA628CD8}"/>
              </a:ext>
            </a:extLst>
          </p:cNvPr>
          <p:cNvSpPr/>
          <p:nvPr/>
        </p:nvSpPr>
        <p:spPr>
          <a:xfrm>
            <a:off x="3064015" y="2686857"/>
            <a:ext cx="4308999" cy="4034617"/>
          </a:xfrm>
          <a:prstGeom prst="ellipse">
            <a:avLst/>
          </a:prstGeom>
          <a:solidFill>
            <a:schemeClr val="accent2"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971C43CF-F5E6-7103-AF82-D977A3A0168A}"/>
              </a:ext>
            </a:extLst>
          </p:cNvPr>
          <p:cNvSpPr txBox="1"/>
          <p:nvPr/>
        </p:nvSpPr>
        <p:spPr>
          <a:xfrm>
            <a:off x="0" y="1554730"/>
            <a:ext cx="3933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Unternehmensleitung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39CC377-A804-8659-F0F8-E0AA6609A207}"/>
              </a:ext>
            </a:extLst>
          </p:cNvPr>
          <p:cNvSpPr txBox="1"/>
          <p:nvPr/>
        </p:nvSpPr>
        <p:spPr>
          <a:xfrm>
            <a:off x="7127044" y="5783850"/>
            <a:ext cx="3935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4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/>
            <a:r>
              <a:rPr lang="de-DE" sz="2800" dirty="0">
                <a:solidFill>
                  <a:schemeClr val="accent1"/>
                </a:solidFill>
              </a:rPr>
              <a:t>Change Empfänger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0EEF51F3-9B4D-E9FC-A03F-120AF23ED8C7}"/>
              </a:ext>
            </a:extLst>
          </p:cNvPr>
          <p:cNvSpPr txBox="1"/>
          <p:nvPr/>
        </p:nvSpPr>
        <p:spPr>
          <a:xfrm>
            <a:off x="1770194" y="5830499"/>
            <a:ext cx="3370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Change </a:t>
            </a:r>
            <a:r>
              <a:rPr lang="de-DE" sz="2800" b="1" dirty="0" err="1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Agents</a:t>
            </a:r>
            <a:endParaRPr lang="de-DE" sz="2800" b="1" dirty="0">
              <a:solidFill>
                <a:schemeClr val="accent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71996B4-24CD-ECD0-8B38-F59BE43D30DC}"/>
              </a:ext>
            </a:extLst>
          </p:cNvPr>
          <p:cNvSpPr txBox="1"/>
          <p:nvPr/>
        </p:nvSpPr>
        <p:spPr>
          <a:xfrm>
            <a:off x="6539508" y="4369854"/>
            <a:ext cx="33701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200" dirty="0">
                <a:solidFill>
                  <a:schemeClr val="bg1"/>
                </a:solidFill>
              </a:rPr>
              <a:t>Mitarbeiter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026427EB-1F36-F838-50F0-E4D71D409E84}"/>
              </a:ext>
            </a:extLst>
          </p:cNvPr>
          <p:cNvSpPr txBox="1"/>
          <p:nvPr/>
        </p:nvSpPr>
        <p:spPr>
          <a:xfrm>
            <a:off x="3533428" y="5143185"/>
            <a:ext cx="33701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200" dirty="0">
                <a:solidFill>
                  <a:schemeClr val="bg1"/>
                </a:solidFill>
              </a:rPr>
              <a:t>Consultants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5E2449F5-457E-E940-CABF-C75E99937E77}"/>
              </a:ext>
            </a:extLst>
          </p:cNvPr>
          <p:cNvSpPr txBox="1"/>
          <p:nvPr/>
        </p:nvSpPr>
        <p:spPr>
          <a:xfrm>
            <a:off x="1622226" y="2356257"/>
            <a:ext cx="20510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200" dirty="0">
                <a:solidFill>
                  <a:schemeClr val="bg1"/>
                </a:solidFill>
              </a:rPr>
              <a:t>Mittleres </a:t>
            </a:r>
          </a:p>
          <a:p>
            <a:pPr algn="ctr"/>
            <a:r>
              <a:rPr lang="de-DE" sz="2200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D19DBDC-6C69-1A2F-FD6C-97CACE1DF17D}"/>
              </a:ext>
            </a:extLst>
          </p:cNvPr>
          <p:cNvSpPr txBox="1"/>
          <p:nvPr/>
        </p:nvSpPr>
        <p:spPr>
          <a:xfrm>
            <a:off x="3371561" y="3345201"/>
            <a:ext cx="18773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Initiatoren/</a:t>
            </a:r>
          </a:p>
          <a:p>
            <a:pPr algn="ctr"/>
            <a:r>
              <a:rPr lang="de-DE" sz="2000" b="1" dirty="0">
                <a:solidFill>
                  <a:schemeClr val="bg1"/>
                </a:solidFill>
              </a:rPr>
              <a:t>Sponsoren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F02FF808-E70A-D596-234C-001CD55E68DA}"/>
              </a:ext>
            </a:extLst>
          </p:cNvPr>
          <p:cNvSpPr txBox="1"/>
          <p:nvPr/>
        </p:nvSpPr>
        <p:spPr>
          <a:xfrm>
            <a:off x="5074721" y="3962353"/>
            <a:ext cx="2258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 err="1">
                <a:solidFill>
                  <a:schemeClr val="bg1"/>
                </a:solidFill>
              </a:rPr>
              <a:t>Implementierer</a:t>
            </a:r>
            <a:endParaRPr lang="de-DE" sz="2000" b="1" dirty="0">
              <a:solidFill>
                <a:schemeClr val="bg1"/>
              </a:solidFill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7C3414C5-40FC-5ECD-0A53-20B5F1BD90B4}"/>
              </a:ext>
            </a:extLst>
          </p:cNvPr>
          <p:cNvSpPr txBox="1"/>
          <p:nvPr/>
        </p:nvSpPr>
        <p:spPr>
          <a:xfrm>
            <a:off x="5093976" y="4823519"/>
            <a:ext cx="22583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Projekt</a:t>
            </a:r>
          </a:p>
          <a:p>
            <a:pPr algn="ctr"/>
            <a:r>
              <a:rPr lang="de-DE" sz="2000" b="1" dirty="0">
                <a:solidFill>
                  <a:schemeClr val="bg1"/>
                </a:solidFill>
              </a:rPr>
              <a:t>Team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4654B5EB-9CE1-9B07-84CE-DAC4E4AAEA25}"/>
              </a:ext>
            </a:extLst>
          </p:cNvPr>
          <p:cNvSpPr/>
          <p:nvPr/>
        </p:nvSpPr>
        <p:spPr>
          <a:xfrm>
            <a:off x="9433201" y="2301374"/>
            <a:ext cx="525414" cy="508063"/>
          </a:xfrm>
          <a:prstGeom prst="rect">
            <a:avLst/>
          </a:prstGeom>
          <a:solidFill>
            <a:schemeClr val="accent2"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/>
              </a:solidFill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ABFFC8C8-649F-1144-40BD-96F407D0F423}"/>
              </a:ext>
            </a:extLst>
          </p:cNvPr>
          <p:cNvSpPr txBox="1"/>
          <p:nvPr/>
        </p:nvSpPr>
        <p:spPr>
          <a:xfrm>
            <a:off x="10181874" y="2506206"/>
            <a:ext cx="24793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Direkte Beteiligung</a:t>
            </a:r>
          </a:p>
        </p:txBody>
      </p: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12C887ED-2A49-C167-067A-C9C6A64696D9}"/>
              </a:ext>
            </a:extLst>
          </p:cNvPr>
          <p:cNvGrpSpPr/>
          <p:nvPr/>
        </p:nvGrpSpPr>
        <p:grpSpPr>
          <a:xfrm>
            <a:off x="9444617" y="2872270"/>
            <a:ext cx="3041829" cy="508063"/>
            <a:chOff x="527986" y="2177833"/>
            <a:chExt cx="3041829" cy="508063"/>
          </a:xfrm>
        </p:grpSpPr>
        <p:sp>
          <p:nvSpPr>
            <p:cNvPr id="30" name="Rechteck 29">
              <a:extLst>
                <a:ext uri="{FF2B5EF4-FFF2-40B4-BE49-F238E27FC236}">
                  <a16:creationId xmlns:a16="http://schemas.microsoft.com/office/drawing/2014/main" id="{75598B84-1AB1-2986-17FC-C647FED19C0F}"/>
                </a:ext>
              </a:extLst>
            </p:cNvPr>
            <p:cNvSpPr/>
            <p:nvPr/>
          </p:nvSpPr>
          <p:spPr>
            <a:xfrm>
              <a:off x="527986" y="2177833"/>
              <a:ext cx="525414" cy="508063"/>
            </a:xfrm>
            <a:prstGeom prst="rect">
              <a:avLst/>
            </a:prstGeom>
            <a:solidFill>
              <a:schemeClr val="accent1">
                <a:alpha val="7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bg1"/>
                </a:solidFill>
              </a:endParaRPr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9DFDF4D6-43DE-5FFD-A4C8-6D722D6F9964}"/>
                </a:ext>
              </a:extLst>
            </p:cNvPr>
            <p:cNvSpPr txBox="1"/>
            <p:nvPr/>
          </p:nvSpPr>
          <p:spPr>
            <a:xfrm>
              <a:off x="1191992" y="2262587"/>
              <a:ext cx="23778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dirty="0"/>
                <a:t>Keine aktive Beteiligung</a:t>
              </a:r>
            </a:p>
          </p:txBody>
        </p:sp>
      </p:grpSp>
      <p:sp>
        <p:nvSpPr>
          <p:cNvPr id="32" name="Textfeld 31">
            <a:extLst>
              <a:ext uri="{FF2B5EF4-FFF2-40B4-BE49-F238E27FC236}">
                <a16:creationId xmlns:a16="http://schemas.microsoft.com/office/drawing/2014/main" id="{EDB3930A-C988-EC00-3C30-A411CAE06E66}"/>
              </a:ext>
            </a:extLst>
          </p:cNvPr>
          <p:cNvSpPr txBox="1"/>
          <p:nvPr/>
        </p:nvSpPr>
        <p:spPr>
          <a:xfrm>
            <a:off x="415247" y="399736"/>
            <a:ext cx="91212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20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2000" b="1" i="0" dirty="0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ist nicht eine Funktion sondern interdisziplinär</a:t>
            </a:r>
          </a:p>
        </p:txBody>
      </p:sp>
    </p:spTree>
    <p:extLst>
      <p:ext uri="{BB962C8B-B14F-4D97-AF65-F5344CB8AC3E}">
        <p14:creationId xmlns:p14="http://schemas.microsoft.com/office/powerpoint/2010/main" val="1042643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646D5C6-A53C-9E4B-820F-3451BB9B93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 err="1"/>
              <a:t>Xxxx</a:t>
            </a:r>
            <a:r>
              <a:rPr lang="de-DE" dirty="0"/>
              <a:t> | </a:t>
            </a:r>
            <a:r>
              <a:rPr lang="de-DE" dirty="0" err="1"/>
              <a:t>xxxxx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218A538-762A-47EC-AC36-C233AF5ABCB9}"/>
              </a:ext>
            </a:extLst>
          </p:cNvPr>
          <p:cNvSpPr txBox="1"/>
          <p:nvPr/>
        </p:nvSpPr>
        <p:spPr>
          <a:xfrm>
            <a:off x="465826" y="2389517"/>
            <a:ext cx="4686019" cy="14775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E92FA6A-2C80-4C19-819B-F455BF9CB099}"/>
              </a:ext>
            </a:extLst>
          </p:cNvPr>
          <p:cNvSpPr txBox="1"/>
          <p:nvPr/>
        </p:nvSpPr>
        <p:spPr>
          <a:xfrm>
            <a:off x="465826" y="2548484"/>
            <a:ext cx="4433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Vielen Dank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B4659C-7D22-445E-AA95-0A13F71BC92B}"/>
              </a:ext>
            </a:extLst>
          </p:cNvPr>
          <p:cNvSpPr/>
          <p:nvPr/>
        </p:nvSpPr>
        <p:spPr>
          <a:xfrm flipV="1">
            <a:off x="-1" y="0"/>
            <a:ext cx="6795247" cy="61318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E2A53E-3DE5-47A7-A76B-C0725C6885A1}"/>
              </a:ext>
            </a:extLst>
          </p:cNvPr>
          <p:cNvSpPr txBox="1"/>
          <p:nvPr/>
        </p:nvSpPr>
        <p:spPr>
          <a:xfrm>
            <a:off x="791850" y="2614148"/>
            <a:ext cx="1060829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44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funktioniert nachhaltig mit Digital Adoption</a:t>
            </a:r>
            <a:endParaRPr lang="de-DE" sz="4400" b="1" i="0" dirty="0">
              <a:solidFill>
                <a:schemeClr val="bg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Bildplatzhalter 15">
            <a:extLst>
              <a:ext uri="{FF2B5EF4-FFF2-40B4-BE49-F238E27FC236}">
                <a16:creationId xmlns:a16="http://schemas.microsoft.com/office/drawing/2014/main" id="{0B43E114-1DFB-43F9-854F-27476C8FFC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57190" b="-57190"/>
          <a:stretch/>
        </p:blipFill>
        <p:spPr>
          <a:xfrm>
            <a:off x="10273965" y="857158"/>
            <a:ext cx="1577775" cy="56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747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51C322E-DD6E-43E6-BC2B-C03580EF8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/>
              <a:t>©tts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097AEA1-4A97-4AF9-97B1-FC5130669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51676" y="6582976"/>
            <a:ext cx="65" cy="138499"/>
          </a:xfrm>
        </p:spPr>
        <p:txBody>
          <a:bodyPr/>
          <a:lstStyle/>
          <a:p>
            <a:endParaRPr lang="de-DE" dirty="0"/>
          </a:p>
        </p:txBody>
      </p:sp>
      <p:pic>
        <p:nvPicPr>
          <p:cNvPr id="16" name="Bildplatzhalter 15">
            <a:extLst>
              <a:ext uri="{FF2B5EF4-FFF2-40B4-BE49-F238E27FC236}">
                <a16:creationId xmlns:a16="http://schemas.microsoft.com/office/drawing/2014/main" id="{204734ED-2CE8-46E8-8E13-2F07F7C83AAF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57190" b="-57190"/>
          <a:stretch/>
        </p:blipFill>
        <p:spPr/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9A3E5F20-A8CB-B2DF-C130-63DA0CE1B711}"/>
              </a:ext>
            </a:extLst>
          </p:cNvPr>
          <p:cNvSpPr txBox="1"/>
          <p:nvPr/>
        </p:nvSpPr>
        <p:spPr>
          <a:xfrm>
            <a:off x="4421812" y="2100230"/>
            <a:ext cx="33701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200" dirty="0">
                <a:solidFill>
                  <a:schemeClr val="bg1"/>
                </a:solidFill>
              </a:rPr>
              <a:t>Führungskräfte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71996B4-24CD-ECD0-8B38-F59BE43D30DC}"/>
              </a:ext>
            </a:extLst>
          </p:cNvPr>
          <p:cNvSpPr txBox="1"/>
          <p:nvPr/>
        </p:nvSpPr>
        <p:spPr>
          <a:xfrm>
            <a:off x="6608680" y="5201870"/>
            <a:ext cx="33701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200" dirty="0">
                <a:solidFill>
                  <a:schemeClr val="bg1"/>
                </a:solidFill>
              </a:rPr>
              <a:t>Mitarbeiter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EDB3930A-C988-EC00-3C30-A411CAE06E66}"/>
              </a:ext>
            </a:extLst>
          </p:cNvPr>
          <p:cNvSpPr txBox="1"/>
          <p:nvPr/>
        </p:nvSpPr>
        <p:spPr>
          <a:xfrm>
            <a:off x="415247" y="399736"/>
            <a:ext cx="91212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20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2000" b="1" i="0" dirty="0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funktioniert nachhaltig mit Digital Adoption</a:t>
            </a:r>
          </a:p>
        </p:txBody>
      </p:sp>
      <p:pic>
        <p:nvPicPr>
          <p:cNvPr id="33" name="Grafik 32">
            <a:extLst>
              <a:ext uri="{FF2B5EF4-FFF2-40B4-BE49-F238E27FC236}">
                <a16:creationId xmlns:a16="http://schemas.microsoft.com/office/drawing/2014/main" id="{69E5E5C9-9C97-7350-4039-2B4BC3157C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919" y="1870870"/>
            <a:ext cx="10880161" cy="442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938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646D5C6-A53C-9E4B-820F-3451BB9B93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 err="1"/>
              <a:t>Xxxx</a:t>
            </a:r>
            <a:r>
              <a:rPr lang="de-DE" dirty="0"/>
              <a:t> | </a:t>
            </a:r>
            <a:r>
              <a:rPr lang="de-DE" dirty="0" err="1"/>
              <a:t>xxxxx</a:t>
            </a: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218A538-762A-47EC-AC36-C233AF5ABCB9}"/>
              </a:ext>
            </a:extLst>
          </p:cNvPr>
          <p:cNvSpPr txBox="1"/>
          <p:nvPr/>
        </p:nvSpPr>
        <p:spPr>
          <a:xfrm>
            <a:off x="465826" y="2389517"/>
            <a:ext cx="4686019" cy="147754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E92FA6A-2C80-4C19-819B-F455BF9CB099}"/>
              </a:ext>
            </a:extLst>
          </p:cNvPr>
          <p:cNvSpPr txBox="1"/>
          <p:nvPr/>
        </p:nvSpPr>
        <p:spPr>
          <a:xfrm>
            <a:off x="465826" y="2548484"/>
            <a:ext cx="44339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Vielen Dank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CB4659C-7D22-445E-AA95-0A13F71BC92B}"/>
              </a:ext>
            </a:extLst>
          </p:cNvPr>
          <p:cNvSpPr/>
          <p:nvPr/>
        </p:nvSpPr>
        <p:spPr>
          <a:xfrm flipV="1">
            <a:off x="-1" y="0"/>
            <a:ext cx="6795247" cy="61318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0E2A53E-3DE5-47A7-A76B-C0725C6885A1}"/>
              </a:ext>
            </a:extLst>
          </p:cNvPr>
          <p:cNvSpPr txBox="1"/>
          <p:nvPr/>
        </p:nvSpPr>
        <p:spPr>
          <a:xfrm>
            <a:off x="791850" y="2614148"/>
            <a:ext cx="1060829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4400" b="1" i="0" dirty="0">
                <a:solidFill>
                  <a:schemeClr val="accent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Change Management </a:t>
            </a:r>
            <a:r>
              <a:rPr lang="de-DE" sz="4400" b="1" i="0" dirty="0">
                <a:solidFill>
                  <a:srgbClr val="FFFFF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braucht Managementunterstützung</a:t>
            </a:r>
            <a:endParaRPr lang="de-DE" sz="4400" b="1" i="0" dirty="0">
              <a:solidFill>
                <a:schemeClr val="bg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4" name="Bildplatzhalter 15">
            <a:extLst>
              <a:ext uri="{FF2B5EF4-FFF2-40B4-BE49-F238E27FC236}">
                <a16:creationId xmlns:a16="http://schemas.microsoft.com/office/drawing/2014/main" id="{0B43E114-1DFB-43F9-854F-27476C8FFC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57190" b="-57190"/>
          <a:stretch/>
        </p:blipFill>
        <p:spPr>
          <a:xfrm>
            <a:off x="10273965" y="857158"/>
            <a:ext cx="1577775" cy="56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232628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">
  <a:themeElements>
    <a:clrScheme name="tts Corporate Design 2021">
      <a:dk1>
        <a:srgbClr val="000000"/>
      </a:dk1>
      <a:lt1>
        <a:srgbClr val="FFFFFF"/>
      </a:lt1>
      <a:dk2>
        <a:srgbClr val="424242"/>
      </a:dk2>
      <a:lt2>
        <a:srgbClr val="E0E0E0"/>
      </a:lt2>
      <a:accent1>
        <a:srgbClr val="141E50"/>
      </a:accent1>
      <a:accent2>
        <a:srgbClr val="FD7326"/>
      </a:accent2>
      <a:accent3>
        <a:srgbClr val="FAB432"/>
      </a:accent3>
      <a:accent4>
        <a:srgbClr val="37BE82"/>
      </a:accent4>
      <a:accent5>
        <a:srgbClr val="999999"/>
      </a:accent5>
      <a:accent6>
        <a:srgbClr val="FFFFFF"/>
      </a:accent6>
      <a:hlink>
        <a:srgbClr val="0398E6"/>
      </a:hlink>
      <a:folHlink>
        <a:srgbClr val="925AA2"/>
      </a:folHlink>
    </a:clrScheme>
    <a:fontScheme name="tts Fonts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ts digital adoption solutions PPT Template" id="{F759565D-B50B-4329-9245-1B28F4C8DCCF}" vid="{01DAF67A-8E3B-4512-AD7D-4233C5F8B89B}"/>
    </a:ext>
  </a:extLst>
</a:theme>
</file>

<file path=ppt/theme/theme2.xml><?xml version="1.0" encoding="utf-8"?>
<a:theme xmlns:a="http://schemas.openxmlformats.org/drawingml/2006/main" name="END">
  <a:themeElements>
    <a:clrScheme name="tts Corporate Design 2021">
      <a:dk1>
        <a:srgbClr val="000000"/>
      </a:dk1>
      <a:lt1>
        <a:srgbClr val="FFFFFF"/>
      </a:lt1>
      <a:dk2>
        <a:srgbClr val="424242"/>
      </a:dk2>
      <a:lt2>
        <a:srgbClr val="E0E0E0"/>
      </a:lt2>
      <a:accent1>
        <a:srgbClr val="141E50"/>
      </a:accent1>
      <a:accent2>
        <a:srgbClr val="FD7326"/>
      </a:accent2>
      <a:accent3>
        <a:srgbClr val="FAB432"/>
      </a:accent3>
      <a:accent4>
        <a:srgbClr val="37BE82"/>
      </a:accent4>
      <a:accent5>
        <a:srgbClr val="999999"/>
      </a:accent5>
      <a:accent6>
        <a:srgbClr val="FFFFFF"/>
      </a:accent6>
      <a:hlink>
        <a:srgbClr val="0398E6"/>
      </a:hlink>
      <a:folHlink>
        <a:srgbClr val="925AA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ts digital adoption solutions PPT Template" id="{F759565D-B50B-4329-9245-1B28F4C8DCCF}" vid="{E53CD285-78D8-4842-A275-D65590E907FB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7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420C275-38BD-4F8A-B94C-E0E835D07734}">
  <we:reference id="1f4df590-35fc-4b16-a239-39709f9d8a74" version="1.0.0.1" store="EXCatalog" storeType="EXCatalog"/>
  <we:alternateReferences>
    <we:reference id="WA104381063" version="1.0.0.1" store="de-DE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0F36E666D46944496A9DDEA0F73D63A" ma:contentTypeVersion="13" ma:contentTypeDescription="Ein neues Dokument erstellen." ma:contentTypeScope="" ma:versionID="840b9ee86ce41f152f5bda2b760ecf4f">
  <xsd:schema xmlns:xsd="http://www.w3.org/2001/XMLSchema" xmlns:xs="http://www.w3.org/2001/XMLSchema" xmlns:p="http://schemas.microsoft.com/office/2006/metadata/properties" xmlns:ns2="a954da2a-89c4-4aa0-a8c0-7724eeec4879" xmlns:ns3="4de97356-d984-4407-ae60-4eef1a502473" targetNamespace="http://schemas.microsoft.com/office/2006/metadata/properties" ma:root="true" ma:fieldsID="9830496b33c219c563e87a017c520b38" ns2:_="" ns3:_="">
    <xsd:import namespace="a954da2a-89c4-4aa0-a8c0-7724eeec4879"/>
    <xsd:import namespace="4de97356-d984-4407-ae60-4eef1a5024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54da2a-89c4-4aa0-a8c0-7724eeec48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e97356-d984-4407-ae60-4eef1a50247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5F0101-F036-4A9C-A638-8C105A16B3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54da2a-89c4-4aa0-a8c0-7724eeec4879"/>
    <ds:schemaRef ds:uri="4de97356-d984-4407-ae60-4eef1a5024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8A73DE-6551-49F1-B65F-06C317426575}">
  <ds:schemaRefs>
    <ds:schemaRef ds:uri="a954da2a-89c4-4aa0-a8c0-7724eeec4879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dcmitype/"/>
    <ds:schemaRef ds:uri="4de97356-d984-4407-ae60-4eef1a502473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CA6A29F-A511-4FA9-90BF-FBD8E97CE7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tts digital adoption solutions PPT Template (2)</Template>
  <TotalTime>0</TotalTime>
  <Words>229</Words>
  <Application>Microsoft Office PowerPoint</Application>
  <PresentationFormat>Breitbild</PresentationFormat>
  <Paragraphs>75</Paragraphs>
  <Slides>13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</vt:lpstr>
      <vt:lpstr>Segoe UI</vt:lpstr>
      <vt:lpstr>Segoe UI Semibold</vt:lpstr>
      <vt:lpstr>CONTENT</vt:lpstr>
      <vt:lpstr>END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head</dc:title>
  <dc:creator>Kulkowski, Katrin</dc:creator>
  <cp:lastModifiedBy>Maxwell-Ludkowski, Dennis</cp:lastModifiedBy>
  <cp:revision>85</cp:revision>
  <dcterms:created xsi:type="dcterms:W3CDTF">2021-12-16T16:49:04Z</dcterms:created>
  <dcterms:modified xsi:type="dcterms:W3CDTF">2022-05-10T08:58:53Z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0x010100F0F36E666D46944496A9DDEA0F73D63A</vt:lpwstr>
  </property>
</Properties>
</file>