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 id="2147483667" r:id="rId2"/>
    <p:sldMasterId id="2147483687" r:id="rId3"/>
    <p:sldMasterId id="2147483689" r:id="rId4"/>
    <p:sldMasterId id="2147483691" r:id="rId5"/>
  </p:sldMasterIdLst>
  <p:notesMasterIdLst>
    <p:notesMasterId r:id="rId38"/>
  </p:notesMasterIdLst>
  <p:sldIdLst>
    <p:sldId id="266" r:id="rId6"/>
    <p:sldId id="312" r:id="rId7"/>
    <p:sldId id="2076137624" r:id="rId8"/>
    <p:sldId id="2076137629" r:id="rId9"/>
    <p:sldId id="2076137634" r:id="rId10"/>
    <p:sldId id="2076137633" r:id="rId11"/>
    <p:sldId id="308" r:id="rId12"/>
    <p:sldId id="257" r:id="rId13"/>
    <p:sldId id="258" r:id="rId14"/>
    <p:sldId id="259" r:id="rId15"/>
    <p:sldId id="260" r:id="rId16"/>
    <p:sldId id="261" r:id="rId17"/>
    <p:sldId id="262" r:id="rId18"/>
    <p:sldId id="263" r:id="rId19"/>
    <p:sldId id="310" r:id="rId20"/>
    <p:sldId id="305" r:id="rId21"/>
    <p:sldId id="264" r:id="rId22"/>
    <p:sldId id="265" r:id="rId23"/>
    <p:sldId id="2076137635" r:id="rId24"/>
    <p:sldId id="2076137636" r:id="rId25"/>
    <p:sldId id="2076137642" r:id="rId26"/>
    <p:sldId id="303" r:id="rId27"/>
    <p:sldId id="2076137637" r:id="rId28"/>
    <p:sldId id="2076137641" r:id="rId29"/>
    <p:sldId id="2076137639" r:id="rId30"/>
    <p:sldId id="2076137640" r:id="rId31"/>
    <p:sldId id="2076137609" r:id="rId32"/>
    <p:sldId id="2076137627" r:id="rId33"/>
    <p:sldId id="2076137621" r:id="rId34"/>
    <p:sldId id="2076137620" r:id="rId35"/>
    <p:sldId id="300" r:id="rId36"/>
    <p:sldId id="302" r:id="rId37"/>
  </p:sldIdLst>
  <p:sldSz cx="12192000" cy="6858000"/>
  <p:notesSz cx="6811963" cy="99425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F218B6D7-0B29-4EDA-B201-64353EBBEF35}">
          <p14:sldIdLst>
            <p14:sldId id="266"/>
            <p14:sldId id="312"/>
            <p14:sldId id="2076137624"/>
            <p14:sldId id="2076137629"/>
            <p14:sldId id="2076137634"/>
            <p14:sldId id="2076137633"/>
            <p14:sldId id="308"/>
            <p14:sldId id="257"/>
            <p14:sldId id="258"/>
            <p14:sldId id="259"/>
            <p14:sldId id="260"/>
            <p14:sldId id="261"/>
            <p14:sldId id="262"/>
            <p14:sldId id="263"/>
            <p14:sldId id="310"/>
            <p14:sldId id="305"/>
            <p14:sldId id="264"/>
            <p14:sldId id="265"/>
            <p14:sldId id="2076137635"/>
            <p14:sldId id="2076137636"/>
            <p14:sldId id="2076137642"/>
            <p14:sldId id="303"/>
            <p14:sldId id="2076137637"/>
            <p14:sldId id="2076137641"/>
            <p14:sldId id="2076137639"/>
            <p14:sldId id="2076137640"/>
          </p14:sldIdLst>
        </p14:section>
        <p14:section name="MS 365 empowerment" id="{58EC8172-9F64-468A-8EC0-50E2278A18F9}">
          <p14:sldIdLst>
            <p14:sldId id="2076137609"/>
            <p14:sldId id="2076137627"/>
            <p14:sldId id="2076137621"/>
            <p14:sldId id="2076137620"/>
            <p14:sldId id="300"/>
            <p14:sldId id="30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or" initials="M"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BFD430-4AE9-4589-882E-48ACF5A91FAE}" v="2" dt="2023-01-13T08:38:41.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698" autoAdjust="0"/>
  </p:normalViewPr>
  <p:slideViewPr>
    <p:cSldViewPr snapToGrid="0">
      <p:cViewPr varScale="1">
        <p:scale>
          <a:sx n="96" d="100"/>
          <a:sy n="96" d="100"/>
        </p:scale>
        <p:origin x="30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7A6CF8-E58D-45B8-9589-27F3962DF449}" type="doc">
      <dgm:prSet loTypeId="urn:microsoft.com/office/officeart/2005/8/layout/chevron1" loCatId="process" qsTypeId="urn:microsoft.com/office/officeart/2005/8/quickstyle/simple1" qsCatId="simple" csTypeId="urn:microsoft.com/office/officeart/2005/8/colors/accent1_2" csCatId="accent1" phldr="1"/>
      <dgm:spPr/>
    </dgm:pt>
    <dgm:pt modelId="{1AA4339C-5DB7-46C7-8607-572A74C105E7}">
      <dgm:prSet phldrT="[Text]" custT="1"/>
      <dgm:spPr/>
      <dgm:t>
        <a:bodyPr/>
        <a:lstStyle/>
        <a:p>
          <a:pPr>
            <a:buFont typeface="+mj-lt"/>
            <a:buAutoNum type="arabicPeriod"/>
          </a:pPr>
          <a:r>
            <a:rPr lang="de-DE" sz="1800" dirty="0"/>
            <a:t>Öffnen Sie </a:t>
          </a:r>
          <a:br>
            <a:rPr lang="de-DE" sz="1800" dirty="0"/>
          </a:br>
          <a:r>
            <a:rPr lang="de-DE" sz="1800" dirty="0"/>
            <a:t>OneDrive Online</a:t>
          </a:r>
          <a:endParaRPr lang="en-US" sz="1800" dirty="0"/>
        </a:p>
      </dgm:t>
    </dgm:pt>
    <dgm:pt modelId="{674489DD-14CF-445B-A78A-E16601255E0F}" type="parTrans" cxnId="{CBF2E45D-8B8F-44E3-8877-0EBEBC533E12}">
      <dgm:prSet/>
      <dgm:spPr/>
      <dgm:t>
        <a:bodyPr/>
        <a:lstStyle/>
        <a:p>
          <a:endParaRPr lang="en-US" sz="1800"/>
        </a:p>
      </dgm:t>
    </dgm:pt>
    <dgm:pt modelId="{6748330E-B7A4-4AB4-AC83-B7F99B2DC5A4}" type="sibTrans" cxnId="{CBF2E45D-8B8F-44E3-8877-0EBEBC533E12}">
      <dgm:prSet/>
      <dgm:spPr/>
      <dgm:t>
        <a:bodyPr/>
        <a:lstStyle/>
        <a:p>
          <a:endParaRPr lang="en-US" sz="1800"/>
        </a:p>
      </dgm:t>
    </dgm:pt>
    <dgm:pt modelId="{E8C543AC-F7FF-476B-A1A3-544575C17A02}">
      <dgm:prSet phldrT="[Text]" custT="1"/>
      <dgm:spPr>
        <a:solidFill>
          <a:schemeClr val="accent2"/>
        </a:solidFill>
      </dgm:spPr>
      <dgm:t>
        <a:bodyPr/>
        <a:lstStyle/>
        <a:p>
          <a:pPr>
            <a:buFont typeface="+mj-lt"/>
            <a:buAutoNum type="arabicPeriod"/>
          </a:pPr>
          <a:r>
            <a:rPr lang="de-DE" sz="1800" dirty="0"/>
            <a:t>Erkunden Sie Ihre eigenen Dokumente</a:t>
          </a:r>
          <a:endParaRPr lang="en-US" sz="1800" dirty="0"/>
        </a:p>
      </dgm:t>
    </dgm:pt>
    <dgm:pt modelId="{34E5B0A1-9EAD-4C04-9342-0C85DA97898C}" type="parTrans" cxnId="{30A68E1B-4449-4253-959F-B61124385FF2}">
      <dgm:prSet/>
      <dgm:spPr/>
      <dgm:t>
        <a:bodyPr/>
        <a:lstStyle/>
        <a:p>
          <a:endParaRPr lang="en-US" sz="1800"/>
        </a:p>
      </dgm:t>
    </dgm:pt>
    <dgm:pt modelId="{F91F22A4-B5BC-49E0-8B98-250B28518A4E}" type="sibTrans" cxnId="{30A68E1B-4449-4253-959F-B61124385FF2}">
      <dgm:prSet/>
      <dgm:spPr/>
      <dgm:t>
        <a:bodyPr/>
        <a:lstStyle/>
        <a:p>
          <a:endParaRPr lang="en-US" sz="1800"/>
        </a:p>
      </dgm:t>
    </dgm:pt>
    <dgm:pt modelId="{A9771051-19D7-49D8-BF94-A41A181F4AE7}">
      <dgm:prSet phldrT="[Text]" custT="1"/>
      <dgm:spPr>
        <a:solidFill>
          <a:schemeClr val="accent3"/>
        </a:solidFill>
      </dgm:spPr>
      <dgm:t>
        <a:bodyPr/>
        <a:lstStyle/>
        <a:p>
          <a:pPr>
            <a:buFont typeface="+mj-lt"/>
            <a:buAutoNum type="arabicPeriod"/>
          </a:pPr>
          <a:r>
            <a:rPr lang="de-DE" sz="1800" dirty="0"/>
            <a:t>Lernen Sie die verschiedenen Bereiche kennen </a:t>
          </a:r>
          <a:endParaRPr lang="en-US" sz="1800" dirty="0"/>
        </a:p>
      </dgm:t>
    </dgm:pt>
    <dgm:pt modelId="{69C31C02-362E-4F62-AA3B-782991E6CF40}" type="parTrans" cxnId="{375FE2B8-027F-4698-AE7C-663B65EA7A67}">
      <dgm:prSet/>
      <dgm:spPr/>
      <dgm:t>
        <a:bodyPr/>
        <a:lstStyle/>
        <a:p>
          <a:endParaRPr lang="en-US" sz="1800"/>
        </a:p>
      </dgm:t>
    </dgm:pt>
    <dgm:pt modelId="{B9D9951E-1574-4ACC-BCFB-B54031306214}" type="sibTrans" cxnId="{375FE2B8-027F-4698-AE7C-663B65EA7A67}">
      <dgm:prSet/>
      <dgm:spPr/>
      <dgm:t>
        <a:bodyPr/>
        <a:lstStyle/>
        <a:p>
          <a:endParaRPr lang="en-US" sz="1800"/>
        </a:p>
      </dgm:t>
    </dgm:pt>
    <dgm:pt modelId="{2230F166-06B0-4DF9-9D27-722569B08C15}" type="pres">
      <dgm:prSet presAssocID="{AF7A6CF8-E58D-45B8-9589-27F3962DF449}" presName="Name0" presStyleCnt="0">
        <dgm:presLayoutVars>
          <dgm:dir/>
          <dgm:animLvl val="lvl"/>
          <dgm:resizeHandles val="exact"/>
        </dgm:presLayoutVars>
      </dgm:prSet>
      <dgm:spPr/>
    </dgm:pt>
    <dgm:pt modelId="{28DE57E4-20B4-45AF-A576-1594B32BE3B5}" type="pres">
      <dgm:prSet presAssocID="{1AA4339C-5DB7-46C7-8607-572A74C105E7}" presName="parTxOnly" presStyleLbl="node1" presStyleIdx="0" presStyleCnt="3">
        <dgm:presLayoutVars>
          <dgm:chMax val="0"/>
          <dgm:chPref val="0"/>
          <dgm:bulletEnabled val="1"/>
        </dgm:presLayoutVars>
      </dgm:prSet>
      <dgm:spPr/>
    </dgm:pt>
    <dgm:pt modelId="{DA3ABDC4-7239-44A6-B97D-5B82928C24A6}" type="pres">
      <dgm:prSet presAssocID="{6748330E-B7A4-4AB4-AC83-B7F99B2DC5A4}" presName="parTxOnlySpace" presStyleCnt="0"/>
      <dgm:spPr/>
    </dgm:pt>
    <dgm:pt modelId="{89EEABC7-88F0-4872-A62D-2CC0A28839BB}" type="pres">
      <dgm:prSet presAssocID="{E8C543AC-F7FF-476B-A1A3-544575C17A02}" presName="parTxOnly" presStyleLbl="node1" presStyleIdx="1" presStyleCnt="3">
        <dgm:presLayoutVars>
          <dgm:chMax val="0"/>
          <dgm:chPref val="0"/>
          <dgm:bulletEnabled val="1"/>
        </dgm:presLayoutVars>
      </dgm:prSet>
      <dgm:spPr/>
    </dgm:pt>
    <dgm:pt modelId="{AC87791B-94C6-46C8-868E-4DE635D27C24}" type="pres">
      <dgm:prSet presAssocID="{F91F22A4-B5BC-49E0-8B98-250B28518A4E}" presName="parTxOnlySpace" presStyleCnt="0"/>
      <dgm:spPr/>
    </dgm:pt>
    <dgm:pt modelId="{150ACE92-6D2B-4D29-806C-35ACB8C8C425}" type="pres">
      <dgm:prSet presAssocID="{A9771051-19D7-49D8-BF94-A41A181F4AE7}" presName="parTxOnly" presStyleLbl="node1" presStyleIdx="2" presStyleCnt="3">
        <dgm:presLayoutVars>
          <dgm:chMax val="0"/>
          <dgm:chPref val="0"/>
          <dgm:bulletEnabled val="1"/>
        </dgm:presLayoutVars>
      </dgm:prSet>
      <dgm:spPr/>
    </dgm:pt>
  </dgm:ptLst>
  <dgm:cxnLst>
    <dgm:cxn modelId="{E35E3106-3B4E-4772-8ECB-04B026759468}" type="presOf" srcId="{E8C543AC-F7FF-476B-A1A3-544575C17A02}" destId="{89EEABC7-88F0-4872-A62D-2CC0A28839BB}" srcOrd="0" destOrd="0" presId="urn:microsoft.com/office/officeart/2005/8/layout/chevron1"/>
    <dgm:cxn modelId="{30A68E1B-4449-4253-959F-B61124385FF2}" srcId="{AF7A6CF8-E58D-45B8-9589-27F3962DF449}" destId="{E8C543AC-F7FF-476B-A1A3-544575C17A02}" srcOrd="1" destOrd="0" parTransId="{34E5B0A1-9EAD-4C04-9342-0C85DA97898C}" sibTransId="{F91F22A4-B5BC-49E0-8B98-250B28518A4E}"/>
    <dgm:cxn modelId="{3C6DBD32-179C-4D58-93C6-A9C2F4F59D32}" type="presOf" srcId="{A9771051-19D7-49D8-BF94-A41A181F4AE7}" destId="{150ACE92-6D2B-4D29-806C-35ACB8C8C425}" srcOrd="0" destOrd="0" presId="urn:microsoft.com/office/officeart/2005/8/layout/chevron1"/>
    <dgm:cxn modelId="{CBF2E45D-8B8F-44E3-8877-0EBEBC533E12}" srcId="{AF7A6CF8-E58D-45B8-9589-27F3962DF449}" destId="{1AA4339C-5DB7-46C7-8607-572A74C105E7}" srcOrd="0" destOrd="0" parTransId="{674489DD-14CF-445B-A78A-E16601255E0F}" sibTransId="{6748330E-B7A4-4AB4-AC83-B7F99B2DC5A4}"/>
    <dgm:cxn modelId="{05340365-D97E-4023-AC99-51D80EB1D4F2}" type="presOf" srcId="{1AA4339C-5DB7-46C7-8607-572A74C105E7}" destId="{28DE57E4-20B4-45AF-A576-1594B32BE3B5}" srcOrd="0" destOrd="0" presId="urn:microsoft.com/office/officeart/2005/8/layout/chevron1"/>
    <dgm:cxn modelId="{375FE2B8-027F-4698-AE7C-663B65EA7A67}" srcId="{AF7A6CF8-E58D-45B8-9589-27F3962DF449}" destId="{A9771051-19D7-49D8-BF94-A41A181F4AE7}" srcOrd="2" destOrd="0" parTransId="{69C31C02-362E-4F62-AA3B-782991E6CF40}" sibTransId="{B9D9951E-1574-4ACC-BCFB-B54031306214}"/>
    <dgm:cxn modelId="{113741DD-D09C-4077-80B6-71FD7D12326C}" type="presOf" srcId="{AF7A6CF8-E58D-45B8-9589-27F3962DF449}" destId="{2230F166-06B0-4DF9-9D27-722569B08C15}" srcOrd="0" destOrd="0" presId="urn:microsoft.com/office/officeart/2005/8/layout/chevron1"/>
    <dgm:cxn modelId="{AE6661B4-3697-4363-9D70-210F4ABA0BE8}" type="presParOf" srcId="{2230F166-06B0-4DF9-9D27-722569B08C15}" destId="{28DE57E4-20B4-45AF-A576-1594B32BE3B5}" srcOrd="0" destOrd="0" presId="urn:microsoft.com/office/officeart/2005/8/layout/chevron1"/>
    <dgm:cxn modelId="{CBF8A111-2A3A-482F-9ED6-B97B7FC5FA00}" type="presParOf" srcId="{2230F166-06B0-4DF9-9D27-722569B08C15}" destId="{DA3ABDC4-7239-44A6-B97D-5B82928C24A6}" srcOrd="1" destOrd="0" presId="urn:microsoft.com/office/officeart/2005/8/layout/chevron1"/>
    <dgm:cxn modelId="{3309601F-B7F8-4D11-8B8D-B5DAA677FC0A}" type="presParOf" srcId="{2230F166-06B0-4DF9-9D27-722569B08C15}" destId="{89EEABC7-88F0-4872-A62D-2CC0A28839BB}" srcOrd="2" destOrd="0" presId="urn:microsoft.com/office/officeart/2005/8/layout/chevron1"/>
    <dgm:cxn modelId="{D127EC38-E35E-4F43-A0F0-DFC215190ABE}" type="presParOf" srcId="{2230F166-06B0-4DF9-9D27-722569B08C15}" destId="{AC87791B-94C6-46C8-868E-4DE635D27C24}" srcOrd="3" destOrd="0" presId="urn:microsoft.com/office/officeart/2005/8/layout/chevron1"/>
    <dgm:cxn modelId="{F08A89FD-A26C-4992-BA2A-F7926753225E}" type="presParOf" srcId="{2230F166-06B0-4DF9-9D27-722569B08C15}" destId="{150ACE92-6D2B-4D29-806C-35ACB8C8C42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7A6CF8-E58D-45B8-9589-27F3962DF449}" type="doc">
      <dgm:prSet loTypeId="urn:microsoft.com/office/officeart/2005/8/layout/chevron1" loCatId="process" qsTypeId="urn:microsoft.com/office/officeart/2005/8/quickstyle/simple1" qsCatId="simple" csTypeId="urn:microsoft.com/office/officeart/2005/8/colors/accent1_2" csCatId="accent1" phldr="1"/>
      <dgm:spPr/>
    </dgm:pt>
    <dgm:pt modelId="{1AA4339C-5DB7-46C7-8607-572A74C105E7}">
      <dgm:prSet phldrT="[Text]" custT="1"/>
      <dgm:spPr/>
      <dgm:t>
        <a:bodyPr/>
        <a:lstStyle/>
        <a:p>
          <a:pPr>
            <a:buFont typeface="+mj-lt"/>
            <a:buAutoNum type="arabicPeriod"/>
          </a:pPr>
          <a:r>
            <a:rPr lang="de-DE" sz="1800" dirty="0"/>
            <a:t>Datei bzw. Ordner hochladen</a:t>
          </a:r>
          <a:endParaRPr lang="en-US" sz="1800" dirty="0"/>
        </a:p>
      </dgm:t>
    </dgm:pt>
    <dgm:pt modelId="{674489DD-14CF-445B-A78A-E16601255E0F}" type="parTrans" cxnId="{CBF2E45D-8B8F-44E3-8877-0EBEBC533E12}">
      <dgm:prSet/>
      <dgm:spPr/>
      <dgm:t>
        <a:bodyPr/>
        <a:lstStyle/>
        <a:p>
          <a:endParaRPr lang="en-US" sz="1800"/>
        </a:p>
      </dgm:t>
    </dgm:pt>
    <dgm:pt modelId="{6748330E-B7A4-4AB4-AC83-B7F99B2DC5A4}" type="sibTrans" cxnId="{CBF2E45D-8B8F-44E3-8877-0EBEBC533E12}">
      <dgm:prSet/>
      <dgm:spPr/>
      <dgm:t>
        <a:bodyPr/>
        <a:lstStyle/>
        <a:p>
          <a:endParaRPr lang="en-US" sz="1800"/>
        </a:p>
      </dgm:t>
    </dgm:pt>
    <dgm:pt modelId="{E8C543AC-F7FF-476B-A1A3-544575C17A02}">
      <dgm:prSet phldrT="[Text]" custT="1"/>
      <dgm:spPr>
        <a:solidFill>
          <a:schemeClr val="accent2"/>
        </a:solidFill>
      </dgm:spPr>
      <dgm:t>
        <a:bodyPr/>
        <a:lstStyle/>
        <a:p>
          <a:pPr>
            <a:buFont typeface="+mj-lt"/>
            <a:buAutoNum type="arabicPeriod"/>
          </a:pPr>
          <a:r>
            <a:rPr lang="de-DE" sz="1800" dirty="0"/>
            <a:t>Mit </a:t>
          </a:r>
          <a:r>
            <a:rPr lang="de-DE" sz="1800" dirty="0" err="1"/>
            <a:t>Kolleg:innen</a:t>
          </a:r>
          <a:r>
            <a:rPr lang="de-DE" sz="1800" dirty="0"/>
            <a:t> teilen</a:t>
          </a:r>
          <a:endParaRPr lang="en-US" sz="1800" dirty="0"/>
        </a:p>
      </dgm:t>
    </dgm:pt>
    <dgm:pt modelId="{34E5B0A1-9EAD-4C04-9342-0C85DA97898C}" type="parTrans" cxnId="{30A68E1B-4449-4253-959F-B61124385FF2}">
      <dgm:prSet/>
      <dgm:spPr/>
      <dgm:t>
        <a:bodyPr/>
        <a:lstStyle/>
        <a:p>
          <a:endParaRPr lang="en-US" sz="1800"/>
        </a:p>
      </dgm:t>
    </dgm:pt>
    <dgm:pt modelId="{F91F22A4-B5BC-49E0-8B98-250B28518A4E}" type="sibTrans" cxnId="{30A68E1B-4449-4253-959F-B61124385FF2}">
      <dgm:prSet/>
      <dgm:spPr/>
      <dgm:t>
        <a:bodyPr/>
        <a:lstStyle/>
        <a:p>
          <a:endParaRPr lang="en-US" sz="1800"/>
        </a:p>
      </dgm:t>
    </dgm:pt>
    <dgm:pt modelId="{A9771051-19D7-49D8-BF94-A41A181F4AE7}">
      <dgm:prSet phldrT="[Text]" custT="1"/>
      <dgm:spPr>
        <a:solidFill>
          <a:schemeClr val="accent3"/>
        </a:solidFill>
      </dgm:spPr>
      <dgm:t>
        <a:bodyPr/>
        <a:lstStyle/>
        <a:p>
          <a:pPr>
            <a:buFont typeface="+mj-lt"/>
            <a:buAutoNum type="arabicPeriod"/>
          </a:pPr>
          <a:r>
            <a:rPr lang="de-DE" sz="1800" dirty="0"/>
            <a:t>Zugriffsrechte festlegen</a:t>
          </a:r>
          <a:endParaRPr lang="en-US" sz="1800" dirty="0"/>
        </a:p>
      </dgm:t>
    </dgm:pt>
    <dgm:pt modelId="{69C31C02-362E-4F62-AA3B-782991E6CF40}" type="parTrans" cxnId="{375FE2B8-027F-4698-AE7C-663B65EA7A67}">
      <dgm:prSet/>
      <dgm:spPr/>
      <dgm:t>
        <a:bodyPr/>
        <a:lstStyle/>
        <a:p>
          <a:endParaRPr lang="en-US" sz="1800"/>
        </a:p>
      </dgm:t>
    </dgm:pt>
    <dgm:pt modelId="{B9D9951E-1574-4ACC-BCFB-B54031306214}" type="sibTrans" cxnId="{375FE2B8-027F-4698-AE7C-663B65EA7A67}">
      <dgm:prSet/>
      <dgm:spPr/>
      <dgm:t>
        <a:bodyPr/>
        <a:lstStyle/>
        <a:p>
          <a:endParaRPr lang="en-US" sz="1800"/>
        </a:p>
      </dgm:t>
    </dgm:pt>
    <dgm:pt modelId="{2230F166-06B0-4DF9-9D27-722569B08C15}" type="pres">
      <dgm:prSet presAssocID="{AF7A6CF8-E58D-45B8-9589-27F3962DF449}" presName="Name0" presStyleCnt="0">
        <dgm:presLayoutVars>
          <dgm:dir/>
          <dgm:animLvl val="lvl"/>
          <dgm:resizeHandles val="exact"/>
        </dgm:presLayoutVars>
      </dgm:prSet>
      <dgm:spPr/>
    </dgm:pt>
    <dgm:pt modelId="{28DE57E4-20B4-45AF-A576-1594B32BE3B5}" type="pres">
      <dgm:prSet presAssocID="{1AA4339C-5DB7-46C7-8607-572A74C105E7}" presName="parTxOnly" presStyleLbl="node1" presStyleIdx="0" presStyleCnt="3">
        <dgm:presLayoutVars>
          <dgm:chMax val="0"/>
          <dgm:chPref val="0"/>
          <dgm:bulletEnabled val="1"/>
        </dgm:presLayoutVars>
      </dgm:prSet>
      <dgm:spPr/>
    </dgm:pt>
    <dgm:pt modelId="{DA3ABDC4-7239-44A6-B97D-5B82928C24A6}" type="pres">
      <dgm:prSet presAssocID="{6748330E-B7A4-4AB4-AC83-B7F99B2DC5A4}" presName="parTxOnlySpace" presStyleCnt="0"/>
      <dgm:spPr/>
    </dgm:pt>
    <dgm:pt modelId="{89EEABC7-88F0-4872-A62D-2CC0A28839BB}" type="pres">
      <dgm:prSet presAssocID="{E8C543AC-F7FF-476B-A1A3-544575C17A02}" presName="parTxOnly" presStyleLbl="node1" presStyleIdx="1" presStyleCnt="3">
        <dgm:presLayoutVars>
          <dgm:chMax val="0"/>
          <dgm:chPref val="0"/>
          <dgm:bulletEnabled val="1"/>
        </dgm:presLayoutVars>
      </dgm:prSet>
      <dgm:spPr/>
    </dgm:pt>
    <dgm:pt modelId="{AC87791B-94C6-46C8-868E-4DE635D27C24}" type="pres">
      <dgm:prSet presAssocID="{F91F22A4-B5BC-49E0-8B98-250B28518A4E}" presName="parTxOnlySpace" presStyleCnt="0"/>
      <dgm:spPr/>
    </dgm:pt>
    <dgm:pt modelId="{150ACE92-6D2B-4D29-806C-35ACB8C8C425}" type="pres">
      <dgm:prSet presAssocID="{A9771051-19D7-49D8-BF94-A41A181F4AE7}" presName="parTxOnly" presStyleLbl="node1" presStyleIdx="2" presStyleCnt="3">
        <dgm:presLayoutVars>
          <dgm:chMax val="0"/>
          <dgm:chPref val="0"/>
          <dgm:bulletEnabled val="1"/>
        </dgm:presLayoutVars>
      </dgm:prSet>
      <dgm:spPr/>
    </dgm:pt>
  </dgm:ptLst>
  <dgm:cxnLst>
    <dgm:cxn modelId="{E35E3106-3B4E-4772-8ECB-04B026759468}" type="presOf" srcId="{E8C543AC-F7FF-476B-A1A3-544575C17A02}" destId="{89EEABC7-88F0-4872-A62D-2CC0A28839BB}" srcOrd="0" destOrd="0" presId="urn:microsoft.com/office/officeart/2005/8/layout/chevron1"/>
    <dgm:cxn modelId="{30A68E1B-4449-4253-959F-B61124385FF2}" srcId="{AF7A6CF8-E58D-45B8-9589-27F3962DF449}" destId="{E8C543AC-F7FF-476B-A1A3-544575C17A02}" srcOrd="1" destOrd="0" parTransId="{34E5B0A1-9EAD-4C04-9342-0C85DA97898C}" sibTransId="{F91F22A4-B5BC-49E0-8B98-250B28518A4E}"/>
    <dgm:cxn modelId="{3C6DBD32-179C-4D58-93C6-A9C2F4F59D32}" type="presOf" srcId="{A9771051-19D7-49D8-BF94-A41A181F4AE7}" destId="{150ACE92-6D2B-4D29-806C-35ACB8C8C425}" srcOrd="0" destOrd="0" presId="urn:microsoft.com/office/officeart/2005/8/layout/chevron1"/>
    <dgm:cxn modelId="{CBF2E45D-8B8F-44E3-8877-0EBEBC533E12}" srcId="{AF7A6CF8-E58D-45B8-9589-27F3962DF449}" destId="{1AA4339C-5DB7-46C7-8607-572A74C105E7}" srcOrd="0" destOrd="0" parTransId="{674489DD-14CF-445B-A78A-E16601255E0F}" sibTransId="{6748330E-B7A4-4AB4-AC83-B7F99B2DC5A4}"/>
    <dgm:cxn modelId="{05340365-D97E-4023-AC99-51D80EB1D4F2}" type="presOf" srcId="{1AA4339C-5DB7-46C7-8607-572A74C105E7}" destId="{28DE57E4-20B4-45AF-A576-1594B32BE3B5}" srcOrd="0" destOrd="0" presId="urn:microsoft.com/office/officeart/2005/8/layout/chevron1"/>
    <dgm:cxn modelId="{375FE2B8-027F-4698-AE7C-663B65EA7A67}" srcId="{AF7A6CF8-E58D-45B8-9589-27F3962DF449}" destId="{A9771051-19D7-49D8-BF94-A41A181F4AE7}" srcOrd="2" destOrd="0" parTransId="{69C31C02-362E-4F62-AA3B-782991E6CF40}" sibTransId="{B9D9951E-1574-4ACC-BCFB-B54031306214}"/>
    <dgm:cxn modelId="{113741DD-D09C-4077-80B6-71FD7D12326C}" type="presOf" srcId="{AF7A6CF8-E58D-45B8-9589-27F3962DF449}" destId="{2230F166-06B0-4DF9-9D27-722569B08C15}" srcOrd="0" destOrd="0" presId="urn:microsoft.com/office/officeart/2005/8/layout/chevron1"/>
    <dgm:cxn modelId="{AE6661B4-3697-4363-9D70-210F4ABA0BE8}" type="presParOf" srcId="{2230F166-06B0-4DF9-9D27-722569B08C15}" destId="{28DE57E4-20B4-45AF-A576-1594B32BE3B5}" srcOrd="0" destOrd="0" presId="urn:microsoft.com/office/officeart/2005/8/layout/chevron1"/>
    <dgm:cxn modelId="{CBF8A111-2A3A-482F-9ED6-B97B7FC5FA00}" type="presParOf" srcId="{2230F166-06B0-4DF9-9D27-722569B08C15}" destId="{DA3ABDC4-7239-44A6-B97D-5B82928C24A6}" srcOrd="1" destOrd="0" presId="urn:microsoft.com/office/officeart/2005/8/layout/chevron1"/>
    <dgm:cxn modelId="{3309601F-B7F8-4D11-8B8D-B5DAA677FC0A}" type="presParOf" srcId="{2230F166-06B0-4DF9-9D27-722569B08C15}" destId="{89EEABC7-88F0-4872-A62D-2CC0A28839BB}" srcOrd="2" destOrd="0" presId="urn:microsoft.com/office/officeart/2005/8/layout/chevron1"/>
    <dgm:cxn modelId="{D127EC38-E35E-4F43-A0F0-DFC215190ABE}" type="presParOf" srcId="{2230F166-06B0-4DF9-9D27-722569B08C15}" destId="{AC87791B-94C6-46C8-868E-4DE635D27C24}" srcOrd="3" destOrd="0" presId="urn:microsoft.com/office/officeart/2005/8/layout/chevron1"/>
    <dgm:cxn modelId="{F08A89FD-A26C-4992-BA2A-F7926753225E}" type="presParOf" srcId="{2230F166-06B0-4DF9-9D27-722569B08C15}" destId="{150ACE92-6D2B-4D29-806C-35ACB8C8C42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7A6CF8-E58D-45B8-9589-27F3962DF449}" type="doc">
      <dgm:prSet loTypeId="urn:microsoft.com/office/officeart/2008/layout/PictureStrips" loCatId="list" qsTypeId="urn:microsoft.com/office/officeart/2005/8/quickstyle/simple1" qsCatId="simple" csTypeId="urn:microsoft.com/office/officeart/2005/8/colors/accent1_2" csCatId="accent1" phldr="1"/>
      <dgm:spPr/>
    </dgm:pt>
    <dgm:pt modelId="{1AA4339C-5DB7-46C7-8607-572A74C105E7}">
      <dgm:prSet phldrT="[Text]" custT="1"/>
      <dgm:spPr/>
      <dgm:t>
        <a:bodyPr/>
        <a:lstStyle/>
        <a:p>
          <a:pPr>
            <a:buFont typeface="+mj-lt"/>
            <a:buAutoNum type="arabicPeriod"/>
          </a:pPr>
          <a:r>
            <a:rPr lang="de-DE" sz="1800" b="0" dirty="0"/>
            <a:t>Teilen der Datei / des Ordners beenden</a:t>
          </a:r>
          <a:endParaRPr lang="en-US" sz="1800" b="0" dirty="0"/>
        </a:p>
      </dgm:t>
    </dgm:pt>
    <dgm:pt modelId="{674489DD-14CF-445B-A78A-E16601255E0F}" type="parTrans" cxnId="{CBF2E45D-8B8F-44E3-8877-0EBEBC533E12}">
      <dgm:prSet/>
      <dgm:spPr/>
      <dgm:t>
        <a:bodyPr/>
        <a:lstStyle/>
        <a:p>
          <a:endParaRPr lang="en-US" sz="1800" b="0"/>
        </a:p>
      </dgm:t>
    </dgm:pt>
    <dgm:pt modelId="{6748330E-B7A4-4AB4-AC83-B7F99B2DC5A4}" type="sibTrans" cxnId="{CBF2E45D-8B8F-44E3-8877-0EBEBC533E12}">
      <dgm:prSet/>
      <dgm:spPr/>
      <dgm:t>
        <a:bodyPr/>
        <a:lstStyle/>
        <a:p>
          <a:endParaRPr lang="en-US" sz="1800" b="0"/>
        </a:p>
      </dgm:t>
    </dgm:pt>
    <dgm:pt modelId="{E8C543AC-F7FF-476B-A1A3-544575C17A02}">
      <dgm:prSet phldrT="[Text]" custT="1"/>
      <dgm:spPr>
        <a:noFill/>
      </dgm:spPr>
      <dgm:t>
        <a:bodyPr/>
        <a:lstStyle/>
        <a:p>
          <a:pPr>
            <a:buFont typeface="+mj-lt"/>
            <a:buAutoNum type="arabicPeriod"/>
          </a:pPr>
          <a:r>
            <a:rPr lang="de-DE" sz="1800" b="0" dirty="0"/>
            <a:t>Zugriffrechte für einzelne Personen anpassen</a:t>
          </a:r>
          <a:endParaRPr lang="en-US" sz="1800" b="0" dirty="0"/>
        </a:p>
      </dgm:t>
    </dgm:pt>
    <dgm:pt modelId="{34E5B0A1-9EAD-4C04-9342-0C85DA97898C}" type="parTrans" cxnId="{30A68E1B-4449-4253-959F-B61124385FF2}">
      <dgm:prSet/>
      <dgm:spPr/>
      <dgm:t>
        <a:bodyPr/>
        <a:lstStyle/>
        <a:p>
          <a:endParaRPr lang="en-US" sz="1800" b="0"/>
        </a:p>
      </dgm:t>
    </dgm:pt>
    <dgm:pt modelId="{F91F22A4-B5BC-49E0-8B98-250B28518A4E}" type="sibTrans" cxnId="{30A68E1B-4449-4253-959F-B61124385FF2}">
      <dgm:prSet/>
      <dgm:spPr/>
      <dgm:t>
        <a:bodyPr/>
        <a:lstStyle/>
        <a:p>
          <a:endParaRPr lang="en-US" sz="1800" b="0"/>
        </a:p>
      </dgm:t>
    </dgm:pt>
    <dgm:pt modelId="{A9771051-19D7-49D8-BF94-A41A181F4AE7}">
      <dgm:prSet phldrT="[Text]" custT="1"/>
      <dgm:spPr>
        <a:noFill/>
      </dgm:spPr>
      <dgm:t>
        <a:bodyPr/>
        <a:lstStyle/>
        <a:p>
          <a:pPr>
            <a:buFont typeface="+mj-lt"/>
            <a:buAutoNum type="arabicPeriod"/>
          </a:pPr>
          <a:r>
            <a:rPr lang="en-US" sz="1800" b="0" dirty="0" err="1"/>
            <a:t>Bearbeitungsrechte</a:t>
          </a:r>
          <a:r>
            <a:rPr lang="en-US" sz="1800" b="0" dirty="0"/>
            <a:t> </a:t>
          </a:r>
          <a:r>
            <a:rPr lang="en-US" sz="1800" b="0" dirty="0" err="1"/>
            <a:t>ändern</a:t>
          </a:r>
          <a:r>
            <a:rPr lang="en-US" sz="1800" b="0" dirty="0"/>
            <a:t> </a:t>
          </a:r>
        </a:p>
      </dgm:t>
    </dgm:pt>
    <dgm:pt modelId="{69C31C02-362E-4F62-AA3B-782991E6CF40}" type="parTrans" cxnId="{375FE2B8-027F-4698-AE7C-663B65EA7A67}">
      <dgm:prSet/>
      <dgm:spPr/>
      <dgm:t>
        <a:bodyPr/>
        <a:lstStyle/>
        <a:p>
          <a:endParaRPr lang="en-US" sz="1800" b="0"/>
        </a:p>
      </dgm:t>
    </dgm:pt>
    <dgm:pt modelId="{B9D9951E-1574-4ACC-BCFB-B54031306214}" type="sibTrans" cxnId="{375FE2B8-027F-4698-AE7C-663B65EA7A67}">
      <dgm:prSet/>
      <dgm:spPr/>
      <dgm:t>
        <a:bodyPr/>
        <a:lstStyle/>
        <a:p>
          <a:endParaRPr lang="en-US" sz="1800" b="0"/>
        </a:p>
      </dgm:t>
    </dgm:pt>
    <dgm:pt modelId="{D1A4E4D0-F2D0-4147-8DF7-B06FED734447}" type="pres">
      <dgm:prSet presAssocID="{AF7A6CF8-E58D-45B8-9589-27F3962DF449}" presName="Name0" presStyleCnt="0">
        <dgm:presLayoutVars>
          <dgm:dir/>
          <dgm:resizeHandles val="exact"/>
        </dgm:presLayoutVars>
      </dgm:prSet>
      <dgm:spPr/>
    </dgm:pt>
    <dgm:pt modelId="{919B29C8-9714-4E9C-A290-D70642A703A0}" type="pres">
      <dgm:prSet presAssocID="{1AA4339C-5DB7-46C7-8607-572A74C105E7}" presName="composite" presStyleCnt="0"/>
      <dgm:spPr/>
    </dgm:pt>
    <dgm:pt modelId="{6225087D-A36F-4690-A848-BF79C9AA1E73}" type="pres">
      <dgm:prSet presAssocID="{1AA4339C-5DB7-46C7-8607-572A74C105E7}" presName="rect1" presStyleLbl="trAlignAcc1" presStyleIdx="0" presStyleCnt="3">
        <dgm:presLayoutVars>
          <dgm:bulletEnabled val="1"/>
        </dgm:presLayoutVars>
      </dgm:prSet>
      <dgm:spPr/>
    </dgm:pt>
    <dgm:pt modelId="{982B33CE-FC44-49D4-B9B6-BD6BAEB88940}" type="pres">
      <dgm:prSet presAssocID="{1AA4339C-5DB7-46C7-8607-572A74C105E7}" presName="rect2" presStyleLbl="fgImgPlace1" presStyleIdx="0" presStyleCnt="3"/>
      <dgm:spPr>
        <a:solidFill>
          <a:schemeClr val="accent3"/>
        </a:solidFill>
      </dgm:spPr>
    </dgm:pt>
    <dgm:pt modelId="{5511DA39-8743-4045-B4C0-C239DAFD6EC7}" type="pres">
      <dgm:prSet presAssocID="{6748330E-B7A4-4AB4-AC83-B7F99B2DC5A4}" presName="sibTrans" presStyleCnt="0"/>
      <dgm:spPr/>
    </dgm:pt>
    <dgm:pt modelId="{EB87C3AB-B71F-4218-8307-18E4AA18E107}" type="pres">
      <dgm:prSet presAssocID="{E8C543AC-F7FF-476B-A1A3-544575C17A02}" presName="composite" presStyleCnt="0"/>
      <dgm:spPr/>
    </dgm:pt>
    <dgm:pt modelId="{CCC368A4-84E0-4E30-895D-60B2D09D4CE4}" type="pres">
      <dgm:prSet presAssocID="{E8C543AC-F7FF-476B-A1A3-544575C17A02}" presName="rect1" presStyleLbl="trAlignAcc1" presStyleIdx="1" presStyleCnt="3">
        <dgm:presLayoutVars>
          <dgm:bulletEnabled val="1"/>
        </dgm:presLayoutVars>
      </dgm:prSet>
      <dgm:spPr/>
    </dgm:pt>
    <dgm:pt modelId="{E114F4A4-388E-4D14-98E4-0EFAD4A7A5BE}" type="pres">
      <dgm:prSet presAssocID="{E8C543AC-F7FF-476B-A1A3-544575C17A02}" presName="rect2" presStyleLbl="fgImgPlace1" presStyleIdx="1" presStyleCnt="3"/>
      <dgm:spPr>
        <a:solidFill>
          <a:schemeClr val="accent2"/>
        </a:solidFill>
      </dgm:spPr>
    </dgm:pt>
    <dgm:pt modelId="{2D2813AD-5482-4898-A686-FE67B7569F65}" type="pres">
      <dgm:prSet presAssocID="{F91F22A4-B5BC-49E0-8B98-250B28518A4E}" presName="sibTrans" presStyleCnt="0"/>
      <dgm:spPr/>
    </dgm:pt>
    <dgm:pt modelId="{3166B0B4-DA48-40A6-B5B8-CC44984A8D8A}" type="pres">
      <dgm:prSet presAssocID="{A9771051-19D7-49D8-BF94-A41A181F4AE7}" presName="composite" presStyleCnt="0"/>
      <dgm:spPr/>
    </dgm:pt>
    <dgm:pt modelId="{B2ACB672-7229-414B-8869-9CE719C82B43}" type="pres">
      <dgm:prSet presAssocID="{A9771051-19D7-49D8-BF94-A41A181F4AE7}" presName="rect1" presStyleLbl="trAlignAcc1" presStyleIdx="2" presStyleCnt="3">
        <dgm:presLayoutVars>
          <dgm:bulletEnabled val="1"/>
        </dgm:presLayoutVars>
      </dgm:prSet>
      <dgm:spPr/>
    </dgm:pt>
    <dgm:pt modelId="{2D35F333-AB73-412D-A008-1A3585A28B25}" type="pres">
      <dgm:prSet presAssocID="{A9771051-19D7-49D8-BF94-A41A181F4AE7}" presName="rect2" presStyleLbl="fgImgPlace1" presStyleIdx="2" presStyleCnt="3"/>
      <dgm:spPr>
        <a:solidFill>
          <a:schemeClr val="accent1"/>
        </a:solidFill>
      </dgm:spPr>
    </dgm:pt>
  </dgm:ptLst>
  <dgm:cxnLst>
    <dgm:cxn modelId="{C8F94719-9E3E-4B99-8448-FA853BB64285}" type="presOf" srcId="{AF7A6CF8-E58D-45B8-9589-27F3962DF449}" destId="{D1A4E4D0-F2D0-4147-8DF7-B06FED734447}" srcOrd="0" destOrd="0" presId="urn:microsoft.com/office/officeart/2008/layout/PictureStrips"/>
    <dgm:cxn modelId="{30A68E1B-4449-4253-959F-B61124385FF2}" srcId="{AF7A6CF8-E58D-45B8-9589-27F3962DF449}" destId="{E8C543AC-F7FF-476B-A1A3-544575C17A02}" srcOrd="1" destOrd="0" parTransId="{34E5B0A1-9EAD-4C04-9342-0C85DA97898C}" sibTransId="{F91F22A4-B5BC-49E0-8B98-250B28518A4E}"/>
    <dgm:cxn modelId="{101A0728-6B40-4161-A569-12C4BDD4752E}" type="presOf" srcId="{1AA4339C-5DB7-46C7-8607-572A74C105E7}" destId="{6225087D-A36F-4690-A848-BF79C9AA1E73}" srcOrd="0" destOrd="0" presId="urn:microsoft.com/office/officeart/2008/layout/PictureStrips"/>
    <dgm:cxn modelId="{132F4D3B-CA53-4662-A34B-68265C3F4EEC}" type="presOf" srcId="{E8C543AC-F7FF-476B-A1A3-544575C17A02}" destId="{CCC368A4-84E0-4E30-895D-60B2D09D4CE4}" srcOrd="0" destOrd="0" presId="urn:microsoft.com/office/officeart/2008/layout/PictureStrips"/>
    <dgm:cxn modelId="{CBF2E45D-8B8F-44E3-8877-0EBEBC533E12}" srcId="{AF7A6CF8-E58D-45B8-9589-27F3962DF449}" destId="{1AA4339C-5DB7-46C7-8607-572A74C105E7}" srcOrd="0" destOrd="0" parTransId="{674489DD-14CF-445B-A78A-E16601255E0F}" sibTransId="{6748330E-B7A4-4AB4-AC83-B7F99B2DC5A4}"/>
    <dgm:cxn modelId="{C3D97886-99D9-4991-85C1-2F41E3E21371}" type="presOf" srcId="{A9771051-19D7-49D8-BF94-A41A181F4AE7}" destId="{B2ACB672-7229-414B-8869-9CE719C82B43}" srcOrd="0" destOrd="0" presId="urn:microsoft.com/office/officeart/2008/layout/PictureStrips"/>
    <dgm:cxn modelId="{375FE2B8-027F-4698-AE7C-663B65EA7A67}" srcId="{AF7A6CF8-E58D-45B8-9589-27F3962DF449}" destId="{A9771051-19D7-49D8-BF94-A41A181F4AE7}" srcOrd="2" destOrd="0" parTransId="{69C31C02-362E-4F62-AA3B-782991E6CF40}" sibTransId="{B9D9951E-1574-4ACC-BCFB-B54031306214}"/>
    <dgm:cxn modelId="{8C65FF05-5333-4E74-8497-2CEBFCF0F5DA}" type="presParOf" srcId="{D1A4E4D0-F2D0-4147-8DF7-B06FED734447}" destId="{919B29C8-9714-4E9C-A290-D70642A703A0}" srcOrd="0" destOrd="0" presId="urn:microsoft.com/office/officeart/2008/layout/PictureStrips"/>
    <dgm:cxn modelId="{3967106E-A959-40CD-B868-9673CCB8126B}" type="presParOf" srcId="{919B29C8-9714-4E9C-A290-D70642A703A0}" destId="{6225087D-A36F-4690-A848-BF79C9AA1E73}" srcOrd="0" destOrd="0" presId="urn:microsoft.com/office/officeart/2008/layout/PictureStrips"/>
    <dgm:cxn modelId="{DC132B7C-E55D-4334-B371-06ABEFF25356}" type="presParOf" srcId="{919B29C8-9714-4E9C-A290-D70642A703A0}" destId="{982B33CE-FC44-49D4-B9B6-BD6BAEB88940}" srcOrd="1" destOrd="0" presId="urn:microsoft.com/office/officeart/2008/layout/PictureStrips"/>
    <dgm:cxn modelId="{D0C7E202-C063-4B19-A38C-868076C3E52A}" type="presParOf" srcId="{D1A4E4D0-F2D0-4147-8DF7-B06FED734447}" destId="{5511DA39-8743-4045-B4C0-C239DAFD6EC7}" srcOrd="1" destOrd="0" presId="urn:microsoft.com/office/officeart/2008/layout/PictureStrips"/>
    <dgm:cxn modelId="{8C7B6BB2-D5B4-4E42-9D95-C6D155C53550}" type="presParOf" srcId="{D1A4E4D0-F2D0-4147-8DF7-B06FED734447}" destId="{EB87C3AB-B71F-4218-8307-18E4AA18E107}" srcOrd="2" destOrd="0" presId="urn:microsoft.com/office/officeart/2008/layout/PictureStrips"/>
    <dgm:cxn modelId="{E062A1AE-8C49-4956-A8F4-E6D447BD370D}" type="presParOf" srcId="{EB87C3AB-B71F-4218-8307-18E4AA18E107}" destId="{CCC368A4-84E0-4E30-895D-60B2D09D4CE4}" srcOrd="0" destOrd="0" presId="urn:microsoft.com/office/officeart/2008/layout/PictureStrips"/>
    <dgm:cxn modelId="{224B5701-F7DB-4341-BF63-0DF3B563A724}" type="presParOf" srcId="{EB87C3AB-B71F-4218-8307-18E4AA18E107}" destId="{E114F4A4-388E-4D14-98E4-0EFAD4A7A5BE}" srcOrd="1" destOrd="0" presId="urn:microsoft.com/office/officeart/2008/layout/PictureStrips"/>
    <dgm:cxn modelId="{23025F32-DFFF-460D-9662-FCDE67276530}" type="presParOf" srcId="{D1A4E4D0-F2D0-4147-8DF7-B06FED734447}" destId="{2D2813AD-5482-4898-A686-FE67B7569F65}" srcOrd="3" destOrd="0" presId="urn:microsoft.com/office/officeart/2008/layout/PictureStrips"/>
    <dgm:cxn modelId="{AD0FF951-7551-4067-A3C8-992FE52470EA}" type="presParOf" srcId="{D1A4E4D0-F2D0-4147-8DF7-B06FED734447}" destId="{3166B0B4-DA48-40A6-B5B8-CC44984A8D8A}" srcOrd="4" destOrd="0" presId="urn:microsoft.com/office/officeart/2008/layout/PictureStrips"/>
    <dgm:cxn modelId="{139EF012-01F5-4E59-BC5E-1463C08F3DA3}" type="presParOf" srcId="{3166B0B4-DA48-40A6-B5B8-CC44984A8D8A}" destId="{B2ACB672-7229-414B-8869-9CE719C82B43}" srcOrd="0" destOrd="0" presId="urn:microsoft.com/office/officeart/2008/layout/PictureStrips"/>
    <dgm:cxn modelId="{98CCC72A-26A3-4697-AB3E-71992A35C5CF}" type="presParOf" srcId="{3166B0B4-DA48-40A6-B5B8-CC44984A8D8A}" destId="{2D35F333-AB73-412D-A008-1A3585A28B25}"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E57E4-20B4-45AF-A576-1594B32BE3B5}">
      <dsp:nvSpPr>
        <dsp:cNvPr id="0" name=""/>
        <dsp:cNvSpPr/>
      </dsp:nvSpPr>
      <dsp:spPr>
        <a:xfrm>
          <a:off x="3286" y="2540116"/>
          <a:ext cx="4004093" cy="160163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de-DE" sz="1800" kern="1200" dirty="0"/>
            <a:t>Öffnen Sie </a:t>
          </a:r>
          <a:br>
            <a:rPr lang="de-DE" sz="1800" kern="1200" dirty="0"/>
          </a:br>
          <a:r>
            <a:rPr lang="de-DE" sz="1800" kern="1200" dirty="0"/>
            <a:t>OneDrive Online</a:t>
          </a:r>
          <a:endParaRPr lang="en-US" sz="1800" kern="1200" dirty="0"/>
        </a:p>
      </dsp:txBody>
      <dsp:txXfrm>
        <a:off x="804105" y="2540116"/>
        <a:ext cx="2402456" cy="1601637"/>
      </dsp:txXfrm>
    </dsp:sp>
    <dsp:sp modelId="{89EEABC7-88F0-4872-A62D-2CC0A28839BB}">
      <dsp:nvSpPr>
        <dsp:cNvPr id="0" name=""/>
        <dsp:cNvSpPr/>
      </dsp:nvSpPr>
      <dsp:spPr>
        <a:xfrm>
          <a:off x="3606970" y="2540116"/>
          <a:ext cx="4004093" cy="1601637"/>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de-DE" sz="1800" kern="1200" dirty="0"/>
            <a:t>Erkunden Sie Ihre eigenen Dokumente</a:t>
          </a:r>
          <a:endParaRPr lang="en-US" sz="1800" kern="1200" dirty="0"/>
        </a:p>
      </dsp:txBody>
      <dsp:txXfrm>
        <a:off x="4407789" y="2540116"/>
        <a:ext cx="2402456" cy="1601637"/>
      </dsp:txXfrm>
    </dsp:sp>
    <dsp:sp modelId="{150ACE92-6D2B-4D29-806C-35ACB8C8C425}">
      <dsp:nvSpPr>
        <dsp:cNvPr id="0" name=""/>
        <dsp:cNvSpPr/>
      </dsp:nvSpPr>
      <dsp:spPr>
        <a:xfrm>
          <a:off x="7210654" y="2540116"/>
          <a:ext cx="4004093" cy="1601637"/>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de-DE" sz="1800" kern="1200" dirty="0"/>
            <a:t>Lernen Sie die verschiedenen Bereiche kennen </a:t>
          </a:r>
          <a:endParaRPr lang="en-US" sz="1800" kern="1200" dirty="0"/>
        </a:p>
      </dsp:txBody>
      <dsp:txXfrm>
        <a:off x="8011473" y="2540116"/>
        <a:ext cx="2402456" cy="16016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E57E4-20B4-45AF-A576-1594B32BE3B5}">
      <dsp:nvSpPr>
        <dsp:cNvPr id="0" name=""/>
        <dsp:cNvSpPr/>
      </dsp:nvSpPr>
      <dsp:spPr>
        <a:xfrm>
          <a:off x="3329" y="2597904"/>
          <a:ext cx="4056463" cy="162258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de-DE" sz="1800" kern="1200" dirty="0"/>
            <a:t>Datei bzw. Ordner hochladen</a:t>
          </a:r>
          <a:endParaRPr lang="en-US" sz="1800" kern="1200" dirty="0"/>
        </a:p>
      </dsp:txBody>
      <dsp:txXfrm>
        <a:off x="814622" y="2597904"/>
        <a:ext cx="2433878" cy="1622585"/>
      </dsp:txXfrm>
    </dsp:sp>
    <dsp:sp modelId="{89EEABC7-88F0-4872-A62D-2CC0A28839BB}">
      <dsp:nvSpPr>
        <dsp:cNvPr id="0" name=""/>
        <dsp:cNvSpPr/>
      </dsp:nvSpPr>
      <dsp:spPr>
        <a:xfrm>
          <a:off x="3654146" y="2597904"/>
          <a:ext cx="4056463" cy="1622585"/>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de-DE" sz="1800" kern="1200" dirty="0"/>
            <a:t>Mit </a:t>
          </a:r>
          <a:r>
            <a:rPr lang="de-DE" sz="1800" kern="1200" dirty="0" err="1"/>
            <a:t>Kolleg:innen</a:t>
          </a:r>
          <a:r>
            <a:rPr lang="de-DE" sz="1800" kern="1200" dirty="0"/>
            <a:t> teilen</a:t>
          </a:r>
          <a:endParaRPr lang="en-US" sz="1800" kern="1200" dirty="0"/>
        </a:p>
      </dsp:txBody>
      <dsp:txXfrm>
        <a:off x="4465439" y="2597904"/>
        <a:ext cx="2433878" cy="1622585"/>
      </dsp:txXfrm>
    </dsp:sp>
    <dsp:sp modelId="{150ACE92-6D2B-4D29-806C-35ACB8C8C425}">
      <dsp:nvSpPr>
        <dsp:cNvPr id="0" name=""/>
        <dsp:cNvSpPr/>
      </dsp:nvSpPr>
      <dsp:spPr>
        <a:xfrm>
          <a:off x="7304963" y="2597904"/>
          <a:ext cx="4056463" cy="1622585"/>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de-DE" sz="1800" kern="1200" dirty="0"/>
            <a:t>Zugriffsrechte festlegen</a:t>
          </a:r>
          <a:endParaRPr lang="en-US" sz="1800" kern="1200" dirty="0"/>
        </a:p>
      </dsp:txBody>
      <dsp:txXfrm>
        <a:off x="8116256" y="2597904"/>
        <a:ext cx="2433878" cy="16225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5087D-A36F-4690-A848-BF79C9AA1E73}">
      <dsp:nvSpPr>
        <dsp:cNvPr id="0" name=""/>
        <dsp:cNvSpPr/>
      </dsp:nvSpPr>
      <dsp:spPr>
        <a:xfrm>
          <a:off x="155104" y="579459"/>
          <a:ext cx="3709117" cy="115909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5097" tIns="68580" rIns="68580" bIns="68580" numCol="1" spcCol="1270" anchor="ctr" anchorCtr="0">
          <a:noAutofit/>
        </a:bodyPr>
        <a:lstStyle/>
        <a:p>
          <a:pPr marL="0" lvl="0" indent="0" algn="l" defTabSz="800100">
            <a:lnSpc>
              <a:spcPct val="90000"/>
            </a:lnSpc>
            <a:spcBef>
              <a:spcPct val="0"/>
            </a:spcBef>
            <a:spcAft>
              <a:spcPct val="35000"/>
            </a:spcAft>
            <a:buFont typeface="+mj-lt"/>
            <a:buNone/>
          </a:pPr>
          <a:r>
            <a:rPr lang="de-DE" sz="1800" b="0" kern="1200" dirty="0"/>
            <a:t>Teilen der Datei / des Ordners beenden</a:t>
          </a:r>
          <a:endParaRPr lang="en-US" sz="1800" b="0" kern="1200" dirty="0"/>
        </a:p>
      </dsp:txBody>
      <dsp:txXfrm>
        <a:off x="155104" y="579459"/>
        <a:ext cx="3709117" cy="1159099"/>
      </dsp:txXfrm>
    </dsp:sp>
    <dsp:sp modelId="{982B33CE-FC44-49D4-B9B6-BD6BAEB88940}">
      <dsp:nvSpPr>
        <dsp:cNvPr id="0" name=""/>
        <dsp:cNvSpPr/>
      </dsp:nvSpPr>
      <dsp:spPr>
        <a:xfrm>
          <a:off x="558" y="412034"/>
          <a:ext cx="811369" cy="1217054"/>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C368A4-84E0-4E30-895D-60B2D09D4CE4}">
      <dsp:nvSpPr>
        <dsp:cNvPr id="0" name=""/>
        <dsp:cNvSpPr/>
      </dsp:nvSpPr>
      <dsp:spPr>
        <a:xfrm>
          <a:off x="4195203" y="579459"/>
          <a:ext cx="3709117" cy="1159099"/>
        </a:xfrm>
        <a:prstGeom prst="rect">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5097" tIns="68580" rIns="68580" bIns="68580" numCol="1" spcCol="1270" anchor="ctr" anchorCtr="0">
          <a:noAutofit/>
        </a:bodyPr>
        <a:lstStyle/>
        <a:p>
          <a:pPr marL="0" lvl="0" indent="0" algn="l" defTabSz="800100">
            <a:lnSpc>
              <a:spcPct val="90000"/>
            </a:lnSpc>
            <a:spcBef>
              <a:spcPct val="0"/>
            </a:spcBef>
            <a:spcAft>
              <a:spcPct val="35000"/>
            </a:spcAft>
            <a:buFont typeface="+mj-lt"/>
            <a:buNone/>
          </a:pPr>
          <a:r>
            <a:rPr lang="de-DE" sz="1800" b="0" kern="1200" dirty="0"/>
            <a:t>Zugriffrechte für einzelne Personen anpassen</a:t>
          </a:r>
          <a:endParaRPr lang="en-US" sz="1800" b="0" kern="1200" dirty="0"/>
        </a:p>
      </dsp:txBody>
      <dsp:txXfrm>
        <a:off x="4195203" y="579459"/>
        <a:ext cx="3709117" cy="1159099"/>
      </dsp:txXfrm>
    </dsp:sp>
    <dsp:sp modelId="{E114F4A4-388E-4D14-98E4-0EFAD4A7A5BE}">
      <dsp:nvSpPr>
        <dsp:cNvPr id="0" name=""/>
        <dsp:cNvSpPr/>
      </dsp:nvSpPr>
      <dsp:spPr>
        <a:xfrm>
          <a:off x="4040656" y="412034"/>
          <a:ext cx="811369" cy="1217054"/>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ACB672-7229-414B-8869-9CE719C82B43}">
      <dsp:nvSpPr>
        <dsp:cNvPr id="0" name=""/>
        <dsp:cNvSpPr/>
      </dsp:nvSpPr>
      <dsp:spPr>
        <a:xfrm>
          <a:off x="2175154" y="2038636"/>
          <a:ext cx="3709117" cy="1159099"/>
        </a:xfrm>
        <a:prstGeom prst="rect">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5097" tIns="68580" rIns="68580" bIns="68580" numCol="1" spcCol="1270" anchor="ctr" anchorCtr="0">
          <a:noAutofit/>
        </a:bodyPr>
        <a:lstStyle/>
        <a:p>
          <a:pPr marL="0" lvl="0" indent="0" algn="l" defTabSz="800100">
            <a:lnSpc>
              <a:spcPct val="90000"/>
            </a:lnSpc>
            <a:spcBef>
              <a:spcPct val="0"/>
            </a:spcBef>
            <a:spcAft>
              <a:spcPct val="35000"/>
            </a:spcAft>
            <a:buFont typeface="+mj-lt"/>
            <a:buNone/>
          </a:pPr>
          <a:r>
            <a:rPr lang="en-US" sz="1800" b="0" kern="1200" dirty="0" err="1"/>
            <a:t>Bearbeitungsrechte</a:t>
          </a:r>
          <a:r>
            <a:rPr lang="en-US" sz="1800" b="0" kern="1200" dirty="0"/>
            <a:t> </a:t>
          </a:r>
          <a:r>
            <a:rPr lang="en-US" sz="1800" b="0" kern="1200" dirty="0" err="1"/>
            <a:t>ändern</a:t>
          </a:r>
          <a:r>
            <a:rPr lang="en-US" sz="1800" b="0" kern="1200" dirty="0"/>
            <a:t> </a:t>
          </a:r>
        </a:p>
      </dsp:txBody>
      <dsp:txXfrm>
        <a:off x="2175154" y="2038636"/>
        <a:ext cx="3709117" cy="1159099"/>
      </dsp:txXfrm>
    </dsp:sp>
    <dsp:sp modelId="{2D35F333-AB73-412D-A008-1A3585A28B25}">
      <dsp:nvSpPr>
        <dsp:cNvPr id="0" name=""/>
        <dsp:cNvSpPr/>
      </dsp:nvSpPr>
      <dsp:spPr>
        <a:xfrm>
          <a:off x="2020607" y="1871211"/>
          <a:ext cx="811369" cy="121705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44BD5227-FEB2-4E0A-8896-683276F630C1}" type="datetimeFigureOut">
              <a:rPr lang="de-DE" smtClean="0"/>
              <a:t>13.01.2023</a:t>
            </a:fld>
            <a:endParaRPr lang="de-DE"/>
          </a:p>
        </p:txBody>
      </p:sp>
      <p:sp>
        <p:nvSpPr>
          <p:cNvPr id="4" name="Folienbildplatzhalter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E37AAF57-AC08-40C1-BA5C-D0BE8DF7E27E}" type="slidenum">
              <a:rPr lang="de-DE" smtClean="0"/>
              <a:t>‹Nr.›</a:t>
            </a:fld>
            <a:endParaRPr lang="de-DE"/>
          </a:p>
        </p:txBody>
      </p:sp>
    </p:spTree>
    <p:extLst>
      <p:ext uri="{BB962C8B-B14F-4D97-AF65-F5344CB8AC3E}">
        <p14:creationId xmlns:p14="http://schemas.microsoft.com/office/powerpoint/2010/main" val="3427429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B6A40-0703-7F48-9598-DC9DCBCE5BF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815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10</a:t>
            </a:fld>
            <a:endParaRPr lang="de-DE"/>
          </a:p>
        </p:txBody>
      </p:sp>
    </p:spTree>
    <p:extLst>
      <p:ext uri="{BB962C8B-B14F-4D97-AF65-F5344CB8AC3E}">
        <p14:creationId xmlns:p14="http://schemas.microsoft.com/office/powerpoint/2010/main" val="186703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11</a:t>
            </a:fld>
            <a:endParaRPr lang="de-DE"/>
          </a:p>
        </p:txBody>
      </p:sp>
    </p:spTree>
    <p:extLst>
      <p:ext uri="{BB962C8B-B14F-4D97-AF65-F5344CB8AC3E}">
        <p14:creationId xmlns:p14="http://schemas.microsoft.com/office/powerpoint/2010/main" val="16257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12</a:t>
            </a:fld>
            <a:endParaRPr lang="de-DE"/>
          </a:p>
        </p:txBody>
      </p:sp>
    </p:spTree>
    <p:extLst>
      <p:ext uri="{BB962C8B-B14F-4D97-AF65-F5344CB8AC3E}">
        <p14:creationId xmlns:p14="http://schemas.microsoft.com/office/powerpoint/2010/main" val="3848862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13</a:t>
            </a:fld>
            <a:endParaRPr lang="de-DE"/>
          </a:p>
        </p:txBody>
      </p:sp>
    </p:spTree>
    <p:extLst>
      <p:ext uri="{BB962C8B-B14F-4D97-AF65-F5344CB8AC3E}">
        <p14:creationId xmlns:p14="http://schemas.microsoft.com/office/powerpoint/2010/main" val="3870551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14</a:t>
            </a:fld>
            <a:endParaRPr lang="de-DE"/>
          </a:p>
        </p:txBody>
      </p:sp>
    </p:spTree>
    <p:extLst>
      <p:ext uri="{BB962C8B-B14F-4D97-AF65-F5344CB8AC3E}">
        <p14:creationId xmlns:p14="http://schemas.microsoft.com/office/powerpoint/2010/main" val="650747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E37AAF57-AC08-40C1-BA5C-D0BE8DF7E27E}" type="slidenum">
              <a:rPr lang="de-DE" smtClean="0"/>
              <a:t>15</a:t>
            </a:fld>
            <a:endParaRPr lang="de-DE"/>
          </a:p>
        </p:txBody>
      </p:sp>
    </p:spTree>
    <p:extLst>
      <p:ext uri="{BB962C8B-B14F-4D97-AF65-F5344CB8AC3E}">
        <p14:creationId xmlns:p14="http://schemas.microsoft.com/office/powerpoint/2010/main" val="2167087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16</a:t>
            </a:fld>
            <a:endParaRPr lang="de-DE"/>
          </a:p>
        </p:txBody>
      </p:sp>
    </p:spTree>
    <p:extLst>
      <p:ext uri="{BB962C8B-B14F-4D97-AF65-F5344CB8AC3E}">
        <p14:creationId xmlns:p14="http://schemas.microsoft.com/office/powerpoint/2010/main" val="2016383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17</a:t>
            </a:fld>
            <a:endParaRPr lang="de-DE"/>
          </a:p>
        </p:txBody>
      </p:sp>
    </p:spTree>
    <p:extLst>
      <p:ext uri="{BB962C8B-B14F-4D97-AF65-F5344CB8AC3E}">
        <p14:creationId xmlns:p14="http://schemas.microsoft.com/office/powerpoint/2010/main" val="888744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18</a:t>
            </a:fld>
            <a:endParaRPr lang="de-DE"/>
          </a:p>
        </p:txBody>
      </p:sp>
    </p:spTree>
    <p:extLst>
      <p:ext uri="{BB962C8B-B14F-4D97-AF65-F5344CB8AC3E}">
        <p14:creationId xmlns:p14="http://schemas.microsoft.com/office/powerpoint/2010/main" val="735147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19</a:t>
            </a:fld>
            <a:endParaRPr lang="de-DE"/>
          </a:p>
        </p:txBody>
      </p:sp>
    </p:spTree>
    <p:extLst>
      <p:ext uri="{BB962C8B-B14F-4D97-AF65-F5344CB8AC3E}">
        <p14:creationId xmlns:p14="http://schemas.microsoft.com/office/powerpoint/2010/main" val="3915405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E37AAF57-AC08-40C1-BA5C-D0BE8DF7E27E}" type="slidenum">
              <a:rPr lang="de-DE" smtClean="0"/>
              <a:t>2</a:t>
            </a:fld>
            <a:endParaRPr lang="de-DE"/>
          </a:p>
        </p:txBody>
      </p:sp>
    </p:spTree>
    <p:extLst>
      <p:ext uri="{BB962C8B-B14F-4D97-AF65-F5344CB8AC3E}">
        <p14:creationId xmlns:p14="http://schemas.microsoft.com/office/powerpoint/2010/main" val="4134714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20</a:t>
            </a:fld>
            <a:endParaRPr lang="de-DE"/>
          </a:p>
        </p:txBody>
      </p:sp>
    </p:spTree>
    <p:extLst>
      <p:ext uri="{BB962C8B-B14F-4D97-AF65-F5344CB8AC3E}">
        <p14:creationId xmlns:p14="http://schemas.microsoft.com/office/powerpoint/2010/main" val="3086415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E37AAF57-AC08-40C1-BA5C-D0BE8DF7E27E}" type="slidenum">
              <a:rPr lang="de-DE" smtClean="0"/>
              <a:t>21</a:t>
            </a:fld>
            <a:endParaRPr lang="de-DE"/>
          </a:p>
        </p:txBody>
      </p:sp>
    </p:spTree>
    <p:extLst>
      <p:ext uri="{BB962C8B-B14F-4D97-AF65-F5344CB8AC3E}">
        <p14:creationId xmlns:p14="http://schemas.microsoft.com/office/powerpoint/2010/main" val="251604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22</a:t>
            </a:fld>
            <a:endParaRPr lang="de-DE"/>
          </a:p>
        </p:txBody>
      </p:sp>
    </p:spTree>
    <p:extLst>
      <p:ext uri="{BB962C8B-B14F-4D97-AF65-F5344CB8AC3E}">
        <p14:creationId xmlns:p14="http://schemas.microsoft.com/office/powerpoint/2010/main" val="2066790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23</a:t>
            </a:fld>
            <a:endParaRPr lang="de-DE"/>
          </a:p>
        </p:txBody>
      </p:sp>
    </p:spTree>
    <p:extLst>
      <p:ext uri="{BB962C8B-B14F-4D97-AF65-F5344CB8AC3E}">
        <p14:creationId xmlns:p14="http://schemas.microsoft.com/office/powerpoint/2010/main" val="198229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24</a:t>
            </a:fld>
            <a:endParaRPr lang="de-DE"/>
          </a:p>
        </p:txBody>
      </p:sp>
    </p:spTree>
    <p:extLst>
      <p:ext uri="{BB962C8B-B14F-4D97-AF65-F5344CB8AC3E}">
        <p14:creationId xmlns:p14="http://schemas.microsoft.com/office/powerpoint/2010/main" val="824221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25</a:t>
            </a:fld>
            <a:endParaRPr lang="de-DE"/>
          </a:p>
        </p:txBody>
      </p:sp>
    </p:spTree>
    <p:extLst>
      <p:ext uri="{BB962C8B-B14F-4D97-AF65-F5344CB8AC3E}">
        <p14:creationId xmlns:p14="http://schemas.microsoft.com/office/powerpoint/2010/main" val="660884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26</a:t>
            </a:fld>
            <a:endParaRPr lang="de-DE"/>
          </a:p>
        </p:txBody>
      </p:sp>
    </p:spTree>
    <p:extLst>
      <p:ext uri="{BB962C8B-B14F-4D97-AF65-F5344CB8AC3E}">
        <p14:creationId xmlns:p14="http://schemas.microsoft.com/office/powerpoint/2010/main" val="361805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281B6A40-0703-7F48-9598-DC9DCBCE5BF6}" type="slidenum">
              <a:rPr lang="de-DE" smtClean="0"/>
              <a:t>27</a:t>
            </a:fld>
            <a:endParaRPr lang="de-DE"/>
          </a:p>
        </p:txBody>
      </p:sp>
    </p:spTree>
    <p:extLst>
      <p:ext uri="{BB962C8B-B14F-4D97-AF65-F5344CB8AC3E}">
        <p14:creationId xmlns:p14="http://schemas.microsoft.com/office/powerpoint/2010/main" val="1025205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US" dirty="0"/>
          </a:p>
        </p:txBody>
      </p:sp>
      <p:sp>
        <p:nvSpPr>
          <p:cNvPr id="4" name="Foliennummernplatzhalter 3"/>
          <p:cNvSpPr>
            <a:spLocks noGrp="1"/>
          </p:cNvSpPr>
          <p:nvPr>
            <p:ph type="sldNum" sz="quarter" idx="5"/>
          </p:nvPr>
        </p:nvSpPr>
        <p:spPr/>
        <p:txBody>
          <a:bodyPr/>
          <a:lstStyle/>
          <a:p>
            <a:fld id="{E37AAF57-AC08-40C1-BA5C-D0BE8DF7E27E}" type="slidenum">
              <a:rPr lang="de-DE" smtClean="0"/>
              <a:t>28</a:t>
            </a:fld>
            <a:endParaRPr lang="de-DE"/>
          </a:p>
        </p:txBody>
      </p:sp>
    </p:spTree>
    <p:extLst>
      <p:ext uri="{BB962C8B-B14F-4D97-AF65-F5344CB8AC3E}">
        <p14:creationId xmlns:p14="http://schemas.microsoft.com/office/powerpoint/2010/main" val="2068367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29</a:t>
            </a:fld>
            <a:endParaRPr lang="de-DE"/>
          </a:p>
        </p:txBody>
      </p:sp>
    </p:spTree>
    <p:extLst>
      <p:ext uri="{BB962C8B-B14F-4D97-AF65-F5344CB8AC3E}">
        <p14:creationId xmlns:p14="http://schemas.microsoft.com/office/powerpoint/2010/main" val="260469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E37AAF57-AC08-40C1-BA5C-D0BE8DF7E27E}" type="slidenum">
              <a:rPr lang="de-DE" smtClean="0"/>
              <a:t>3</a:t>
            </a:fld>
            <a:endParaRPr lang="de-DE"/>
          </a:p>
        </p:txBody>
      </p:sp>
    </p:spTree>
    <p:extLst>
      <p:ext uri="{BB962C8B-B14F-4D97-AF65-F5344CB8AC3E}">
        <p14:creationId xmlns:p14="http://schemas.microsoft.com/office/powerpoint/2010/main" val="2350146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E37AAF57-AC08-40C1-BA5C-D0BE8DF7E27E}" type="slidenum">
              <a:rPr lang="de-DE" smtClean="0"/>
              <a:t>30</a:t>
            </a:fld>
            <a:endParaRPr lang="de-DE"/>
          </a:p>
        </p:txBody>
      </p:sp>
    </p:spTree>
    <p:extLst>
      <p:ext uri="{BB962C8B-B14F-4D97-AF65-F5344CB8AC3E}">
        <p14:creationId xmlns:p14="http://schemas.microsoft.com/office/powerpoint/2010/main" val="2356017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B6A40-0703-7F48-9598-DC9DCBCE5BF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75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32</a:t>
            </a:fld>
            <a:endParaRPr lang="de-DE"/>
          </a:p>
        </p:txBody>
      </p:sp>
    </p:spTree>
    <p:extLst>
      <p:ext uri="{BB962C8B-B14F-4D97-AF65-F5344CB8AC3E}">
        <p14:creationId xmlns:p14="http://schemas.microsoft.com/office/powerpoint/2010/main" val="1118729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E37AAF57-AC08-40C1-BA5C-D0BE8DF7E27E}" type="slidenum">
              <a:rPr lang="de-DE" smtClean="0"/>
              <a:t>4</a:t>
            </a:fld>
            <a:endParaRPr lang="de-DE"/>
          </a:p>
        </p:txBody>
      </p:sp>
    </p:spTree>
    <p:extLst>
      <p:ext uri="{BB962C8B-B14F-4D97-AF65-F5344CB8AC3E}">
        <p14:creationId xmlns:p14="http://schemas.microsoft.com/office/powerpoint/2010/main" val="2082248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5</a:t>
            </a:fld>
            <a:endParaRPr lang="de-DE"/>
          </a:p>
        </p:txBody>
      </p:sp>
    </p:spTree>
    <p:extLst>
      <p:ext uri="{BB962C8B-B14F-4D97-AF65-F5344CB8AC3E}">
        <p14:creationId xmlns:p14="http://schemas.microsoft.com/office/powerpoint/2010/main" val="1812103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6</a:t>
            </a:fld>
            <a:endParaRPr lang="de-DE"/>
          </a:p>
        </p:txBody>
      </p:sp>
    </p:spTree>
    <p:extLst>
      <p:ext uri="{BB962C8B-B14F-4D97-AF65-F5344CB8AC3E}">
        <p14:creationId xmlns:p14="http://schemas.microsoft.com/office/powerpoint/2010/main" val="1606821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7</a:t>
            </a:fld>
            <a:endParaRPr lang="de-DE"/>
          </a:p>
        </p:txBody>
      </p:sp>
    </p:spTree>
    <p:extLst>
      <p:ext uri="{BB962C8B-B14F-4D97-AF65-F5344CB8AC3E}">
        <p14:creationId xmlns:p14="http://schemas.microsoft.com/office/powerpoint/2010/main" val="2872218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8</a:t>
            </a:fld>
            <a:endParaRPr lang="de-DE"/>
          </a:p>
        </p:txBody>
      </p:sp>
    </p:spTree>
    <p:extLst>
      <p:ext uri="{BB962C8B-B14F-4D97-AF65-F5344CB8AC3E}">
        <p14:creationId xmlns:p14="http://schemas.microsoft.com/office/powerpoint/2010/main" val="36950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9</a:t>
            </a:fld>
            <a:endParaRPr lang="de-DE"/>
          </a:p>
        </p:txBody>
      </p:sp>
    </p:spTree>
    <p:extLst>
      <p:ext uri="{BB962C8B-B14F-4D97-AF65-F5344CB8AC3E}">
        <p14:creationId xmlns:p14="http://schemas.microsoft.com/office/powerpoint/2010/main" val="3143510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9.svg"/><Relationship Id="rId10"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1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solidFill>
        <a:effectLst/>
      </p:bgPr>
    </p:bg>
    <p:spTree>
      <p:nvGrpSpPr>
        <p:cNvPr id="1" name=""/>
        <p:cNvGrpSpPr/>
        <p:nvPr/>
      </p:nvGrpSpPr>
      <p:grpSpPr>
        <a:xfrm>
          <a:off x="0" y="0"/>
          <a:ext cx="0" cy="0"/>
          <a:chOff x="0" y="0"/>
          <a:chExt cx="0" cy="0"/>
        </a:xfrm>
      </p:grpSpPr>
      <p:sp>
        <p:nvSpPr>
          <p:cNvPr id="35" name="Bildplatzhalter 34">
            <a:extLst>
              <a:ext uri="{FF2B5EF4-FFF2-40B4-BE49-F238E27FC236}">
                <a16:creationId xmlns:a16="http://schemas.microsoft.com/office/drawing/2014/main" id="{2296F01C-B9D0-2641-BCD4-59ABB29FA2E6}"/>
              </a:ext>
            </a:extLst>
          </p:cNvPr>
          <p:cNvSpPr>
            <a:spLocks noGrp="1"/>
          </p:cNvSpPr>
          <p:nvPr>
            <p:ph type="pic" sz="quarter" idx="24" hasCustomPrompt="1"/>
          </p:nvPr>
        </p:nvSpPr>
        <p:spPr>
          <a:xfrm>
            <a:off x="6388100" y="774700"/>
            <a:ext cx="5803901" cy="6083299"/>
          </a:xfrm>
          <a:custGeom>
            <a:avLst/>
            <a:gdLst>
              <a:gd name="connsiteX0" fmla="*/ 0 w 6454745"/>
              <a:gd name="connsiteY0" fmla="*/ 3305365 h 5539294"/>
              <a:gd name="connsiteX1" fmla="*/ 1925185 w 6454745"/>
              <a:gd name="connsiteY1" fmla="*/ 3305365 h 5539294"/>
              <a:gd name="connsiteX2" fmla="*/ 1925185 w 6454745"/>
              <a:gd name="connsiteY2" fmla="*/ 5539294 h 5539294"/>
              <a:gd name="connsiteX3" fmla="*/ 0 w 6454745"/>
              <a:gd name="connsiteY3" fmla="*/ 5539294 h 5539294"/>
              <a:gd name="connsiteX4" fmla="*/ 2231915 w 6454745"/>
              <a:gd name="connsiteY4" fmla="*/ 0 h 5539294"/>
              <a:gd name="connsiteX5" fmla="*/ 6454745 w 6454745"/>
              <a:gd name="connsiteY5" fmla="*/ 0 h 5539294"/>
              <a:gd name="connsiteX6" fmla="*/ 6454745 w 6454745"/>
              <a:gd name="connsiteY6" fmla="*/ 5539293 h 5539294"/>
              <a:gd name="connsiteX7" fmla="*/ 2231915 w 6454745"/>
              <a:gd name="connsiteY7" fmla="*/ 5539293 h 553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4745" h="5539294">
                <a:moveTo>
                  <a:pt x="0" y="3305365"/>
                </a:moveTo>
                <a:lnTo>
                  <a:pt x="1925185" y="3305365"/>
                </a:lnTo>
                <a:lnTo>
                  <a:pt x="1925185" y="5539294"/>
                </a:lnTo>
                <a:lnTo>
                  <a:pt x="0" y="5539294"/>
                </a:lnTo>
                <a:close/>
                <a:moveTo>
                  <a:pt x="2231915" y="0"/>
                </a:moveTo>
                <a:lnTo>
                  <a:pt x="6454745" y="0"/>
                </a:lnTo>
                <a:lnTo>
                  <a:pt x="6454745" y="5539293"/>
                </a:lnTo>
                <a:lnTo>
                  <a:pt x="2231915" y="5539293"/>
                </a:lnTo>
                <a:close/>
              </a:path>
            </a:pathLst>
          </a:custGeom>
          <a:solidFill>
            <a:schemeClr val="accent3"/>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4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br>
              <a:rPr lang="de-DE"/>
            </a:br>
            <a:r>
              <a:rPr lang="de-DE"/>
              <a:t>IMAGE IN HERE</a:t>
            </a:r>
          </a:p>
        </p:txBody>
      </p:sp>
      <p:sp>
        <p:nvSpPr>
          <p:cNvPr id="2" name="Titel 1">
            <a:extLst>
              <a:ext uri="{FF2B5EF4-FFF2-40B4-BE49-F238E27FC236}">
                <a16:creationId xmlns:a16="http://schemas.microsoft.com/office/drawing/2014/main" id="{FFD7EF27-69D2-DD49-ACED-A2A929C32BB7}"/>
              </a:ext>
            </a:extLst>
          </p:cNvPr>
          <p:cNvSpPr>
            <a:spLocks noGrp="1"/>
          </p:cNvSpPr>
          <p:nvPr>
            <p:ph type="ctrTitle" hasCustomPrompt="1"/>
          </p:nvPr>
        </p:nvSpPr>
        <p:spPr>
          <a:xfrm>
            <a:off x="1085655" y="1847970"/>
            <a:ext cx="6234481" cy="1661993"/>
          </a:xfrm>
        </p:spPr>
        <p:txBody>
          <a:bodyPr wrap="square" lIns="0" tIns="0" rIns="0" bIns="0" anchor="b">
            <a:spAutoFit/>
          </a:bodyPr>
          <a:lstStyle>
            <a:lvl1pPr algn="l">
              <a:defRPr sz="6000" b="1" baseline="0">
                <a:solidFill>
                  <a:schemeClr val="bg1"/>
                </a:solidFill>
              </a:defRPr>
            </a:lvl1pPr>
          </a:lstStyle>
          <a:p>
            <a:r>
              <a:rPr lang="de-DE"/>
              <a:t>Insert title </a:t>
            </a:r>
            <a:br>
              <a:rPr lang="de-DE"/>
            </a:br>
            <a:r>
              <a:rPr lang="de-DE"/>
              <a:t>max. 2 </a:t>
            </a:r>
            <a:r>
              <a:rPr lang="de-DE" err="1"/>
              <a:t>rows</a:t>
            </a:r>
            <a:endParaRPr lang="de-DE"/>
          </a:p>
        </p:txBody>
      </p:sp>
      <p:sp>
        <p:nvSpPr>
          <p:cNvPr id="3" name="Untertitel 2">
            <a:extLst>
              <a:ext uri="{FF2B5EF4-FFF2-40B4-BE49-F238E27FC236}">
                <a16:creationId xmlns:a16="http://schemas.microsoft.com/office/drawing/2014/main" id="{1EBD0F78-A413-934F-BE26-06B0B07D8B93}"/>
              </a:ext>
            </a:extLst>
          </p:cNvPr>
          <p:cNvSpPr>
            <a:spLocks noGrp="1"/>
          </p:cNvSpPr>
          <p:nvPr>
            <p:ph type="subTitle" idx="1" hasCustomPrompt="1"/>
          </p:nvPr>
        </p:nvSpPr>
        <p:spPr>
          <a:xfrm>
            <a:off x="1085655" y="3602038"/>
            <a:ext cx="6234481" cy="307777"/>
          </a:xfrm>
        </p:spPr>
        <p:txBody>
          <a:bodyPr wrap="square" lIns="0" tIns="0" rIns="0" bIns="0">
            <a:spAutoFit/>
          </a:bodyPr>
          <a:lstStyle>
            <a:lvl1pPr marL="0" indent="0" algn="l">
              <a:lnSpc>
                <a:spcPct val="100000"/>
              </a:lnSpc>
              <a:spcBef>
                <a:spcPts val="500"/>
              </a:spcBef>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Insert </a:t>
            </a:r>
            <a:r>
              <a:rPr lang="de-DE" err="1"/>
              <a:t>lead</a:t>
            </a:r>
            <a:r>
              <a:rPr lang="de-DE"/>
              <a:t> </a:t>
            </a:r>
            <a:r>
              <a:rPr lang="de-DE" err="1"/>
              <a:t>text</a:t>
            </a:r>
            <a:r>
              <a:rPr lang="de-DE"/>
              <a:t> max. 2 </a:t>
            </a:r>
            <a:r>
              <a:rPr lang="de-DE" err="1"/>
              <a:t>rows</a:t>
            </a:r>
            <a:endParaRPr lang="de-DE"/>
          </a:p>
        </p:txBody>
      </p:sp>
      <p:sp>
        <p:nvSpPr>
          <p:cNvPr id="22" name="Textfeld 21">
            <a:extLst>
              <a:ext uri="{FF2B5EF4-FFF2-40B4-BE49-F238E27FC236}">
                <a16:creationId xmlns:a16="http://schemas.microsoft.com/office/drawing/2014/main" id="{68BE79EA-B6F7-DD42-A73F-8B7FA40C73F2}"/>
              </a:ext>
            </a:extLst>
          </p:cNvPr>
          <p:cNvSpPr txBox="1"/>
          <p:nvPr userDrawn="1"/>
        </p:nvSpPr>
        <p:spPr>
          <a:xfrm>
            <a:off x="713232" y="4908649"/>
            <a:ext cx="1038318"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bg1"/>
                </a:solidFill>
              </a:rPr>
              <a:t>Referentinnen:</a:t>
            </a:r>
          </a:p>
        </p:txBody>
      </p:sp>
      <p:sp>
        <p:nvSpPr>
          <p:cNvPr id="23" name="Textplatzhalter 74">
            <a:extLst>
              <a:ext uri="{FF2B5EF4-FFF2-40B4-BE49-F238E27FC236}">
                <a16:creationId xmlns:a16="http://schemas.microsoft.com/office/drawing/2014/main" id="{74B466C3-5151-1846-B8CD-80B3F6213818}"/>
              </a:ext>
            </a:extLst>
          </p:cNvPr>
          <p:cNvSpPr>
            <a:spLocks noGrp="1"/>
          </p:cNvSpPr>
          <p:nvPr>
            <p:ph type="body" sz="quarter" idx="19" hasCustomPrompt="1"/>
          </p:nvPr>
        </p:nvSpPr>
        <p:spPr>
          <a:xfrm>
            <a:off x="1785147" y="4927116"/>
            <a:ext cx="1684598" cy="166199"/>
          </a:xfrm>
        </p:spPr>
        <p:txBody>
          <a:bodyPr wrap="square" lIns="0" tIns="0" rIns="0" bIns="0" anchor="ctr" anchorCtr="0">
            <a:spAutoFit/>
          </a:bodyPr>
          <a:lstStyle>
            <a:lvl1pPr marL="0" indent="0">
              <a:buNone/>
              <a:defRPr sz="1200">
                <a:solidFill>
                  <a:schemeClr val="bg1"/>
                </a:solidFill>
              </a:defRPr>
            </a:lvl1pPr>
          </a:lstStyle>
          <a:p>
            <a:pPr lvl="0"/>
            <a:r>
              <a:rPr lang="de-DE" err="1"/>
              <a:t>Speaker´s</a:t>
            </a:r>
            <a:r>
              <a:rPr lang="de-DE"/>
              <a:t> </a:t>
            </a:r>
            <a:r>
              <a:rPr lang="de-DE" err="1"/>
              <a:t>name</a:t>
            </a:r>
            <a:endParaRPr lang="de-DE"/>
          </a:p>
        </p:txBody>
      </p:sp>
      <p:sp>
        <p:nvSpPr>
          <p:cNvPr id="25" name="Textplatzhalter 74">
            <a:extLst>
              <a:ext uri="{FF2B5EF4-FFF2-40B4-BE49-F238E27FC236}">
                <a16:creationId xmlns:a16="http://schemas.microsoft.com/office/drawing/2014/main" id="{0CC45D1E-1C60-0C4A-AC88-64B8974A8C90}"/>
              </a:ext>
            </a:extLst>
          </p:cNvPr>
          <p:cNvSpPr>
            <a:spLocks noGrp="1"/>
          </p:cNvSpPr>
          <p:nvPr>
            <p:ph type="body" sz="quarter" idx="20" hasCustomPrompt="1"/>
          </p:nvPr>
        </p:nvSpPr>
        <p:spPr>
          <a:xfrm>
            <a:off x="1785147" y="5229200"/>
            <a:ext cx="1684598" cy="166199"/>
          </a:xfrm>
        </p:spPr>
        <p:txBody>
          <a:bodyPr wrap="square" lIns="0" tIns="0" rIns="0" bIns="0" anchor="ctr" anchorCtr="0">
            <a:spAutoFit/>
          </a:bodyPr>
          <a:lstStyle>
            <a:lvl1pPr marL="0" indent="0">
              <a:buNone/>
              <a:defRPr sz="1200">
                <a:solidFill>
                  <a:schemeClr val="bg1"/>
                </a:solidFill>
              </a:defRPr>
            </a:lvl1pPr>
          </a:lstStyle>
          <a:p>
            <a:pPr lvl="0"/>
            <a:r>
              <a:rPr lang="de-DE"/>
              <a:t>XX.XX.XXXX</a:t>
            </a:r>
          </a:p>
        </p:txBody>
      </p:sp>
      <p:sp>
        <p:nvSpPr>
          <p:cNvPr id="26" name="Textfeld 25">
            <a:extLst>
              <a:ext uri="{FF2B5EF4-FFF2-40B4-BE49-F238E27FC236}">
                <a16:creationId xmlns:a16="http://schemas.microsoft.com/office/drawing/2014/main" id="{955BA902-70F9-7C42-8533-76B943857A10}"/>
              </a:ext>
            </a:extLst>
          </p:cNvPr>
          <p:cNvSpPr txBox="1"/>
          <p:nvPr userDrawn="1"/>
        </p:nvSpPr>
        <p:spPr>
          <a:xfrm>
            <a:off x="713232" y="5219966"/>
            <a:ext cx="934789"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bg1"/>
                </a:solidFill>
              </a:rPr>
              <a:t>Datum:</a:t>
            </a:r>
          </a:p>
        </p:txBody>
      </p:sp>
      <p:sp>
        <p:nvSpPr>
          <p:cNvPr id="33" name="Bildplatzhalter 16">
            <a:extLst>
              <a:ext uri="{FF2B5EF4-FFF2-40B4-BE49-F238E27FC236}">
                <a16:creationId xmlns:a16="http://schemas.microsoft.com/office/drawing/2014/main" id="{77377769-1A81-8841-93FB-09AC9DAB47D1}"/>
              </a:ext>
            </a:extLst>
          </p:cNvPr>
          <p:cNvSpPr>
            <a:spLocks noGrp="1"/>
          </p:cNvSpPr>
          <p:nvPr>
            <p:ph type="pic" sz="quarter" idx="23" hasCustomPrompt="1"/>
          </p:nvPr>
        </p:nvSpPr>
        <p:spPr>
          <a:xfrm>
            <a:off x="1080448" y="6092149"/>
            <a:ext cx="1487160" cy="564842"/>
          </a:xfrm>
        </p:spPr>
        <p:txBody>
          <a:bodyPr anchor="ctr">
            <a:normAutofit/>
          </a:bodyPr>
          <a:lstStyle>
            <a:lvl1pPr marL="0" indent="0" algn="ctr">
              <a:buNone/>
              <a:defRPr sz="1200">
                <a:solidFill>
                  <a:schemeClr val="bg2"/>
                </a:solidFill>
              </a:defRPr>
            </a:lvl1pPr>
          </a:lstStyle>
          <a:p>
            <a:r>
              <a:rPr lang="de-DE"/>
              <a:t>CUSTOMER LOGO</a:t>
            </a:r>
          </a:p>
        </p:txBody>
      </p:sp>
      <p:sp>
        <p:nvSpPr>
          <p:cNvPr id="18" name="Rechteck 17">
            <a:extLst>
              <a:ext uri="{FF2B5EF4-FFF2-40B4-BE49-F238E27FC236}">
                <a16:creationId xmlns:a16="http://schemas.microsoft.com/office/drawing/2014/main" id="{F1959C2F-2B5F-9D41-ADD2-C62B0574B352}"/>
              </a:ext>
            </a:extLst>
          </p:cNvPr>
          <p:cNvSpPr/>
          <p:nvPr userDrawn="1"/>
        </p:nvSpPr>
        <p:spPr>
          <a:xfrm>
            <a:off x="0" y="2944414"/>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a:extLst>
              <a:ext uri="{FF2B5EF4-FFF2-40B4-BE49-F238E27FC236}">
                <a16:creationId xmlns:a16="http://schemas.microsoft.com/office/drawing/2014/main" id="{CE11FC1C-4896-364F-B7B5-AA727A584B0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2"/>
          </a:xfrm>
          <a:prstGeom prst="rect">
            <a:avLst/>
          </a:prstGeom>
        </p:spPr>
      </p:pic>
      <p:sp>
        <p:nvSpPr>
          <p:cNvPr id="36" name="Rechteck 35">
            <a:extLst>
              <a:ext uri="{FF2B5EF4-FFF2-40B4-BE49-F238E27FC236}">
                <a16:creationId xmlns:a16="http://schemas.microsoft.com/office/drawing/2014/main" id="{41BDA112-E0B7-3149-91D3-D45FD8F1D417}"/>
              </a:ext>
            </a:extLst>
          </p:cNvPr>
          <p:cNvSpPr/>
          <p:nvPr userDrawn="1"/>
        </p:nvSpPr>
        <p:spPr>
          <a:xfrm>
            <a:off x="4353600" y="6092149"/>
            <a:ext cx="1742400" cy="7746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9236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4" accel="50000" decel="5000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ppt_x"/>
                                          </p:val>
                                        </p:tav>
                                        <p:tav tm="100000">
                                          <p:val>
                                            <p:strVal val="#ppt_x"/>
                                          </p:val>
                                        </p:tav>
                                      </p:tavLst>
                                    </p:anim>
                                    <p:anim calcmode="lin" valueType="num">
                                      <p:cBhvr additive="base">
                                        <p:cTn id="8" dur="10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50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8" accel="50000" decel="5000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accel="50000" decel="5000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1500" fill="hold"/>
                                        <p:tgtEl>
                                          <p:spTgt spid="3"/>
                                        </p:tgtEl>
                                        <p:attrNameLst>
                                          <p:attrName>ppt_x</p:attrName>
                                        </p:attrNameLst>
                                      </p:cBhvr>
                                      <p:tavLst>
                                        <p:tav tm="0">
                                          <p:val>
                                            <p:strVal val="0-#ppt_w/2"/>
                                          </p:val>
                                        </p:tav>
                                        <p:tav tm="100000">
                                          <p:val>
                                            <p:strVal val="#ppt_x"/>
                                          </p:val>
                                        </p:tav>
                                      </p:tavLst>
                                    </p:anim>
                                    <p:anim calcmode="lin" valueType="num">
                                      <p:cBhvr additive="base">
                                        <p:cTn id="22" dur="1500" fill="hold"/>
                                        <p:tgtEl>
                                          <p:spTgt spid="3"/>
                                        </p:tgtEl>
                                        <p:attrNameLst>
                                          <p:attrName>ppt_y</p:attrName>
                                        </p:attrNameLst>
                                      </p:cBhvr>
                                      <p:tavLst>
                                        <p:tav tm="0">
                                          <p:val>
                                            <p:strVal val="#ppt_y"/>
                                          </p:val>
                                        </p:tav>
                                        <p:tav tm="100000">
                                          <p:val>
                                            <p:strVal val="#ppt_y"/>
                                          </p:val>
                                        </p:tav>
                                      </p:tavLst>
                                    </p:anim>
                                  </p:childTnLst>
                                </p:cTn>
                              </p:par>
                              <p:par>
                                <p:cTn id="23" presetID="2" presetClass="entr" presetSubtype="8" accel="50000" decel="5000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500" fill="hold"/>
                                        <p:tgtEl>
                                          <p:spTgt spid="2"/>
                                        </p:tgtEl>
                                        <p:attrNameLst>
                                          <p:attrName>ppt_x</p:attrName>
                                        </p:attrNameLst>
                                      </p:cBhvr>
                                      <p:tavLst>
                                        <p:tav tm="0">
                                          <p:val>
                                            <p:strVal val="0-#ppt_w/2"/>
                                          </p:val>
                                        </p:tav>
                                        <p:tav tm="100000">
                                          <p:val>
                                            <p:strVal val="#ppt_x"/>
                                          </p:val>
                                        </p:tav>
                                      </p:tavLst>
                                    </p:anim>
                                    <p:anim calcmode="lin" valueType="num">
                                      <p:cBhvr additive="base">
                                        <p:cTn id="26" dur="1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0" end="0"/>
                                            </p:txEl>
                                          </p:spTgt>
                                        </p:tgtEl>
                                        <p:attrNameLst>
                                          <p:attrName>style.visibility</p:attrName>
                                        </p:attrNameLst>
                                      </p:cBhvr>
                                      <p:to>
                                        <p:strVal val="visible"/>
                                      </p:to>
                                    </p:set>
                                    <p:animEffect transition="in" filter="fade">
                                      <p:cBhvr>
                                        <p:cTn id="36" dur="1000"/>
                                        <p:tgtEl>
                                          <p:spTgt spid="23">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animEffect transition="in" filter="fade">
                                      <p:cBhvr>
                                        <p:cTn id="39" dur="1000"/>
                                        <p:tgtEl>
                                          <p:spTgt spid="25">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3" grpId="0">
        <p:tmplLst>
          <p:tmpl>
            <p:tnLst>
              <p:par>
                <p:cTn presetID="2" presetClass="entr" presetSubtype="8" accel="50000" decel="5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0-#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P spid="22" grpId="0"/>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childTnLst>
                </p:cTn>
              </p:par>
            </p:tnLst>
          </p:tmpl>
        </p:tmplLst>
      </p:bldP>
      <p:bldP spid="26" grpId="0"/>
      <p:bldP spid="33" grpId="0"/>
      <p:bldP spid="18" grpId="0" animBg="1"/>
      <p:bldP spid="3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8" name="Fußzeilenplatzhalter 4">
            <a:extLst>
              <a:ext uri="{FF2B5EF4-FFF2-40B4-BE49-F238E27FC236}">
                <a16:creationId xmlns:a16="http://schemas.microsoft.com/office/drawing/2014/main" id="{68ED69F7-0D38-2045-B234-EF6FDFECB743}"/>
              </a:ext>
            </a:extLst>
          </p:cNvPr>
          <p:cNvSpPr>
            <a:spLocks noGrp="1"/>
          </p:cNvSpPr>
          <p:nvPr>
            <p:ph type="ftr" sz="quarter" idx="3"/>
          </p:nvPr>
        </p:nvSpPr>
        <p:spPr>
          <a:xfrm>
            <a:off x="6995235" y="6582976"/>
            <a:ext cx="4358565"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sz="900" dirty="0"/>
              <a:t>OneDrive: Teilen Sie schon oder senden Sie noch? </a:t>
            </a:r>
            <a:r>
              <a:rPr lang="de-DE" dirty="0"/>
              <a:t> </a:t>
            </a:r>
            <a:r>
              <a:rPr lang="de-DE" dirty="0" err="1"/>
              <a:t>Webinarserie</a:t>
            </a:r>
            <a:r>
              <a:rPr lang="de-DE" dirty="0"/>
              <a:t>: Fit für Microsoft 365</a:t>
            </a:r>
          </a:p>
        </p:txBody>
      </p:sp>
      <p:sp>
        <p:nvSpPr>
          <p:cNvPr id="9" name="Foliennummernplatzhalter 5">
            <a:extLst>
              <a:ext uri="{FF2B5EF4-FFF2-40B4-BE49-F238E27FC236}">
                <a16:creationId xmlns:a16="http://schemas.microsoft.com/office/drawing/2014/main" id="{ED49E847-7F3E-5549-A593-33E2C46042A2}"/>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5" name="Titel 1">
            <a:extLst>
              <a:ext uri="{FF2B5EF4-FFF2-40B4-BE49-F238E27FC236}">
                <a16:creationId xmlns:a16="http://schemas.microsoft.com/office/drawing/2014/main" id="{60E38C41-2BAE-6447-8C9A-0248C9DF427A}"/>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16" name="Textplatzhalter 8">
            <a:extLst>
              <a:ext uri="{FF2B5EF4-FFF2-40B4-BE49-F238E27FC236}">
                <a16:creationId xmlns:a16="http://schemas.microsoft.com/office/drawing/2014/main" id="{79B6F7E6-FFFB-824E-8CE7-9BA9D282F825}"/>
              </a:ext>
            </a:extLst>
          </p:cNvPr>
          <p:cNvSpPr>
            <a:spLocks noGrp="1"/>
          </p:cNvSpPr>
          <p:nvPr>
            <p:ph type="body" sz="quarter" idx="14" hasCustomPrompt="1"/>
          </p:nvPr>
        </p:nvSpPr>
        <p:spPr>
          <a:xfrm>
            <a:off x="336550" y="1080377"/>
            <a:ext cx="8927802" cy="276999"/>
          </a:xfrm>
        </p:spPr>
        <p:txBody>
          <a:bodyPr wrap="square" lIns="0" tIns="0" rIns="0" bIns="0" anchor="t" anchorCtr="0">
            <a:spAutoFit/>
          </a:bodyPr>
          <a:lstStyle>
            <a:lvl1pPr marL="0" indent="0">
              <a:buNone/>
              <a:defRPr sz="2000">
                <a:solidFill>
                  <a:schemeClr val="tx1"/>
                </a:solidFill>
              </a:defRPr>
            </a:lvl1pPr>
          </a:lstStyle>
          <a:p>
            <a:pPr lvl="0"/>
            <a:r>
              <a:rPr lang="de-DE" err="1"/>
              <a:t>Subline</a:t>
            </a:r>
            <a:endParaRPr lang="de-DE"/>
          </a:p>
        </p:txBody>
      </p:sp>
      <p:sp>
        <p:nvSpPr>
          <p:cNvPr id="22" name="Textplatzhalter 8">
            <a:extLst>
              <a:ext uri="{FF2B5EF4-FFF2-40B4-BE49-F238E27FC236}">
                <a16:creationId xmlns:a16="http://schemas.microsoft.com/office/drawing/2014/main" id="{4A7214F3-AA8C-E146-AE8A-3359CBF15364}"/>
              </a:ext>
            </a:extLst>
          </p:cNvPr>
          <p:cNvSpPr>
            <a:spLocks noGrp="1"/>
          </p:cNvSpPr>
          <p:nvPr>
            <p:ph type="body" sz="quarter" idx="22"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12" name="Rechteck 11">
            <a:extLst>
              <a:ext uri="{FF2B5EF4-FFF2-40B4-BE49-F238E27FC236}">
                <a16:creationId xmlns:a16="http://schemas.microsoft.com/office/drawing/2014/main" id="{3F18EE03-105F-EB40-879F-8860C7044E71}"/>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 placeholder - column 1">
            <a:extLst>
              <a:ext uri="{FF2B5EF4-FFF2-40B4-BE49-F238E27FC236}">
                <a16:creationId xmlns:a16="http://schemas.microsoft.com/office/drawing/2014/main" id="{0BFBDEC1-B8C9-F348-91D7-57CD213870F4}"/>
              </a:ext>
            </a:extLst>
          </p:cNvPr>
          <p:cNvSpPr>
            <a:spLocks noGrp="1"/>
          </p:cNvSpPr>
          <p:nvPr>
            <p:ph type="body" sz="quarter" idx="16" hasCustomPrompt="1"/>
          </p:nvPr>
        </p:nvSpPr>
        <p:spPr>
          <a:xfrm>
            <a:off x="336320" y="1763388"/>
            <a:ext cx="11515419" cy="4572611"/>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0" name="Bildplatzhalter 16">
            <a:extLst>
              <a:ext uri="{FF2B5EF4-FFF2-40B4-BE49-F238E27FC236}">
                <a16:creationId xmlns:a16="http://schemas.microsoft.com/office/drawing/2014/main" id="{194DA872-57CA-3746-BA37-4F8E723AF374}"/>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pic>
        <p:nvPicPr>
          <p:cNvPr id="11" name="Grafik 10">
            <a:extLst>
              <a:ext uri="{FF2B5EF4-FFF2-40B4-BE49-F238E27FC236}">
                <a16:creationId xmlns:a16="http://schemas.microsoft.com/office/drawing/2014/main" id="{7656409D-C306-834A-AC6F-3CB97BA4B7F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82854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Fußzeilenplatzhalter 4">
            <a:extLst>
              <a:ext uri="{FF2B5EF4-FFF2-40B4-BE49-F238E27FC236}">
                <a16:creationId xmlns:a16="http://schemas.microsoft.com/office/drawing/2014/main" id="{68ED69F7-0D38-2045-B234-EF6FDFECB743}"/>
              </a:ext>
            </a:extLst>
          </p:cNvPr>
          <p:cNvSpPr>
            <a:spLocks noGrp="1"/>
          </p:cNvSpPr>
          <p:nvPr>
            <p:ph type="ftr" sz="quarter" idx="3"/>
          </p:nvPr>
        </p:nvSpPr>
        <p:spPr>
          <a:xfrm>
            <a:off x="6995235" y="6582976"/>
            <a:ext cx="4358565"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sz="900" dirty="0"/>
              <a:t>OneDrive: Teilen Sie schon oder senden Sie noch? </a:t>
            </a:r>
            <a:r>
              <a:rPr lang="de-DE" dirty="0"/>
              <a:t> </a:t>
            </a:r>
            <a:r>
              <a:rPr lang="de-DE" dirty="0" err="1"/>
              <a:t>Webinarserie</a:t>
            </a:r>
            <a:r>
              <a:rPr lang="de-DE" dirty="0"/>
              <a:t>: Fit für Microsoft 365</a:t>
            </a:r>
          </a:p>
        </p:txBody>
      </p:sp>
      <p:sp>
        <p:nvSpPr>
          <p:cNvPr id="9" name="Foliennummernplatzhalter 5">
            <a:extLst>
              <a:ext uri="{FF2B5EF4-FFF2-40B4-BE49-F238E27FC236}">
                <a16:creationId xmlns:a16="http://schemas.microsoft.com/office/drawing/2014/main" id="{ED49E847-7F3E-5549-A593-33E2C46042A2}"/>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4" name="Text placeholder - column 1">
            <a:extLst>
              <a:ext uri="{FF2B5EF4-FFF2-40B4-BE49-F238E27FC236}">
                <a16:creationId xmlns:a16="http://schemas.microsoft.com/office/drawing/2014/main" id="{4D88C085-7E82-2F46-9155-A8D13210B6CA}"/>
              </a:ext>
            </a:extLst>
          </p:cNvPr>
          <p:cNvSpPr>
            <a:spLocks noGrp="1"/>
          </p:cNvSpPr>
          <p:nvPr>
            <p:ph type="body" sz="quarter" idx="16" hasCustomPrompt="1"/>
          </p:nvPr>
        </p:nvSpPr>
        <p:spPr>
          <a:xfrm>
            <a:off x="336320" y="1763388"/>
            <a:ext cx="4380983" cy="4572611"/>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19" name="Text placeholder - column 1">
            <a:extLst>
              <a:ext uri="{FF2B5EF4-FFF2-40B4-BE49-F238E27FC236}">
                <a16:creationId xmlns:a16="http://schemas.microsoft.com/office/drawing/2014/main" id="{AD417C3A-BB01-1F4E-B66F-F4E45589FA9C}"/>
              </a:ext>
            </a:extLst>
          </p:cNvPr>
          <p:cNvSpPr>
            <a:spLocks noGrp="1"/>
          </p:cNvSpPr>
          <p:nvPr>
            <p:ph type="body" sz="quarter" idx="20" hasCustomPrompt="1"/>
          </p:nvPr>
        </p:nvSpPr>
        <p:spPr>
          <a:xfrm>
            <a:off x="5282646" y="1763388"/>
            <a:ext cx="4380983" cy="4572611"/>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15" name="Titel 1">
            <a:extLst>
              <a:ext uri="{FF2B5EF4-FFF2-40B4-BE49-F238E27FC236}">
                <a16:creationId xmlns:a16="http://schemas.microsoft.com/office/drawing/2014/main" id="{60E38C41-2BAE-6447-8C9A-0248C9DF427A}"/>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16" name="Textplatzhalter 8">
            <a:extLst>
              <a:ext uri="{FF2B5EF4-FFF2-40B4-BE49-F238E27FC236}">
                <a16:creationId xmlns:a16="http://schemas.microsoft.com/office/drawing/2014/main" id="{79B6F7E6-FFFB-824E-8CE7-9BA9D282F825}"/>
              </a:ext>
            </a:extLst>
          </p:cNvPr>
          <p:cNvSpPr>
            <a:spLocks noGrp="1"/>
          </p:cNvSpPr>
          <p:nvPr>
            <p:ph type="body" sz="quarter" idx="14" hasCustomPrompt="1"/>
          </p:nvPr>
        </p:nvSpPr>
        <p:spPr>
          <a:xfrm>
            <a:off x="336550" y="1080377"/>
            <a:ext cx="8927802" cy="276999"/>
          </a:xfrm>
        </p:spPr>
        <p:txBody>
          <a:bodyPr wrap="square" lIns="0" tIns="0" rIns="0" bIns="0" anchor="t" anchorCtr="0">
            <a:spAutoFit/>
          </a:bodyPr>
          <a:lstStyle>
            <a:lvl1pPr marL="0" indent="0">
              <a:buNone/>
              <a:defRPr sz="2000">
                <a:solidFill>
                  <a:schemeClr val="tx1"/>
                </a:solidFill>
              </a:defRPr>
            </a:lvl1pPr>
          </a:lstStyle>
          <a:p>
            <a:pPr lvl="0"/>
            <a:r>
              <a:rPr lang="de-DE" err="1"/>
              <a:t>Subline</a:t>
            </a:r>
            <a:endParaRPr lang="de-DE"/>
          </a:p>
        </p:txBody>
      </p:sp>
      <p:sp>
        <p:nvSpPr>
          <p:cNvPr id="22" name="Textplatzhalter 8">
            <a:extLst>
              <a:ext uri="{FF2B5EF4-FFF2-40B4-BE49-F238E27FC236}">
                <a16:creationId xmlns:a16="http://schemas.microsoft.com/office/drawing/2014/main" id="{4A7214F3-AA8C-E146-AE8A-3359CBF15364}"/>
              </a:ext>
            </a:extLst>
          </p:cNvPr>
          <p:cNvSpPr>
            <a:spLocks noGrp="1"/>
          </p:cNvSpPr>
          <p:nvPr>
            <p:ph type="body" sz="quarter" idx="22"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12" name="Rechteck 11">
            <a:extLst>
              <a:ext uri="{FF2B5EF4-FFF2-40B4-BE49-F238E27FC236}">
                <a16:creationId xmlns:a16="http://schemas.microsoft.com/office/drawing/2014/main" id="{3F18EE03-105F-EB40-879F-8860C7044E71}"/>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Bildplatzhalter 16">
            <a:extLst>
              <a:ext uri="{FF2B5EF4-FFF2-40B4-BE49-F238E27FC236}">
                <a16:creationId xmlns:a16="http://schemas.microsoft.com/office/drawing/2014/main" id="{4E832F19-789C-3446-A5FB-4D9B2EE43346}"/>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pic>
        <p:nvPicPr>
          <p:cNvPr id="18" name="Grafik 17">
            <a:extLst>
              <a:ext uri="{FF2B5EF4-FFF2-40B4-BE49-F238E27FC236}">
                <a16:creationId xmlns:a16="http://schemas.microsoft.com/office/drawing/2014/main" id="{6B1EB7AC-E92D-0B43-9826-72E1B7F51E3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3954899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Fußzeilenplatzhalter 4">
            <a:extLst>
              <a:ext uri="{FF2B5EF4-FFF2-40B4-BE49-F238E27FC236}">
                <a16:creationId xmlns:a16="http://schemas.microsoft.com/office/drawing/2014/main" id="{68ED69F7-0D38-2045-B234-EF6FDFECB743}"/>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9" name="Foliennummernplatzhalter 5">
            <a:extLst>
              <a:ext uri="{FF2B5EF4-FFF2-40B4-BE49-F238E27FC236}">
                <a16:creationId xmlns:a16="http://schemas.microsoft.com/office/drawing/2014/main" id="{ED49E847-7F3E-5549-A593-33E2C46042A2}"/>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4" name="Titel 1">
            <a:extLst>
              <a:ext uri="{FF2B5EF4-FFF2-40B4-BE49-F238E27FC236}">
                <a16:creationId xmlns:a16="http://schemas.microsoft.com/office/drawing/2014/main" id="{BE55F2B3-40E8-AC43-A8B3-BD38390F096E}"/>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15" name="Textplatzhalter 8">
            <a:extLst>
              <a:ext uri="{FF2B5EF4-FFF2-40B4-BE49-F238E27FC236}">
                <a16:creationId xmlns:a16="http://schemas.microsoft.com/office/drawing/2014/main" id="{237E471A-FFCD-0943-829C-6DDF4CE39491}"/>
              </a:ext>
            </a:extLst>
          </p:cNvPr>
          <p:cNvSpPr>
            <a:spLocks noGrp="1"/>
          </p:cNvSpPr>
          <p:nvPr>
            <p:ph type="body" sz="quarter" idx="14" hasCustomPrompt="1"/>
          </p:nvPr>
        </p:nvSpPr>
        <p:spPr>
          <a:xfrm>
            <a:off x="336550" y="1080377"/>
            <a:ext cx="8927802" cy="276999"/>
          </a:xfrm>
        </p:spPr>
        <p:txBody>
          <a:bodyPr wrap="square" lIns="0" tIns="0" rIns="0" bIns="0" anchor="t" anchorCtr="0">
            <a:spAutoFit/>
          </a:bodyPr>
          <a:lstStyle>
            <a:lvl1pPr marL="0" indent="0">
              <a:buNone/>
              <a:defRPr sz="2000">
                <a:solidFill>
                  <a:schemeClr val="tx1"/>
                </a:solidFill>
              </a:defRPr>
            </a:lvl1pPr>
          </a:lstStyle>
          <a:p>
            <a:pPr lvl="0"/>
            <a:r>
              <a:rPr lang="de-DE" err="1"/>
              <a:t>Subline</a:t>
            </a:r>
            <a:endParaRPr lang="de-DE"/>
          </a:p>
        </p:txBody>
      </p:sp>
      <p:sp>
        <p:nvSpPr>
          <p:cNvPr id="23" name="Text placeholder - column 1">
            <a:extLst>
              <a:ext uri="{FF2B5EF4-FFF2-40B4-BE49-F238E27FC236}">
                <a16:creationId xmlns:a16="http://schemas.microsoft.com/office/drawing/2014/main" id="{8CAD74F0-ABB6-1C4B-B53D-3398EE499871}"/>
              </a:ext>
            </a:extLst>
          </p:cNvPr>
          <p:cNvSpPr>
            <a:spLocks noGrp="1"/>
          </p:cNvSpPr>
          <p:nvPr>
            <p:ph type="body" sz="quarter" idx="16" hasCustomPrompt="1"/>
          </p:nvPr>
        </p:nvSpPr>
        <p:spPr>
          <a:xfrm>
            <a:off x="336320" y="1763388"/>
            <a:ext cx="3527429" cy="4572611"/>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5" name="Text placeholder - column 1">
            <a:extLst>
              <a:ext uri="{FF2B5EF4-FFF2-40B4-BE49-F238E27FC236}">
                <a16:creationId xmlns:a16="http://schemas.microsoft.com/office/drawing/2014/main" id="{4FA1A550-B2AA-654D-92C4-3A385CC7F249}"/>
              </a:ext>
            </a:extLst>
          </p:cNvPr>
          <p:cNvSpPr>
            <a:spLocks noGrp="1"/>
          </p:cNvSpPr>
          <p:nvPr>
            <p:ph type="body" sz="quarter" idx="28" hasCustomPrompt="1"/>
          </p:nvPr>
        </p:nvSpPr>
        <p:spPr>
          <a:xfrm>
            <a:off x="4330313" y="1763388"/>
            <a:ext cx="3527429" cy="4572611"/>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7" name="Text placeholder - column 1">
            <a:extLst>
              <a:ext uri="{FF2B5EF4-FFF2-40B4-BE49-F238E27FC236}">
                <a16:creationId xmlns:a16="http://schemas.microsoft.com/office/drawing/2014/main" id="{861FD1B6-E183-3D41-A622-AD39C1467720}"/>
              </a:ext>
            </a:extLst>
          </p:cNvPr>
          <p:cNvSpPr>
            <a:spLocks noGrp="1"/>
          </p:cNvSpPr>
          <p:nvPr>
            <p:ph type="body" sz="quarter" idx="29" hasCustomPrompt="1"/>
          </p:nvPr>
        </p:nvSpPr>
        <p:spPr>
          <a:xfrm>
            <a:off x="8324306" y="1763388"/>
            <a:ext cx="3527429" cy="4572611"/>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31" name="Textplatzhalter 8">
            <a:extLst>
              <a:ext uri="{FF2B5EF4-FFF2-40B4-BE49-F238E27FC236}">
                <a16:creationId xmlns:a16="http://schemas.microsoft.com/office/drawing/2014/main" id="{F321B444-04C6-1B46-AEFD-269CDD43B048}"/>
              </a:ext>
            </a:extLst>
          </p:cNvPr>
          <p:cNvSpPr>
            <a:spLocks noGrp="1"/>
          </p:cNvSpPr>
          <p:nvPr>
            <p:ph type="body" sz="quarter" idx="22"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13" name="Rechteck 12">
            <a:extLst>
              <a:ext uri="{FF2B5EF4-FFF2-40B4-BE49-F238E27FC236}">
                <a16:creationId xmlns:a16="http://schemas.microsoft.com/office/drawing/2014/main" id="{AC629D80-B38F-E040-900B-BB8F6512E333}"/>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Bildplatzhalter 16">
            <a:extLst>
              <a:ext uri="{FF2B5EF4-FFF2-40B4-BE49-F238E27FC236}">
                <a16:creationId xmlns:a16="http://schemas.microsoft.com/office/drawing/2014/main" id="{0D3736A0-E545-6F4F-9963-DF029D37D336}"/>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pic>
        <p:nvPicPr>
          <p:cNvPr id="18" name="Grafik 17">
            <a:extLst>
              <a:ext uri="{FF2B5EF4-FFF2-40B4-BE49-F238E27FC236}">
                <a16:creationId xmlns:a16="http://schemas.microsoft.com/office/drawing/2014/main" id="{41C56E7C-5BF7-D540-B85C-EA11269913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1551451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me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D8EF29-8962-D642-BAEE-0DD79C38B1F2}"/>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3" name="Inhaltsplatzhalter 2">
            <a:extLst>
              <a:ext uri="{FF2B5EF4-FFF2-40B4-BE49-F238E27FC236}">
                <a16:creationId xmlns:a16="http://schemas.microsoft.com/office/drawing/2014/main" id="{B6606B83-4FBB-3D47-A530-F4245C006E77}"/>
              </a:ext>
            </a:extLst>
          </p:cNvPr>
          <p:cNvSpPr>
            <a:spLocks noGrp="1"/>
          </p:cNvSpPr>
          <p:nvPr>
            <p:ph idx="1" hasCustomPrompt="1"/>
          </p:nvPr>
        </p:nvSpPr>
        <p:spPr>
          <a:xfrm>
            <a:off x="336321" y="1772816"/>
            <a:ext cx="11515419" cy="4572611"/>
          </a:xfrm>
        </p:spPr>
        <p:txBody>
          <a:bodyPr lIns="0" tIns="0" rIns="0" bIns="0" numCol="2" anchor="ctr" anchorCtr="0">
            <a:noAutofit/>
          </a:bodyPr>
          <a:lstStyle>
            <a:lvl1pPr marL="0" indent="0" algn="ctr">
              <a:lnSpc>
                <a:spcPct val="100000"/>
              </a:lnSpc>
              <a:buNone/>
              <a:defRPr sz="4000">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a:t>INSERT MEDIA</a:t>
            </a:r>
          </a:p>
        </p:txBody>
      </p:sp>
      <p:sp>
        <p:nvSpPr>
          <p:cNvPr id="10" name="Textplatzhalter 8">
            <a:extLst>
              <a:ext uri="{FF2B5EF4-FFF2-40B4-BE49-F238E27FC236}">
                <a16:creationId xmlns:a16="http://schemas.microsoft.com/office/drawing/2014/main" id="{3210173C-3B96-5B49-95E4-D6B2CFBF964B}"/>
              </a:ext>
            </a:extLst>
          </p:cNvPr>
          <p:cNvSpPr>
            <a:spLocks noGrp="1"/>
          </p:cNvSpPr>
          <p:nvPr>
            <p:ph type="body" sz="quarter" idx="14" hasCustomPrompt="1"/>
          </p:nvPr>
        </p:nvSpPr>
        <p:spPr>
          <a:xfrm>
            <a:off x="336550" y="1080377"/>
            <a:ext cx="8927802" cy="276999"/>
          </a:xfrm>
        </p:spPr>
        <p:txBody>
          <a:bodyPr wrap="square" lIns="0" tIns="0" rIns="0" bIns="0" anchor="t" anchorCtr="0">
            <a:spAutoFit/>
          </a:bodyPr>
          <a:lstStyle>
            <a:lvl1pPr marL="0" indent="0">
              <a:buNone/>
              <a:defRPr sz="2000">
                <a:solidFill>
                  <a:schemeClr val="tx1"/>
                </a:solidFill>
              </a:defRPr>
            </a:lvl1pPr>
          </a:lstStyle>
          <a:p>
            <a:pPr lvl="0"/>
            <a:r>
              <a:rPr lang="de-DE" err="1"/>
              <a:t>Subline</a:t>
            </a:r>
            <a:endParaRPr lang="de-DE"/>
          </a:p>
        </p:txBody>
      </p:sp>
      <p:sp>
        <p:nvSpPr>
          <p:cNvPr id="8" name="Fußzeilenplatzhalter 4">
            <a:extLst>
              <a:ext uri="{FF2B5EF4-FFF2-40B4-BE49-F238E27FC236}">
                <a16:creationId xmlns:a16="http://schemas.microsoft.com/office/drawing/2014/main" id="{5ADB6151-DA96-E144-9C0F-A9A25DF9E986}"/>
              </a:ext>
            </a:extLst>
          </p:cNvPr>
          <p:cNvSpPr>
            <a:spLocks noGrp="1"/>
          </p:cNvSpPr>
          <p:nvPr>
            <p:ph type="ftr" sz="quarter" idx="3"/>
          </p:nvPr>
        </p:nvSpPr>
        <p:spPr>
          <a:xfrm>
            <a:off x="6995235" y="6582976"/>
            <a:ext cx="4358565"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dirty="0"/>
              <a:t>OneDrive: Teilen Sie schon oder senden Sie noch?  </a:t>
            </a:r>
            <a:r>
              <a:rPr lang="de-DE" dirty="0" err="1"/>
              <a:t>Webinarserie</a:t>
            </a:r>
            <a:r>
              <a:rPr lang="de-DE" dirty="0"/>
              <a:t>: Fit für Microsoft 365</a:t>
            </a:r>
          </a:p>
        </p:txBody>
      </p:sp>
      <p:sp>
        <p:nvSpPr>
          <p:cNvPr id="9" name="Foliennummernplatzhalter 5">
            <a:extLst>
              <a:ext uri="{FF2B5EF4-FFF2-40B4-BE49-F238E27FC236}">
                <a16:creationId xmlns:a16="http://schemas.microsoft.com/office/drawing/2014/main" id="{664CD782-1ACE-5E4B-A31D-904994C8C7F2}"/>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4" name="Textplatzhalter 8">
            <a:extLst>
              <a:ext uri="{FF2B5EF4-FFF2-40B4-BE49-F238E27FC236}">
                <a16:creationId xmlns:a16="http://schemas.microsoft.com/office/drawing/2014/main" id="{1BEB63FE-ECDD-E64B-BB3F-CEBCD65898FF}"/>
              </a:ext>
            </a:extLst>
          </p:cNvPr>
          <p:cNvSpPr>
            <a:spLocks noGrp="1"/>
          </p:cNvSpPr>
          <p:nvPr>
            <p:ph type="body" sz="quarter" idx="22"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18" name="Bildplatzhalter 16">
            <a:extLst>
              <a:ext uri="{FF2B5EF4-FFF2-40B4-BE49-F238E27FC236}">
                <a16:creationId xmlns:a16="http://schemas.microsoft.com/office/drawing/2014/main" id="{4F2C19DB-ADE7-5044-9ACD-7BF6D42E13AA}"/>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sp>
        <p:nvSpPr>
          <p:cNvPr id="12" name="Rechteck 11">
            <a:extLst>
              <a:ext uri="{FF2B5EF4-FFF2-40B4-BE49-F238E27FC236}">
                <a16:creationId xmlns:a16="http://schemas.microsoft.com/office/drawing/2014/main" id="{301E0346-6B23-AA4A-8075-6FA608DD2DDF}"/>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E040EEF1-8922-8645-B49C-787A664531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4168326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umn text and media">
    <p:spTree>
      <p:nvGrpSpPr>
        <p:cNvPr id="1" name=""/>
        <p:cNvGrpSpPr/>
        <p:nvPr/>
      </p:nvGrpSpPr>
      <p:grpSpPr>
        <a:xfrm>
          <a:off x="0" y="0"/>
          <a:ext cx="0" cy="0"/>
          <a:chOff x="0" y="0"/>
          <a:chExt cx="0" cy="0"/>
        </a:xfrm>
      </p:grpSpPr>
      <p:sp>
        <p:nvSpPr>
          <p:cNvPr id="14" name="Inhaltsplatzhalter 8">
            <a:extLst>
              <a:ext uri="{FF2B5EF4-FFF2-40B4-BE49-F238E27FC236}">
                <a16:creationId xmlns:a16="http://schemas.microsoft.com/office/drawing/2014/main" id="{5B6D175F-215A-474D-87B9-C0C65B440261}"/>
              </a:ext>
            </a:extLst>
          </p:cNvPr>
          <p:cNvSpPr>
            <a:spLocks noGrp="1"/>
          </p:cNvSpPr>
          <p:nvPr>
            <p:ph sz="quarter" idx="16" hasCustomPrompt="1"/>
          </p:nvPr>
        </p:nvSpPr>
        <p:spPr>
          <a:xfrm>
            <a:off x="5519936" y="1762638"/>
            <a:ext cx="6331804" cy="4572612"/>
          </a:xfrm>
        </p:spPr>
        <p:txBody>
          <a:bodyPr lIns="0" tIns="0" rIns="0" bIns="0" anchor="ctr">
            <a:normAutofit/>
          </a:bodyPr>
          <a:lstStyle>
            <a:lvl1pPr marL="0" indent="0" algn="ctr">
              <a:buNone/>
              <a:defRPr sz="4000">
                <a:solidFill>
                  <a:schemeClr val="bg2"/>
                </a:solidFill>
              </a:defRPr>
            </a:lvl1pPr>
            <a:lvl2pPr marL="457200" indent="0">
              <a:buNone/>
              <a:defRPr sz="1600">
                <a:solidFill>
                  <a:schemeClr val="accent1"/>
                </a:solidFill>
              </a:defRPr>
            </a:lvl2pPr>
            <a:lvl3pPr marL="914400" indent="0">
              <a:buNone/>
              <a:defRPr sz="1400">
                <a:solidFill>
                  <a:schemeClr val="accent1"/>
                </a:solidFill>
              </a:defRPr>
            </a:lvl3pPr>
            <a:lvl4pPr marL="1371600" indent="0">
              <a:buNone/>
              <a:defRPr/>
            </a:lvl4pPr>
          </a:lstStyle>
          <a:p>
            <a:pPr lvl="0"/>
            <a:r>
              <a:rPr lang="de-DE"/>
              <a:t>INSERT MEDIA</a:t>
            </a:r>
          </a:p>
        </p:txBody>
      </p:sp>
      <p:sp>
        <p:nvSpPr>
          <p:cNvPr id="8" name="Fußzeilenplatzhalter 4">
            <a:extLst>
              <a:ext uri="{FF2B5EF4-FFF2-40B4-BE49-F238E27FC236}">
                <a16:creationId xmlns:a16="http://schemas.microsoft.com/office/drawing/2014/main" id="{6ADB9CE3-11F7-1447-B82D-418CD6D7E0C4}"/>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9" name="Foliennummernplatzhalter 5">
            <a:extLst>
              <a:ext uri="{FF2B5EF4-FFF2-40B4-BE49-F238E27FC236}">
                <a16:creationId xmlns:a16="http://schemas.microsoft.com/office/drawing/2014/main" id="{C01F1100-0A11-B84E-9B2F-1220DB9CC9EE}"/>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3" name="Titel 1">
            <a:extLst>
              <a:ext uri="{FF2B5EF4-FFF2-40B4-BE49-F238E27FC236}">
                <a16:creationId xmlns:a16="http://schemas.microsoft.com/office/drawing/2014/main" id="{24A88835-D562-3345-8B1F-304746B288F1}"/>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15" name="Textplatzhalter 8">
            <a:extLst>
              <a:ext uri="{FF2B5EF4-FFF2-40B4-BE49-F238E27FC236}">
                <a16:creationId xmlns:a16="http://schemas.microsoft.com/office/drawing/2014/main" id="{FE44210E-E77C-754D-A268-77703D004D1A}"/>
              </a:ext>
            </a:extLst>
          </p:cNvPr>
          <p:cNvSpPr>
            <a:spLocks noGrp="1"/>
          </p:cNvSpPr>
          <p:nvPr>
            <p:ph type="body" sz="quarter" idx="14" hasCustomPrompt="1"/>
          </p:nvPr>
        </p:nvSpPr>
        <p:spPr>
          <a:xfrm>
            <a:off x="336550" y="1080377"/>
            <a:ext cx="8927802" cy="276999"/>
          </a:xfrm>
        </p:spPr>
        <p:txBody>
          <a:bodyPr wrap="square" lIns="0" tIns="0" rIns="0" bIns="0" anchor="t" anchorCtr="0">
            <a:spAutoFit/>
          </a:bodyPr>
          <a:lstStyle>
            <a:lvl1pPr marL="0" indent="0">
              <a:buNone/>
              <a:defRPr sz="2000">
                <a:solidFill>
                  <a:schemeClr val="tx1"/>
                </a:solidFill>
              </a:defRPr>
            </a:lvl1pPr>
          </a:lstStyle>
          <a:p>
            <a:pPr lvl="0"/>
            <a:r>
              <a:rPr lang="de-DE" err="1"/>
              <a:t>Subline</a:t>
            </a:r>
            <a:endParaRPr lang="de-DE"/>
          </a:p>
        </p:txBody>
      </p:sp>
      <p:sp>
        <p:nvSpPr>
          <p:cNvPr id="22" name="Text placeholder - column 1">
            <a:extLst>
              <a:ext uri="{FF2B5EF4-FFF2-40B4-BE49-F238E27FC236}">
                <a16:creationId xmlns:a16="http://schemas.microsoft.com/office/drawing/2014/main" id="{C2889030-97F7-CF4E-92EC-0B68A489C436}"/>
              </a:ext>
            </a:extLst>
          </p:cNvPr>
          <p:cNvSpPr>
            <a:spLocks noGrp="1"/>
          </p:cNvSpPr>
          <p:nvPr>
            <p:ph type="body" sz="quarter" idx="29" hasCustomPrompt="1"/>
          </p:nvPr>
        </p:nvSpPr>
        <p:spPr>
          <a:xfrm>
            <a:off x="336320" y="1763388"/>
            <a:ext cx="4463536" cy="4572611"/>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4" name="Textplatzhalter 8">
            <a:extLst>
              <a:ext uri="{FF2B5EF4-FFF2-40B4-BE49-F238E27FC236}">
                <a16:creationId xmlns:a16="http://schemas.microsoft.com/office/drawing/2014/main" id="{F83BD49D-FF9D-7C47-B98D-CE1ACE7BE681}"/>
              </a:ext>
            </a:extLst>
          </p:cNvPr>
          <p:cNvSpPr>
            <a:spLocks noGrp="1"/>
          </p:cNvSpPr>
          <p:nvPr>
            <p:ph type="body" sz="quarter" idx="22"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12" name="Rechteck 11">
            <a:extLst>
              <a:ext uri="{FF2B5EF4-FFF2-40B4-BE49-F238E27FC236}">
                <a16:creationId xmlns:a16="http://schemas.microsoft.com/office/drawing/2014/main" id="{DFF95BD0-D77E-6343-B753-18F59CC2B827}"/>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Bildplatzhalter 16">
            <a:extLst>
              <a:ext uri="{FF2B5EF4-FFF2-40B4-BE49-F238E27FC236}">
                <a16:creationId xmlns:a16="http://schemas.microsoft.com/office/drawing/2014/main" id="{4ED7F7E8-C1F1-3741-BAF2-C2A27C404E23}"/>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pic>
        <p:nvPicPr>
          <p:cNvPr id="18" name="Grafik 17">
            <a:extLst>
              <a:ext uri="{FF2B5EF4-FFF2-40B4-BE49-F238E27FC236}">
                <a16:creationId xmlns:a16="http://schemas.microsoft.com/office/drawing/2014/main" id="{F15D3CFB-B26B-0249-A00F-00CE75E951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3721639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dia two columns ">
    <p:spTree>
      <p:nvGrpSpPr>
        <p:cNvPr id="1" name=""/>
        <p:cNvGrpSpPr/>
        <p:nvPr/>
      </p:nvGrpSpPr>
      <p:grpSpPr>
        <a:xfrm>
          <a:off x="0" y="0"/>
          <a:ext cx="0" cy="0"/>
          <a:chOff x="0" y="0"/>
          <a:chExt cx="0" cy="0"/>
        </a:xfrm>
      </p:grpSpPr>
      <p:sp>
        <p:nvSpPr>
          <p:cNvPr id="10" name="Inhaltsplatzhalter 8">
            <a:extLst>
              <a:ext uri="{FF2B5EF4-FFF2-40B4-BE49-F238E27FC236}">
                <a16:creationId xmlns:a16="http://schemas.microsoft.com/office/drawing/2014/main" id="{24A30027-8FEE-F343-9663-9117E92E748B}"/>
              </a:ext>
            </a:extLst>
          </p:cNvPr>
          <p:cNvSpPr>
            <a:spLocks noGrp="1"/>
          </p:cNvSpPr>
          <p:nvPr>
            <p:ph sz="quarter" idx="16" hasCustomPrompt="1"/>
          </p:nvPr>
        </p:nvSpPr>
        <p:spPr>
          <a:xfrm>
            <a:off x="6194798" y="1763388"/>
            <a:ext cx="5656942" cy="3125362"/>
          </a:xfrm>
        </p:spPr>
        <p:txBody>
          <a:bodyPr lIns="0" tIns="0" rIns="0" bIns="0" anchor="ctr">
            <a:normAutofit/>
          </a:bodyPr>
          <a:lstStyle>
            <a:lvl1pPr marL="0" indent="0" algn="ctr">
              <a:buNone/>
              <a:defRPr sz="4000">
                <a:solidFill>
                  <a:schemeClr val="bg2"/>
                </a:solidFill>
              </a:defRPr>
            </a:lvl1pPr>
            <a:lvl2pPr>
              <a:defRPr sz="1600">
                <a:solidFill>
                  <a:schemeClr val="accent1"/>
                </a:solidFill>
              </a:defRPr>
            </a:lvl2pPr>
            <a:lvl3pPr>
              <a:defRPr sz="1400">
                <a:solidFill>
                  <a:schemeClr val="accent1"/>
                </a:solidFill>
              </a:defRPr>
            </a:lvl3pPr>
            <a:lvl4pPr marL="1371600" indent="0">
              <a:buNone/>
              <a:defRPr/>
            </a:lvl4pPr>
          </a:lstStyle>
          <a:p>
            <a:pPr lvl="0"/>
            <a:r>
              <a:rPr lang="de-DE"/>
              <a:t>INSERT MEDIA</a:t>
            </a:r>
          </a:p>
        </p:txBody>
      </p:sp>
      <p:sp>
        <p:nvSpPr>
          <p:cNvPr id="11" name="Inhaltsplatzhalter 8">
            <a:extLst>
              <a:ext uri="{FF2B5EF4-FFF2-40B4-BE49-F238E27FC236}">
                <a16:creationId xmlns:a16="http://schemas.microsoft.com/office/drawing/2014/main" id="{338C4BAD-2AA9-F24C-BF81-D1D65AE6C415}"/>
              </a:ext>
            </a:extLst>
          </p:cNvPr>
          <p:cNvSpPr>
            <a:spLocks noGrp="1"/>
          </p:cNvSpPr>
          <p:nvPr>
            <p:ph sz="quarter" idx="17" hasCustomPrompt="1"/>
          </p:nvPr>
        </p:nvSpPr>
        <p:spPr>
          <a:xfrm>
            <a:off x="336321" y="1763388"/>
            <a:ext cx="5656942" cy="3125361"/>
          </a:xfrm>
        </p:spPr>
        <p:txBody>
          <a:bodyPr lIns="0" tIns="0" rIns="0" bIns="0" anchor="ctr">
            <a:normAutofit/>
          </a:bodyPr>
          <a:lstStyle>
            <a:lvl1pPr marL="0" indent="0" algn="ctr">
              <a:buNone/>
              <a:defRPr sz="4000">
                <a:solidFill>
                  <a:schemeClr val="bg2"/>
                </a:solidFill>
              </a:defRPr>
            </a:lvl1pPr>
            <a:lvl2pPr>
              <a:defRPr sz="1600">
                <a:solidFill>
                  <a:schemeClr val="accent1"/>
                </a:solidFill>
              </a:defRPr>
            </a:lvl2pPr>
            <a:lvl3pPr>
              <a:defRPr sz="1400">
                <a:solidFill>
                  <a:schemeClr val="accent1"/>
                </a:solidFill>
              </a:defRPr>
            </a:lvl3pPr>
            <a:lvl4pPr marL="1371600" indent="0">
              <a:buNone/>
              <a:defRPr/>
            </a:lvl4pPr>
          </a:lstStyle>
          <a:p>
            <a:pPr lvl="0"/>
            <a:r>
              <a:rPr lang="de-DE"/>
              <a:t>INSERT MEDIA</a:t>
            </a:r>
          </a:p>
        </p:txBody>
      </p:sp>
      <p:sp>
        <p:nvSpPr>
          <p:cNvPr id="12" name="Fußzeilenplatzhalter 4">
            <a:extLst>
              <a:ext uri="{FF2B5EF4-FFF2-40B4-BE49-F238E27FC236}">
                <a16:creationId xmlns:a16="http://schemas.microsoft.com/office/drawing/2014/main" id="{0454AE51-2470-9948-8121-759E19325BBA}"/>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13" name="Foliennummernplatzhalter 5">
            <a:extLst>
              <a:ext uri="{FF2B5EF4-FFF2-40B4-BE49-F238E27FC236}">
                <a16:creationId xmlns:a16="http://schemas.microsoft.com/office/drawing/2014/main" id="{FAE9C692-217C-FD4E-90A2-98AB6BB23432}"/>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9" name="Textplatzhalter 8">
            <a:extLst>
              <a:ext uri="{FF2B5EF4-FFF2-40B4-BE49-F238E27FC236}">
                <a16:creationId xmlns:a16="http://schemas.microsoft.com/office/drawing/2014/main" id="{81214C28-6492-574C-9290-77EFB73E051A}"/>
              </a:ext>
            </a:extLst>
          </p:cNvPr>
          <p:cNvSpPr>
            <a:spLocks noGrp="1"/>
          </p:cNvSpPr>
          <p:nvPr>
            <p:ph type="body" sz="quarter" idx="22" hasCustomPrompt="1"/>
          </p:nvPr>
        </p:nvSpPr>
        <p:spPr>
          <a:xfrm>
            <a:off x="767408" y="5070457"/>
            <a:ext cx="4937054" cy="166199"/>
          </a:xfrm>
        </p:spPr>
        <p:txBody>
          <a:bodyPr wrap="square" lIns="0" tIns="0" rIns="0" bIns="0" anchor="t" anchorCtr="0">
            <a:spAutoFit/>
          </a:bodyPr>
          <a:lstStyle>
            <a:lvl1pPr marL="0" indent="0">
              <a:buNone/>
              <a:defRPr sz="1200" b="1">
                <a:solidFill>
                  <a:schemeClr val="accent1"/>
                </a:solidFill>
              </a:defRPr>
            </a:lvl1pPr>
          </a:lstStyle>
          <a:p>
            <a:pPr lvl="0"/>
            <a:r>
              <a:rPr lang="de-DE"/>
              <a:t>Headline</a:t>
            </a:r>
          </a:p>
        </p:txBody>
      </p:sp>
      <p:sp>
        <p:nvSpPr>
          <p:cNvPr id="22" name="Textplatzhalter 8">
            <a:extLst>
              <a:ext uri="{FF2B5EF4-FFF2-40B4-BE49-F238E27FC236}">
                <a16:creationId xmlns:a16="http://schemas.microsoft.com/office/drawing/2014/main" id="{906E9002-6E3E-3545-9540-58369F3472F9}"/>
              </a:ext>
            </a:extLst>
          </p:cNvPr>
          <p:cNvSpPr>
            <a:spLocks noGrp="1"/>
          </p:cNvSpPr>
          <p:nvPr>
            <p:ph type="body" sz="quarter" idx="24" hasCustomPrompt="1"/>
          </p:nvPr>
        </p:nvSpPr>
        <p:spPr>
          <a:xfrm>
            <a:off x="6600056" y="5070457"/>
            <a:ext cx="4937054" cy="166199"/>
          </a:xfrm>
        </p:spPr>
        <p:txBody>
          <a:bodyPr wrap="square" lIns="0" tIns="0" rIns="0" bIns="0" anchor="t" anchorCtr="0">
            <a:spAutoFit/>
          </a:bodyPr>
          <a:lstStyle>
            <a:lvl1pPr marL="0" indent="0">
              <a:buNone/>
              <a:defRPr sz="1200" b="1">
                <a:solidFill>
                  <a:schemeClr val="accent1"/>
                </a:solidFill>
              </a:defRPr>
            </a:lvl1pPr>
          </a:lstStyle>
          <a:p>
            <a:pPr lvl="0"/>
            <a:r>
              <a:rPr lang="de-DE"/>
              <a:t>Headline</a:t>
            </a:r>
          </a:p>
        </p:txBody>
      </p:sp>
      <p:sp>
        <p:nvSpPr>
          <p:cNvPr id="23" name="Text placeholder - column 1">
            <a:extLst>
              <a:ext uri="{FF2B5EF4-FFF2-40B4-BE49-F238E27FC236}">
                <a16:creationId xmlns:a16="http://schemas.microsoft.com/office/drawing/2014/main" id="{A6A45EE3-1B47-5C4E-B1AA-9D6E2345C64D}"/>
              </a:ext>
            </a:extLst>
          </p:cNvPr>
          <p:cNvSpPr>
            <a:spLocks noGrp="1"/>
          </p:cNvSpPr>
          <p:nvPr>
            <p:ph type="body" sz="quarter" idx="25" hasCustomPrompt="1"/>
          </p:nvPr>
        </p:nvSpPr>
        <p:spPr>
          <a:xfrm>
            <a:off x="732983" y="5334526"/>
            <a:ext cx="4937054" cy="1118935"/>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5" name="Text placeholder - column 1">
            <a:extLst>
              <a:ext uri="{FF2B5EF4-FFF2-40B4-BE49-F238E27FC236}">
                <a16:creationId xmlns:a16="http://schemas.microsoft.com/office/drawing/2014/main" id="{B316D9E7-2533-3A4E-B235-672F378FC956}"/>
              </a:ext>
            </a:extLst>
          </p:cNvPr>
          <p:cNvSpPr>
            <a:spLocks noGrp="1"/>
          </p:cNvSpPr>
          <p:nvPr>
            <p:ph type="body" sz="quarter" idx="26" hasCustomPrompt="1"/>
          </p:nvPr>
        </p:nvSpPr>
        <p:spPr>
          <a:xfrm>
            <a:off x="6565631" y="5334526"/>
            <a:ext cx="4937054" cy="1118935"/>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18" name="Titel 1">
            <a:extLst>
              <a:ext uri="{FF2B5EF4-FFF2-40B4-BE49-F238E27FC236}">
                <a16:creationId xmlns:a16="http://schemas.microsoft.com/office/drawing/2014/main" id="{85BEAE3B-F298-8C48-94FC-FD80382A77F2}"/>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20" name="Textplatzhalter 8">
            <a:extLst>
              <a:ext uri="{FF2B5EF4-FFF2-40B4-BE49-F238E27FC236}">
                <a16:creationId xmlns:a16="http://schemas.microsoft.com/office/drawing/2014/main" id="{A4B1A216-1D9F-E747-9EB8-AA1CCEEFB365}"/>
              </a:ext>
            </a:extLst>
          </p:cNvPr>
          <p:cNvSpPr>
            <a:spLocks noGrp="1"/>
          </p:cNvSpPr>
          <p:nvPr>
            <p:ph type="body" sz="quarter" idx="14" hasCustomPrompt="1"/>
          </p:nvPr>
        </p:nvSpPr>
        <p:spPr>
          <a:xfrm>
            <a:off x="336550" y="1080377"/>
            <a:ext cx="8927802" cy="276999"/>
          </a:xfrm>
        </p:spPr>
        <p:txBody>
          <a:bodyPr wrap="square" lIns="0" tIns="0" rIns="0" bIns="0" anchor="t" anchorCtr="0">
            <a:spAutoFit/>
          </a:bodyPr>
          <a:lstStyle>
            <a:lvl1pPr marL="0" indent="0">
              <a:buNone/>
              <a:defRPr sz="2000">
                <a:solidFill>
                  <a:schemeClr val="tx1"/>
                </a:solidFill>
              </a:defRPr>
            </a:lvl1pPr>
          </a:lstStyle>
          <a:p>
            <a:pPr lvl="0"/>
            <a:r>
              <a:rPr lang="de-DE" err="1"/>
              <a:t>Subline</a:t>
            </a:r>
            <a:endParaRPr lang="de-DE"/>
          </a:p>
        </p:txBody>
      </p:sp>
      <p:sp>
        <p:nvSpPr>
          <p:cNvPr id="28" name="Textplatzhalter 8">
            <a:extLst>
              <a:ext uri="{FF2B5EF4-FFF2-40B4-BE49-F238E27FC236}">
                <a16:creationId xmlns:a16="http://schemas.microsoft.com/office/drawing/2014/main" id="{F48EC176-9548-F345-B2A9-2AA0455E7A81}"/>
              </a:ext>
            </a:extLst>
          </p:cNvPr>
          <p:cNvSpPr>
            <a:spLocks noGrp="1"/>
          </p:cNvSpPr>
          <p:nvPr>
            <p:ph type="body" sz="quarter" idx="28"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16" name="Rechteck 15">
            <a:extLst>
              <a:ext uri="{FF2B5EF4-FFF2-40B4-BE49-F238E27FC236}">
                <a16:creationId xmlns:a16="http://schemas.microsoft.com/office/drawing/2014/main" id="{9E780848-F4CD-FE48-B23F-36A06E907D0D}"/>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Bildplatzhalter 16">
            <a:extLst>
              <a:ext uri="{FF2B5EF4-FFF2-40B4-BE49-F238E27FC236}">
                <a16:creationId xmlns:a16="http://schemas.microsoft.com/office/drawing/2014/main" id="{6A5E7E97-B08E-7A4E-A780-528BE79CA805}"/>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pic>
        <p:nvPicPr>
          <p:cNvPr id="24" name="Grafik 23">
            <a:extLst>
              <a:ext uri="{FF2B5EF4-FFF2-40B4-BE49-F238E27FC236}">
                <a16:creationId xmlns:a16="http://schemas.microsoft.com/office/drawing/2014/main" id="{39C905DE-804B-EA48-9CC2-B768329C19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1609654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dia three columns">
    <p:spTree>
      <p:nvGrpSpPr>
        <p:cNvPr id="1" name=""/>
        <p:cNvGrpSpPr/>
        <p:nvPr/>
      </p:nvGrpSpPr>
      <p:grpSpPr>
        <a:xfrm>
          <a:off x="0" y="0"/>
          <a:ext cx="0" cy="0"/>
          <a:chOff x="0" y="0"/>
          <a:chExt cx="0" cy="0"/>
        </a:xfrm>
      </p:grpSpPr>
      <p:sp>
        <p:nvSpPr>
          <p:cNvPr id="11" name="Inhaltsplatzhalter 8">
            <a:extLst>
              <a:ext uri="{FF2B5EF4-FFF2-40B4-BE49-F238E27FC236}">
                <a16:creationId xmlns:a16="http://schemas.microsoft.com/office/drawing/2014/main" id="{338C4BAD-2AA9-F24C-BF81-D1D65AE6C415}"/>
              </a:ext>
            </a:extLst>
          </p:cNvPr>
          <p:cNvSpPr>
            <a:spLocks noGrp="1"/>
          </p:cNvSpPr>
          <p:nvPr>
            <p:ph sz="quarter" idx="17" hasCustomPrompt="1"/>
          </p:nvPr>
        </p:nvSpPr>
        <p:spPr>
          <a:xfrm>
            <a:off x="336321" y="1763388"/>
            <a:ext cx="3527431" cy="3125362"/>
          </a:xfrm>
        </p:spPr>
        <p:txBody>
          <a:bodyPr lIns="0" tIns="0" rIns="0" bIns="0" anchor="ctr">
            <a:normAutofit/>
          </a:bodyPr>
          <a:lstStyle>
            <a:lvl1pPr marL="0" indent="0" algn="ctr">
              <a:buNone/>
              <a:defRPr sz="4000">
                <a:solidFill>
                  <a:schemeClr val="bg2"/>
                </a:solidFill>
              </a:defRPr>
            </a:lvl1pPr>
            <a:lvl2pPr>
              <a:defRPr sz="1600">
                <a:solidFill>
                  <a:schemeClr val="accent1"/>
                </a:solidFill>
              </a:defRPr>
            </a:lvl2pPr>
            <a:lvl3pPr>
              <a:defRPr sz="1400">
                <a:solidFill>
                  <a:schemeClr val="accent1"/>
                </a:solidFill>
              </a:defRPr>
            </a:lvl3pPr>
            <a:lvl4pPr marL="1371600" indent="0">
              <a:buNone/>
              <a:defRPr/>
            </a:lvl4pPr>
          </a:lstStyle>
          <a:p>
            <a:pPr lvl="0"/>
            <a:r>
              <a:rPr lang="de-DE"/>
              <a:t>INSERT MEDIA</a:t>
            </a:r>
          </a:p>
        </p:txBody>
      </p:sp>
      <p:sp>
        <p:nvSpPr>
          <p:cNvPr id="12" name="Fußzeilenplatzhalter 4">
            <a:extLst>
              <a:ext uri="{FF2B5EF4-FFF2-40B4-BE49-F238E27FC236}">
                <a16:creationId xmlns:a16="http://schemas.microsoft.com/office/drawing/2014/main" id="{0454AE51-2470-9948-8121-759E19325BBA}"/>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13" name="Foliennummernplatzhalter 5">
            <a:extLst>
              <a:ext uri="{FF2B5EF4-FFF2-40B4-BE49-F238E27FC236}">
                <a16:creationId xmlns:a16="http://schemas.microsoft.com/office/drawing/2014/main" id="{FAE9C692-217C-FD4E-90A2-98AB6BB23432}"/>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4" name="Inhaltsplatzhalter 8">
            <a:extLst>
              <a:ext uri="{FF2B5EF4-FFF2-40B4-BE49-F238E27FC236}">
                <a16:creationId xmlns:a16="http://schemas.microsoft.com/office/drawing/2014/main" id="{EBDADE0C-DD50-2948-8B5D-FEFE128F8630}"/>
              </a:ext>
            </a:extLst>
          </p:cNvPr>
          <p:cNvSpPr>
            <a:spLocks noGrp="1"/>
          </p:cNvSpPr>
          <p:nvPr>
            <p:ph sz="quarter" idx="21" hasCustomPrompt="1"/>
          </p:nvPr>
        </p:nvSpPr>
        <p:spPr>
          <a:xfrm>
            <a:off x="4330314" y="1763388"/>
            <a:ext cx="3527431" cy="3125362"/>
          </a:xfrm>
        </p:spPr>
        <p:txBody>
          <a:bodyPr lIns="0" tIns="0" rIns="0" bIns="0" anchor="ctr">
            <a:normAutofit/>
          </a:bodyPr>
          <a:lstStyle>
            <a:lvl1pPr marL="0" indent="0" algn="ctr">
              <a:buNone/>
              <a:defRPr sz="4000">
                <a:solidFill>
                  <a:schemeClr val="bg2"/>
                </a:solidFill>
              </a:defRPr>
            </a:lvl1pPr>
            <a:lvl2pPr>
              <a:defRPr sz="1600">
                <a:solidFill>
                  <a:schemeClr val="accent1"/>
                </a:solidFill>
              </a:defRPr>
            </a:lvl2pPr>
            <a:lvl3pPr>
              <a:defRPr sz="1400">
                <a:solidFill>
                  <a:schemeClr val="accent1"/>
                </a:solidFill>
              </a:defRPr>
            </a:lvl3pPr>
            <a:lvl4pPr marL="1371600" indent="0">
              <a:buNone/>
              <a:defRPr/>
            </a:lvl4pPr>
          </a:lstStyle>
          <a:p>
            <a:pPr lvl="0"/>
            <a:r>
              <a:rPr lang="de-DE"/>
              <a:t>INSERT MEDIA</a:t>
            </a:r>
          </a:p>
        </p:txBody>
      </p:sp>
      <p:sp>
        <p:nvSpPr>
          <p:cNvPr id="15" name="Inhaltsplatzhalter 8">
            <a:extLst>
              <a:ext uri="{FF2B5EF4-FFF2-40B4-BE49-F238E27FC236}">
                <a16:creationId xmlns:a16="http://schemas.microsoft.com/office/drawing/2014/main" id="{9C9D8B6D-7174-2A44-A398-39D89BCDC2F2}"/>
              </a:ext>
            </a:extLst>
          </p:cNvPr>
          <p:cNvSpPr>
            <a:spLocks noGrp="1"/>
          </p:cNvSpPr>
          <p:nvPr>
            <p:ph sz="quarter" idx="22" hasCustomPrompt="1"/>
          </p:nvPr>
        </p:nvSpPr>
        <p:spPr>
          <a:xfrm>
            <a:off x="8324309" y="1763388"/>
            <a:ext cx="3527431" cy="3125362"/>
          </a:xfrm>
        </p:spPr>
        <p:txBody>
          <a:bodyPr lIns="0" tIns="0" rIns="0" bIns="0" anchor="ctr">
            <a:normAutofit/>
          </a:bodyPr>
          <a:lstStyle>
            <a:lvl1pPr marL="0" indent="0" algn="ctr">
              <a:buNone/>
              <a:defRPr sz="4000">
                <a:solidFill>
                  <a:schemeClr val="bg2"/>
                </a:solidFill>
              </a:defRPr>
            </a:lvl1pPr>
            <a:lvl2pPr>
              <a:defRPr sz="1600">
                <a:solidFill>
                  <a:schemeClr val="accent1"/>
                </a:solidFill>
              </a:defRPr>
            </a:lvl2pPr>
            <a:lvl3pPr>
              <a:defRPr sz="1400">
                <a:solidFill>
                  <a:schemeClr val="accent1"/>
                </a:solidFill>
              </a:defRPr>
            </a:lvl3pPr>
            <a:lvl4pPr marL="1371600" indent="0">
              <a:buNone/>
              <a:defRPr/>
            </a:lvl4pPr>
          </a:lstStyle>
          <a:p>
            <a:pPr lvl="0"/>
            <a:r>
              <a:rPr lang="de-DE"/>
              <a:t>INSERT MEDIA</a:t>
            </a:r>
          </a:p>
        </p:txBody>
      </p:sp>
      <p:sp>
        <p:nvSpPr>
          <p:cNvPr id="24" name="Textplatzhalter 8">
            <a:extLst>
              <a:ext uri="{FF2B5EF4-FFF2-40B4-BE49-F238E27FC236}">
                <a16:creationId xmlns:a16="http://schemas.microsoft.com/office/drawing/2014/main" id="{06931BFC-C5E9-FB46-B01F-7903D03F9355}"/>
              </a:ext>
            </a:extLst>
          </p:cNvPr>
          <p:cNvSpPr>
            <a:spLocks noGrp="1"/>
          </p:cNvSpPr>
          <p:nvPr>
            <p:ph type="body" sz="quarter" idx="26" hasCustomPrompt="1"/>
          </p:nvPr>
        </p:nvSpPr>
        <p:spPr>
          <a:xfrm>
            <a:off x="336320" y="5070457"/>
            <a:ext cx="3527430" cy="166199"/>
          </a:xfrm>
        </p:spPr>
        <p:txBody>
          <a:bodyPr wrap="square" lIns="0" tIns="0" rIns="0" bIns="0" anchor="t" anchorCtr="0">
            <a:spAutoFit/>
          </a:bodyPr>
          <a:lstStyle>
            <a:lvl1pPr marL="0" indent="0">
              <a:buNone/>
              <a:defRPr sz="1200" b="1">
                <a:solidFill>
                  <a:schemeClr val="accent1"/>
                </a:solidFill>
              </a:defRPr>
            </a:lvl1pPr>
          </a:lstStyle>
          <a:p>
            <a:pPr lvl="0"/>
            <a:r>
              <a:rPr lang="de-DE"/>
              <a:t>Headline</a:t>
            </a:r>
          </a:p>
        </p:txBody>
      </p:sp>
      <p:sp>
        <p:nvSpPr>
          <p:cNvPr id="26" name="Textplatzhalter 8">
            <a:extLst>
              <a:ext uri="{FF2B5EF4-FFF2-40B4-BE49-F238E27FC236}">
                <a16:creationId xmlns:a16="http://schemas.microsoft.com/office/drawing/2014/main" id="{A843A2AF-CEF2-E24E-A06B-68EE57C5043B}"/>
              </a:ext>
            </a:extLst>
          </p:cNvPr>
          <p:cNvSpPr>
            <a:spLocks noGrp="1"/>
          </p:cNvSpPr>
          <p:nvPr>
            <p:ph type="body" sz="quarter" idx="28" hasCustomPrompt="1"/>
          </p:nvPr>
        </p:nvSpPr>
        <p:spPr>
          <a:xfrm>
            <a:off x="4332285" y="5070457"/>
            <a:ext cx="3527430" cy="166199"/>
          </a:xfrm>
        </p:spPr>
        <p:txBody>
          <a:bodyPr wrap="square" lIns="0" tIns="0" rIns="0" bIns="0" anchor="t" anchorCtr="0">
            <a:spAutoFit/>
          </a:bodyPr>
          <a:lstStyle>
            <a:lvl1pPr marL="0" indent="0">
              <a:buNone/>
              <a:defRPr sz="1200" b="1">
                <a:solidFill>
                  <a:schemeClr val="accent1"/>
                </a:solidFill>
              </a:defRPr>
            </a:lvl1pPr>
          </a:lstStyle>
          <a:p>
            <a:pPr lvl="0"/>
            <a:r>
              <a:rPr lang="de-DE"/>
              <a:t>Headline</a:t>
            </a:r>
          </a:p>
        </p:txBody>
      </p:sp>
      <p:sp>
        <p:nvSpPr>
          <p:cNvPr id="28" name="Textplatzhalter 8">
            <a:extLst>
              <a:ext uri="{FF2B5EF4-FFF2-40B4-BE49-F238E27FC236}">
                <a16:creationId xmlns:a16="http://schemas.microsoft.com/office/drawing/2014/main" id="{0F7690D5-9341-6B41-A059-517E98C43E57}"/>
              </a:ext>
            </a:extLst>
          </p:cNvPr>
          <p:cNvSpPr>
            <a:spLocks noGrp="1"/>
          </p:cNvSpPr>
          <p:nvPr>
            <p:ph type="body" sz="quarter" idx="30" hasCustomPrompt="1"/>
          </p:nvPr>
        </p:nvSpPr>
        <p:spPr>
          <a:xfrm>
            <a:off x="8324309" y="5070457"/>
            <a:ext cx="3527430" cy="166199"/>
          </a:xfrm>
        </p:spPr>
        <p:txBody>
          <a:bodyPr wrap="square" lIns="0" tIns="0" rIns="0" bIns="0" anchor="t" anchorCtr="0">
            <a:spAutoFit/>
          </a:bodyPr>
          <a:lstStyle>
            <a:lvl1pPr marL="0" indent="0">
              <a:buNone/>
              <a:defRPr sz="1200" b="1">
                <a:solidFill>
                  <a:schemeClr val="accent1"/>
                </a:solidFill>
              </a:defRPr>
            </a:lvl1pPr>
          </a:lstStyle>
          <a:p>
            <a:pPr lvl="0"/>
            <a:r>
              <a:rPr lang="de-DE"/>
              <a:t>Headline</a:t>
            </a:r>
          </a:p>
        </p:txBody>
      </p:sp>
      <p:sp>
        <p:nvSpPr>
          <p:cNvPr id="20" name="Text placeholder - column 1">
            <a:extLst>
              <a:ext uri="{FF2B5EF4-FFF2-40B4-BE49-F238E27FC236}">
                <a16:creationId xmlns:a16="http://schemas.microsoft.com/office/drawing/2014/main" id="{EF1144D5-91FD-294A-98D6-790960B2D997}"/>
              </a:ext>
            </a:extLst>
          </p:cNvPr>
          <p:cNvSpPr>
            <a:spLocks noGrp="1"/>
          </p:cNvSpPr>
          <p:nvPr>
            <p:ph type="body" sz="quarter" idx="25" hasCustomPrompt="1"/>
          </p:nvPr>
        </p:nvSpPr>
        <p:spPr>
          <a:xfrm>
            <a:off x="271311" y="5334526"/>
            <a:ext cx="3592439" cy="1118935"/>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5" name="Text placeholder - column 1">
            <a:extLst>
              <a:ext uri="{FF2B5EF4-FFF2-40B4-BE49-F238E27FC236}">
                <a16:creationId xmlns:a16="http://schemas.microsoft.com/office/drawing/2014/main" id="{C777F034-7D02-7445-B64C-FD90F8DCDEA8}"/>
              </a:ext>
            </a:extLst>
          </p:cNvPr>
          <p:cNvSpPr>
            <a:spLocks noGrp="1"/>
          </p:cNvSpPr>
          <p:nvPr>
            <p:ph type="body" sz="quarter" idx="31" hasCustomPrompt="1"/>
          </p:nvPr>
        </p:nvSpPr>
        <p:spPr>
          <a:xfrm>
            <a:off x="4288675" y="5334526"/>
            <a:ext cx="3592439" cy="1118935"/>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32" name="Text placeholder - column 1">
            <a:extLst>
              <a:ext uri="{FF2B5EF4-FFF2-40B4-BE49-F238E27FC236}">
                <a16:creationId xmlns:a16="http://schemas.microsoft.com/office/drawing/2014/main" id="{56D5FEA0-C820-BB41-93C3-14213906DB69}"/>
              </a:ext>
            </a:extLst>
          </p:cNvPr>
          <p:cNvSpPr>
            <a:spLocks noGrp="1"/>
          </p:cNvSpPr>
          <p:nvPr>
            <p:ph type="body" sz="quarter" idx="32" hasCustomPrompt="1"/>
          </p:nvPr>
        </p:nvSpPr>
        <p:spPr>
          <a:xfrm>
            <a:off x="8306039" y="5334526"/>
            <a:ext cx="3592439" cy="1118935"/>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18" name="Titel 1">
            <a:extLst>
              <a:ext uri="{FF2B5EF4-FFF2-40B4-BE49-F238E27FC236}">
                <a16:creationId xmlns:a16="http://schemas.microsoft.com/office/drawing/2014/main" id="{B1B5BC9B-2A5D-854F-ABB3-73412BD00210}"/>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23" name="Textplatzhalter 8">
            <a:extLst>
              <a:ext uri="{FF2B5EF4-FFF2-40B4-BE49-F238E27FC236}">
                <a16:creationId xmlns:a16="http://schemas.microsoft.com/office/drawing/2014/main" id="{3776CDD3-8A80-CF4D-AA1A-DD4D7B329CB3}"/>
              </a:ext>
            </a:extLst>
          </p:cNvPr>
          <p:cNvSpPr>
            <a:spLocks noGrp="1"/>
          </p:cNvSpPr>
          <p:nvPr>
            <p:ph type="body" sz="quarter" idx="14" hasCustomPrompt="1"/>
          </p:nvPr>
        </p:nvSpPr>
        <p:spPr>
          <a:xfrm>
            <a:off x="336550" y="1080377"/>
            <a:ext cx="8927802" cy="276999"/>
          </a:xfrm>
        </p:spPr>
        <p:txBody>
          <a:bodyPr wrap="square" lIns="0" tIns="0" rIns="0" bIns="0" anchor="t" anchorCtr="0">
            <a:spAutoFit/>
          </a:bodyPr>
          <a:lstStyle>
            <a:lvl1pPr marL="0" indent="0">
              <a:buNone/>
              <a:defRPr sz="2000">
                <a:solidFill>
                  <a:schemeClr val="tx1"/>
                </a:solidFill>
              </a:defRPr>
            </a:lvl1pPr>
          </a:lstStyle>
          <a:p>
            <a:pPr lvl="0"/>
            <a:r>
              <a:rPr lang="de-DE" err="1"/>
              <a:t>Subline</a:t>
            </a:r>
            <a:endParaRPr lang="de-DE"/>
          </a:p>
        </p:txBody>
      </p:sp>
      <p:sp>
        <p:nvSpPr>
          <p:cNvPr id="31" name="Textplatzhalter 8">
            <a:extLst>
              <a:ext uri="{FF2B5EF4-FFF2-40B4-BE49-F238E27FC236}">
                <a16:creationId xmlns:a16="http://schemas.microsoft.com/office/drawing/2014/main" id="{48B12994-5C48-F449-A311-423252925F54}"/>
              </a:ext>
            </a:extLst>
          </p:cNvPr>
          <p:cNvSpPr>
            <a:spLocks noGrp="1"/>
          </p:cNvSpPr>
          <p:nvPr>
            <p:ph type="body" sz="quarter" idx="15"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19" name="Rechteck 18">
            <a:extLst>
              <a:ext uri="{FF2B5EF4-FFF2-40B4-BE49-F238E27FC236}">
                <a16:creationId xmlns:a16="http://schemas.microsoft.com/office/drawing/2014/main" id="{2B24E607-5BF0-5542-BD22-E71207C2DEA0}"/>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Bildplatzhalter 16">
            <a:extLst>
              <a:ext uri="{FF2B5EF4-FFF2-40B4-BE49-F238E27FC236}">
                <a16:creationId xmlns:a16="http://schemas.microsoft.com/office/drawing/2014/main" id="{8F87DD36-3C72-D343-9ACC-F2652EA16C6C}"/>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pic>
        <p:nvPicPr>
          <p:cNvPr id="27" name="Grafik 26">
            <a:extLst>
              <a:ext uri="{FF2B5EF4-FFF2-40B4-BE49-F238E27FC236}">
                <a16:creationId xmlns:a16="http://schemas.microsoft.com/office/drawing/2014/main" id="{26BDC15B-61DC-BC4A-AAE1-ACC43CCF96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2489662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s three columns">
    <p:spTree>
      <p:nvGrpSpPr>
        <p:cNvPr id="1" name=""/>
        <p:cNvGrpSpPr/>
        <p:nvPr/>
      </p:nvGrpSpPr>
      <p:grpSpPr>
        <a:xfrm>
          <a:off x="0" y="0"/>
          <a:ext cx="0" cy="0"/>
          <a:chOff x="0" y="0"/>
          <a:chExt cx="0" cy="0"/>
        </a:xfrm>
      </p:grpSpPr>
      <p:sp>
        <p:nvSpPr>
          <p:cNvPr id="12" name="Fußzeilenplatzhalter 4">
            <a:extLst>
              <a:ext uri="{FF2B5EF4-FFF2-40B4-BE49-F238E27FC236}">
                <a16:creationId xmlns:a16="http://schemas.microsoft.com/office/drawing/2014/main" id="{0454AE51-2470-9948-8121-759E19325BBA}"/>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13" name="Foliennummernplatzhalter 5">
            <a:extLst>
              <a:ext uri="{FF2B5EF4-FFF2-40B4-BE49-F238E27FC236}">
                <a16:creationId xmlns:a16="http://schemas.microsoft.com/office/drawing/2014/main" id="{FAE9C692-217C-FD4E-90A2-98AB6BB23432}"/>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7" name="Bildplatzhalter 2">
            <a:extLst>
              <a:ext uri="{FF2B5EF4-FFF2-40B4-BE49-F238E27FC236}">
                <a16:creationId xmlns:a16="http://schemas.microsoft.com/office/drawing/2014/main" id="{BF95128C-2E7C-0942-A4B2-952314CC44B1}"/>
              </a:ext>
            </a:extLst>
          </p:cNvPr>
          <p:cNvSpPr>
            <a:spLocks noGrp="1"/>
          </p:cNvSpPr>
          <p:nvPr>
            <p:ph type="pic" sz="quarter" idx="24" hasCustomPrompt="1"/>
          </p:nvPr>
        </p:nvSpPr>
        <p:spPr>
          <a:xfrm>
            <a:off x="336550" y="1763388"/>
            <a:ext cx="3527425" cy="3126112"/>
          </a:xfrm>
        </p:spPr>
        <p:txBody>
          <a:bodyPr anchor="ctr"/>
          <a:lstStyle>
            <a:lvl1pPr marL="0" indent="0" algn="ctr">
              <a:buNone/>
              <a:defRPr>
                <a:solidFill>
                  <a:schemeClr val="bg2"/>
                </a:solidFill>
              </a:defRPr>
            </a:lvl1pPr>
          </a:lstStyle>
          <a:p>
            <a:r>
              <a:rPr lang="de-DE"/>
              <a:t>PLEASE DROP IMAGE IN HERE</a:t>
            </a:r>
          </a:p>
        </p:txBody>
      </p:sp>
      <p:sp>
        <p:nvSpPr>
          <p:cNvPr id="19" name="Bildplatzhalter 2">
            <a:extLst>
              <a:ext uri="{FF2B5EF4-FFF2-40B4-BE49-F238E27FC236}">
                <a16:creationId xmlns:a16="http://schemas.microsoft.com/office/drawing/2014/main" id="{280CDA80-402A-9F43-992D-51CAC3C2EE51}"/>
              </a:ext>
            </a:extLst>
          </p:cNvPr>
          <p:cNvSpPr>
            <a:spLocks noGrp="1"/>
          </p:cNvSpPr>
          <p:nvPr>
            <p:ph type="pic" sz="quarter" idx="25" hasCustomPrompt="1"/>
          </p:nvPr>
        </p:nvSpPr>
        <p:spPr>
          <a:xfrm>
            <a:off x="4330320" y="1763388"/>
            <a:ext cx="3527425" cy="3126112"/>
          </a:xfrm>
        </p:spPr>
        <p:txBody>
          <a:bodyPr anchor="ctr"/>
          <a:lstStyle>
            <a:lvl1pPr marL="0" indent="0" algn="ctr">
              <a:buNone/>
              <a:defRPr>
                <a:solidFill>
                  <a:schemeClr val="bg2"/>
                </a:solidFill>
              </a:defRPr>
            </a:lvl1pPr>
          </a:lstStyle>
          <a:p>
            <a:r>
              <a:rPr lang="de-DE"/>
              <a:t>PLEASE DROP IMAGE IN HERE</a:t>
            </a:r>
          </a:p>
        </p:txBody>
      </p:sp>
      <p:sp>
        <p:nvSpPr>
          <p:cNvPr id="21" name="Bildplatzhalter 2">
            <a:extLst>
              <a:ext uri="{FF2B5EF4-FFF2-40B4-BE49-F238E27FC236}">
                <a16:creationId xmlns:a16="http://schemas.microsoft.com/office/drawing/2014/main" id="{266BAB16-DF43-2F4E-84CD-C94B7379C335}"/>
              </a:ext>
            </a:extLst>
          </p:cNvPr>
          <p:cNvSpPr>
            <a:spLocks noGrp="1"/>
          </p:cNvSpPr>
          <p:nvPr>
            <p:ph type="pic" sz="quarter" idx="26" hasCustomPrompt="1"/>
          </p:nvPr>
        </p:nvSpPr>
        <p:spPr>
          <a:xfrm>
            <a:off x="8324315" y="1763388"/>
            <a:ext cx="3527425" cy="3126112"/>
          </a:xfrm>
        </p:spPr>
        <p:txBody>
          <a:bodyPr anchor="ctr"/>
          <a:lstStyle>
            <a:lvl1pPr marL="0" indent="0" algn="ctr">
              <a:buNone/>
              <a:defRPr>
                <a:solidFill>
                  <a:schemeClr val="bg2"/>
                </a:solidFill>
              </a:defRPr>
            </a:lvl1pPr>
          </a:lstStyle>
          <a:p>
            <a:r>
              <a:rPr lang="de-DE"/>
              <a:t>PLEASE DROP IMAGE IN HERE</a:t>
            </a:r>
          </a:p>
        </p:txBody>
      </p:sp>
      <p:sp>
        <p:nvSpPr>
          <p:cNvPr id="25" name="Textplatzhalter 8">
            <a:extLst>
              <a:ext uri="{FF2B5EF4-FFF2-40B4-BE49-F238E27FC236}">
                <a16:creationId xmlns:a16="http://schemas.microsoft.com/office/drawing/2014/main" id="{072D8586-DF0E-C24A-971C-C483867E1926}"/>
              </a:ext>
            </a:extLst>
          </p:cNvPr>
          <p:cNvSpPr>
            <a:spLocks noGrp="1"/>
          </p:cNvSpPr>
          <p:nvPr>
            <p:ph type="body" sz="quarter" idx="30" hasCustomPrompt="1"/>
          </p:nvPr>
        </p:nvSpPr>
        <p:spPr>
          <a:xfrm>
            <a:off x="8324309" y="5070886"/>
            <a:ext cx="3527430" cy="166199"/>
          </a:xfrm>
        </p:spPr>
        <p:txBody>
          <a:bodyPr wrap="square" lIns="0" tIns="0" rIns="0" bIns="0" anchor="t" anchorCtr="0">
            <a:spAutoFit/>
          </a:bodyPr>
          <a:lstStyle>
            <a:lvl1pPr marL="0" indent="0">
              <a:buNone/>
              <a:defRPr sz="1200" b="1">
                <a:solidFill>
                  <a:schemeClr val="accent1"/>
                </a:solidFill>
              </a:defRPr>
            </a:lvl1pPr>
          </a:lstStyle>
          <a:p>
            <a:pPr lvl="0"/>
            <a:r>
              <a:rPr lang="de-DE"/>
              <a:t>Headline</a:t>
            </a:r>
          </a:p>
        </p:txBody>
      </p:sp>
      <p:sp>
        <p:nvSpPr>
          <p:cNvPr id="27" name="Textplatzhalter 8">
            <a:extLst>
              <a:ext uri="{FF2B5EF4-FFF2-40B4-BE49-F238E27FC236}">
                <a16:creationId xmlns:a16="http://schemas.microsoft.com/office/drawing/2014/main" id="{EEAC1B76-CCF5-9148-930F-F63A99B7A9C7}"/>
              </a:ext>
            </a:extLst>
          </p:cNvPr>
          <p:cNvSpPr>
            <a:spLocks noGrp="1"/>
          </p:cNvSpPr>
          <p:nvPr>
            <p:ph type="body" sz="quarter" idx="32" hasCustomPrompt="1"/>
          </p:nvPr>
        </p:nvSpPr>
        <p:spPr>
          <a:xfrm>
            <a:off x="336320" y="5070886"/>
            <a:ext cx="3527430" cy="166199"/>
          </a:xfrm>
        </p:spPr>
        <p:txBody>
          <a:bodyPr wrap="square" lIns="0" tIns="0" rIns="0" bIns="0" anchor="t" anchorCtr="0">
            <a:spAutoFit/>
          </a:bodyPr>
          <a:lstStyle>
            <a:lvl1pPr marL="0" indent="0">
              <a:buNone/>
              <a:defRPr sz="1200" b="1">
                <a:solidFill>
                  <a:schemeClr val="accent1"/>
                </a:solidFill>
              </a:defRPr>
            </a:lvl1pPr>
          </a:lstStyle>
          <a:p>
            <a:pPr lvl="0"/>
            <a:r>
              <a:rPr lang="de-DE"/>
              <a:t>Headline</a:t>
            </a:r>
          </a:p>
        </p:txBody>
      </p:sp>
      <p:sp>
        <p:nvSpPr>
          <p:cNvPr id="29" name="Textplatzhalter 8">
            <a:extLst>
              <a:ext uri="{FF2B5EF4-FFF2-40B4-BE49-F238E27FC236}">
                <a16:creationId xmlns:a16="http://schemas.microsoft.com/office/drawing/2014/main" id="{EF813C71-08BD-9346-B12E-C8E508C4489D}"/>
              </a:ext>
            </a:extLst>
          </p:cNvPr>
          <p:cNvSpPr>
            <a:spLocks noGrp="1"/>
          </p:cNvSpPr>
          <p:nvPr>
            <p:ph type="body" sz="quarter" idx="28" hasCustomPrompt="1"/>
          </p:nvPr>
        </p:nvSpPr>
        <p:spPr>
          <a:xfrm>
            <a:off x="4332285" y="5070886"/>
            <a:ext cx="3527430" cy="166199"/>
          </a:xfrm>
        </p:spPr>
        <p:txBody>
          <a:bodyPr wrap="square" lIns="0" tIns="0" rIns="0" bIns="0" anchor="t" anchorCtr="0">
            <a:spAutoFit/>
          </a:bodyPr>
          <a:lstStyle>
            <a:lvl1pPr marL="0" indent="0">
              <a:buNone/>
              <a:defRPr sz="1200" b="1">
                <a:solidFill>
                  <a:schemeClr val="accent1"/>
                </a:solidFill>
              </a:defRPr>
            </a:lvl1pPr>
          </a:lstStyle>
          <a:p>
            <a:pPr lvl="0"/>
            <a:r>
              <a:rPr lang="de-DE"/>
              <a:t>Headline</a:t>
            </a:r>
          </a:p>
        </p:txBody>
      </p:sp>
      <p:sp>
        <p:nvSpPr>
          <p:cNvPr id="18" name="Text placeholder - column 1">
            <a:extLst>
              <a:ext uri="{FF2B5EF4-FFF2-40B4-BE49-F238E27FC236}">
                <a16:creationId xmlns:a16="http://schemas.microsoft.com/office/drawing/2014/main" id="{718AB7E5-E1C0-5241-82AE-E3FC2370F466}"/>
              </a:ext>
            </a:extLst>
          </p:cNvPr>
          <p:cNvSpPr>
            <a:spLocks noGrp="1"/>
          </p:cNvSpPr>
          <p:nvPr>
            <p:ph type="body" sz="quarter" idx="33" hasCustomPrompt="1"/>
          </p:nvPr>
        </p:nvSpPr>
        <p:spPr>
          <a:xfrm>
            <a:off x="303815" y="5334526"/>
            <a:ext cx="3592439" cy="1118935"/>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0" name="Text placeholder - column 1">
            <a:extLst>
              <a:ext uri="{FF2B5EF4-FFF2-40B4-BE49-F238E27FC236}">
                <a16:creationId xmlns:a16="http://schemas.microsoft.com/office/drawing/2014/main" id="{E41FED2B-F5FC-174D-9FE7-85BCF49E0527}"/>
              </a:ext>
            </a:extLst>
          </p:cNvPr>
          <p:cNvSpPr>
            <a:spLocks noGrp="1"/>
          </p:cNvSpPr>
          <p:nvPr>
            <p:ph type="body" sz="quarter" idx="31" hasCustomPrompt="1"/>
          </p:nvPr>
        </p:nvSpPr>
        <p:spPr>
          <a:xfrm>
            <a:off x="4297812" y="5334526"/>
            <a:ext cx="3592439" cy="1118935"/>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30" name="Text placeholder - column 1">
            <a:extLst>
              <a:ext uri="{FF2B5EF4-FFF2-40B4-BE49-F238E27FC236}">
                <a16:creationId xmlns:a16="http://schemas.microsoft.com/office/drawing/2014/main" id="{56E1CE66-066F-3F4C-A245-A317D0B862C3}"/>
              </a:ext>
            </a:extLst>
          </p:cNvPr>
          <p:cNvSpPr>
            <a:spLocks noGrp="1"/>
          </p:cNvSpPr>
          <p:nvPr>
            <p:ph type="body" sz="quarter" idx="34" hasCustomPrompt="1"/>
          </p:nvPr>
        </p:nvSpPr>
        <p:spPr>
          <a:xfrm>
            <a:off x="8280804" y="5334526"/>
            <a:ext cx="3592439" cy="1118935"/>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4" name="Titel 1">
            <a:extLst>
              <a:ext uri="{FF2B5EF4-FFF2-40B4-BE49-F238E27FC236}">
                <a16:creationId xmlns:a16="http://schemas.microsoft.com/office/drawing/2014/main" id="{14638656-4FD2-E844-9348-DFA9A3728BF4}"/>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26" name="Textplatzhalter 8">
            <a:extLst>
              <a:ext uri="{FF2B5EF4-FFF2-40B4-BE49-F238E27FC236}">
                <a16:creationId xmlns:a16="http://schemas.microsoft.com/office/drawing/2014/main" id="{B1AA3047-302D-2D43-B9B0-3D25EB876877}"/>
              </a:ext>
            </a:extLst>
          </p:cNvPr>
          <p:cNvSpPr>
            <a:spLocks noGrp="1"/>
          </p:cNvSpPr>
          <p:nvPr>
            <p:ph type="body" sz="quarter" idx="14" hasCustomPrompt="1"/>
          </p:nvPr>
        </p:nvSpPr>
        <p:spPr>
          <a:xfrm>
            <a:off x="336550" y="1080377"/>
            <a:ext cx="8927802" cy="276999"/>
          </a:xfrm>
        </p:spPr>
        <p:txBody>
          <a:bodyPr wrap="square" lIns="0" tIns="0" rIns="0" bIns="0" anchor="t" anchorCtr="0">
            <a:spAutoFit/>
          </a:bodyPr>
          <a:lstStyle>
            <a:lvl1pPr marL="0" indent="0">
              <a:buNone/>
              <a:defRPr sz="2000">
                <a:solidFill>
                  <a:schemeClr val="tx1"/>
                </a:solidFill>
              </a:defRPr>
            </a:lvl1pPr>
          </a:lstStyle>
          <a:p>
            <a:pPr lvl="0"/>
            <a:r>
              <a:rPr lang="de-DE" err="1"/>
              <a:t>Subline</a:t>
            </a:r>
            <a:endParaRPr lang="de-DE"/>
          </a:p>
        </p:txBody>
      </p:sp>
      <p:sp>
        <p:nvSpPr>
          <p:cNvPr id="33" name="Textplatzhalter 8">
            <a:extLst>
              <a:ext uri="{FF2B5EF4-FFF2-40B4-BE49-F238E27FC236}">
                <a16:creationId xmlns:a16="http://schemas.microsoft.com/office/drawing/2014/main" id="{0B4096C1-8EE5-3146-A42E-621414BF199D}"/>
              </a:ext>
            </a:extLst>
          </p:cNvPr>
          <p:cNvSpPr>
            <a:spLocks noGrp="1"/>
          </p:cNvSpPr>
          <p:nvPr>
            <p:ph type="body" sz="quarter" idx="15"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28" name="Rechteck 27">
            <a:extLst>
              <a:ext uri="{FF2B5EF4-FFF2-40B4-BE49-F238E27FC236}">
                <a16:creationId xmlns:a16="http://schemas.microsoft.com/office/drawing/2014/main" id="{08B6592B-3E27-B442-9EC8-45E45B7CD145}"/>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Bildplatzhalter 16">
            <a:extLst>
              <a:ext uri="{FF2B5EF4-FFF2-40B4-BE49-F238E27FC236}">
                <a16:creationId xmlns:a16="http://schemas.microsoft.com/office/drawing/2014/main" id="{3C87D874-E907-814B-9256-23934101A89B}"/>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pic>
        <p:nvPicPr>
          <p:cNvPr id="31" name="Grafik 30">
            <a:extLst>
              <a:ext uri="{FF2B5EF4-FFF2-40B4-BE49-F238E27FC236}">
                <a16:creationId xmlns:a16="http://schemas.microsoft.com/office/drawing/2014/main" id="{FBE37A31-BB76-1B4D-9EAB-8C59233A5A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559196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screen media">
    <p:spTree>
      <p:nvGrpSpPr>
        <p:cNvPr id="1" name=""/>
        <p:cNvGrpSpPr/>
        <p:nvPr/>
      </p:nvGrpSpPr>
      <p:grpSpPr>
        <a:xfrm>
          <a:off x="0" y="0"/>
          <a:ext cx="0" cy="0"/>
          <a:chOff x="0" y="0"/>
          <a:chExt cx="0" cy="0"/>
        </a:xfrm>
      </p:grpSpPr>
      <p:sp>
        <p:nvSpPr>
          <p:cNvPr id="11" name="Inhaltsplatzhalter 8">
            <a:extLst>
              <a:ext uri="{FF2B5EF4-FFF2-40B4-BE49-F238E27FC236}">
                <a16:creationId xmlns:a16="http://schemas.microsoft.com/office/drawing/2014/main" id="{338C4BAD-2AA9-F24C-BF81-D1D65AE6C415}"/>
              </a:ext>
            </a:extLst>
          </p:cNvPr>
          <p:cNvSpPr>
            <a:spLocks noGrp="1"/>
          </p:cNvSpPr>
          <p:nvPr>
            <p:ph sz="quarter" idx="17" hasCustomPrompt="1"/>
          </p:nvPr>
        </p:nvSpPr>
        <p:spPr>
          <a:xfrm>
            <a:off x="0" y="7426"/>
            <a:ext cx="12192000" cy="6850574"/>
          </a:xfrm>
        </p:spPr>
        <p:txBody>
          <a:bodyPr lIns="0" tIns="0" rIns="0" bIns="0" anchor="ctr">
            <a:normAutofit/>
          </a:bodyPr>
          <a:lstStyle>
            <a:lvl1pPr marL="0" indent="0" algn="ctr">
              <a:buNone/>
              <a:defRPr sz="10000">
                <a:solidFill>
                  <a:schemeClr val="bg2"/>
                </a:solidFill>
              </a:defRPr>
            </a:lvl1pPr>
            <a:lvl2pPr>
              <a:defRPr sz="1600">
                <a:solidFill>
                  <a:schemeClr val="accent1"/>
                </a:solidFill>
              </a:defRPr>
            </a:lvl2pPr>
            <a:lvl3pPr>
              <a:defRPr sz="1400">
                <a:solidFill>
                  <a:schemeClr val="accent1"/>
                </a:solidFill>
              </a:defRPr>
            </a:lvl3pPr>
            <a:lvl4pPr marL="1371600" indent="0">
              <a:buNone/>
              <a:defRPr/>
            </a:lvl4pPr>
          </a:lstStyle>
          <a:p>
            <a:pPr lvl="0"/>
            <a:r>
              <a:rPr lang="de-DE"/>
              <a:t>INSERT MEDIA</a:t>
            </a:r>
          </a:p>
        </p:txBody>
      </p:sp>
      <p:sp>
        <p:nvSpPr>
          <p:cNvPr id="12" name="Fußzeilenplatzhalter 4">
            <a:extLst>
              <a:ext uri="{FF2B5EF4-FFF2-40B4-BE49-F238E27FC236}">
                <a16:creationId xmlns:a16="http://schemas.microsoft.com/office/drawing/2014/main" id="{49BD6EB1-D181-1941-9AC2-81C97740B00F}"/>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13" name="Foliennummernplatzhalter 5">
            <a:extLst>
              <a:ext uri="{FF2B5EF4-FFF2-40B4-BE49-F238E27FC236}">
                <a16:creationId xmlns:a16="http://schemas.microsoft.com/office/drawing/2014/main" id="{F0BB7482-DF04-D045-A470-A6738387504A}"/>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pic>
        <p:nvPicPr>
          <p:cNvPr id="6" name="Grafik 5">
            <a:extLst>
              <a:ext uri="{FF2B5EF4-FFF2-40B4-BE49-F238E27FC236}">
                <a16:creationId xmlns:a16="http://schemas.microsoft.com/office/drawing/2014/main" id="{7F056E2E-00EB-3140-AE9A-A0582B9677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1683304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12" name="Fußzeilenplatzhalter 4">
            <a:extLst>
              <a:ext uri="{FF2B5EF4-FFF2-40B4-BE49-F238E27FC236}">
                <a16:creationId xmlns:a16="http://schemas.microsoft.com/office/drawing/2014/main" id="{49BD6EB1-D181-1941-9AC2-81C97740B00F}"/>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13" name="Foliennummernplatzhalter 5">
            <a:extLst>
              <a:ext uri="{FF2B5EF4-FFF2-40B4-BE49-F238E27FC236}">
                <a16:creationId xmlns:a16="http://schemas.microsoft.com/office/drawing/2014/main" id="{F0BB7482-DF04-D045-A470-A6738387504A}"/>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3" name="Bildplatzhalter 2">
            <a:extLst>
              <a:ext uri="{FF2B5EF4-FFF2-40B4-BE49-F238E27FC236}">
                <a16:creationId xmlns:a16="http://schemas.microsoft.com/office/drawing/2014/main" id="{C0B22B33-2471-4745-9EC1-75F77546E192}"/>
              </a:ext>
            </a:extLst>
          </p:cNvPr>
          <p:cNvSpPr>
            <a:spLocks noGrp="1"/>
          </p:cNvSpPr>
          <p:nvPr>
            <p:ph type="pic" sz="quarter" idx="10" hasCustomPrompt="1"/>
          </p:nvPr>
        </p:nvSpPr>
        <p:spPr>
          <a:xfrm>
            <a:off x="0" y="0"/>
            <a:ext cx="12192000" cy="68580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6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br>
              <a:rPr lang="de-DE"/>
            </a:br>
            <a:r>
              <a:rPr lang="de-DE"/>
              <a:t>IMAGE IN HERE</a:t>
            </a:r>
          </a:p>
        </p:txBody>
      </p:sp>
    </p:spTree>
    <p:extLst>
      <p:ext uri="{BB962C8B-B14F-4D97-AF65-F5344CB8AC3E}">
        <p14:creationId xmlns:p14="http://schemas.microsoft.com/office/powerpoint/2010/main" val="688830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ustomer">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D7EF27-69D2-DD49-ACED-A2A929C32BB7}"/>
              </a:ext>
            </a:extLst>
          </p:cNvPr>
          <p:cNvSpPr>
            <a:spLocks noGrp="1"/>
          </p:cNvSpPr>
          <p:nvPr>
            <p:ph type="ctrTitle" hasCustomPrompt="1"/>
          </p:nvPr>
        </p:nvSpPr>
        <p:spPr>
          <a:xfrm>
            <a:off x="1085655" y="1847970"/>
            <a:ext cx="6234481" cy="1661993"/>
          </a:xfrm>
        </p:spPr>
        <p:txBody>
          <a:bodyPr wrap="square" lIns="0" tIns="0" rIns="0" bIns="0" anchor="b">
            <a:spAutoFit/>
          </a:bodyPr>
          <a:lstStyle>
            <a:lvl1pPr algn="l">
              <a:defRPr sz="6000" b="1" baseline="0">
                <a:solidFill>
                  <a:schemeClr val="bg1"/>
                </a:solidFill>
              </a:defRPr>
            </a:lvl1pPr>
          </a:lstStyle>
          <a:p>
            <a:r>
              <a:rPr lang="de-DE"/>
              <a:t>Insert title </a:t>
            </a:r>
            <a:br>
              <a:rPr lang="de-DE"/>
            </a:br>
            <a:r>
              <a:rPr lang="de-DE"/>
              <a:t>max. 2 </a:t>
            </a:r>
            <a:r>
              <a:rPr lang="de-DE" err="1"/>
              <a:t>rows</a:t>
            </a:r>
            <a:endParaRPr lang="de-DE"/>
          </a:p>
        </p:txBody>
      </p:sp>
      <p:sp>
        <p:nvSpPr>
          <p:cNvPr id="3" name="Untertitel 2">
            <a:extLst>
              <a:ext uri="{FF2B5EF4-FFF2-40B4-BE49-F238E27FC236}">
                <a16:creationId xmlns:a16="http://schemas.microsoft.com/office/drawing/2014/main" id="{1EBD0F78-A413-934F-BE26-06B0B07D8B93}"/>
              </a:ext>
            </a:extLst>
          </p:cNvPr>
          <p:cNvSpPr>
            <a:spLocks noGrp="1"/>
          </p:cNvSpPr>
          <p:nvPr>
            <p:ph type="subTitle" idx="1" hasCustomPrompt="1"/>
          </p:nvPr>
        </p:nvSpPr>
        <p:spPr>
          <a:xfrm>
            <a:off x="1085655" y="3602038"/>
            <a:ext cx="6234481" cy="307777"/>
          </a:xfrm>
        </p:spPr>
        <p:txBody>
          <a:bodyPr wrap="square" lIns="0" tIns="0" rIns="0" bIns="0">
            <a:spAutoFit/>
          </a:bodyPr>
          <a:lstStyle>
            <a:lvl1pPr marL="0" indent="0" algn="l">
              <a:lnSpc>
                <a:spcPct val="100000"/>
              </a:lnSpc>
              <a:spcBef>
                <a:spcPts val="500"/>
              </a:spcBef>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Insert </a:t>
            </a:r>
            <a:r>
              <a:rPr lang="de-DE" err="1"/>
              <a:t>lead</a:t>
            </a:r>
            <a:r>
              <a:rPr lang="de-DE"/>
              <a:t> </a:t>
            </a:r>
            <a:r>
              <a:rPr lang="de-DE" err="1"/>
              <a:t>text</a:t>
            </a:r>
            <a:r>
              <a:rPr lang="de-DE"/>
              <a:t> max. 2 </a:t>
            </a:r>
            <a:r>
              <a:rPr lang="de-DE" err="1"/>
              <a:t>rows</a:t>
            </a:r>
            <a:endParaRPr lang="de-DE"/>
          </a:p>
        </p:txBody>
      </p:sp>
      <p:sp>
        <p:nvSpPr>
          <p:cNvPr id="22" name="Textfeld 21">
            <a:extLst>
              <a:ext uri="{FF2B5EF4-FFF2-40B4-BE49-F238E27FC236}">
                <a16:creationId xmlns:a16="http://schemas.microsoft.com/office/drawing/2014/main" id="{68BE79EA-B6F7-DD42-A73F-8B7FA40C73F2}"/>
              </a:ext>
            </a:extLst>
          </p:cNvPr>
          <p:cNvSpPr txBox="1"/>
          <p:nvPr userDrawn="1"/>
        </p:nvSpPr>
        <p:spPr>
          <a:xfrm>
            <a:off x="1080448" y="4908649"/>
            <a:ext cx="671102"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bg1"/>
                </a:solidFill>
              </a:rPr>
              <a:t>Speaker:</a:t>
            </a:r>
          </a:p>
        </p:txBody>
      </p:sp>
      <p:sp>
        <p:nvSpPr>
          <p:cNvPr id="23" name="Textplatzhalter 74">
            <a:extLst>
              <a:ext uri="{FF2B5EF4-FFF2-40B4-BE49-F238E27FC236}">
                <a16:creationId xmlns:a16="http://schemas.microsoft.com/office/drawing/2014/main" id="{74B466C3-5151-1846-B8CD-80B3F6213818}"/>
              </a:ext>
            </a:extLst>
          </p:cNvPr>
          <p:cNvSpPr>
            <a:spLocks noGrp="1"/>
          </p:cNvSpPr>
          <p:nvPr>
            <p:ph type="body" sz="quarter" idx="19" hasCustomPrompt="1"/>
          </p:nvPr>
        </p:nvSpPr>
        <p:spPr>
          <a:xfrm>
            <a:off x="1785147" y="4927116"/>
            <a:ext cx="1684598" cy="166199"/>
          </a:xfrm>
        </p:spPr>
        <p:txBody>
          <a:bodyPr wrap="square" lIns="0" tIns="0" rIns="0" bIns="0" anchor="ctr" anchorCtr="0">
            <a:spAutoFit/>
          </a:bodyPr>
          <a:lstStyle>
            <a:lvl1pPr marL="0" indent="0">
              <a:buNone/>
              <a:defRPr sz="1200">
                <a:solidFill>
                  <a:schemeClr val="bg1"/>
                </a:solidFill>
              </a:defRPr>
            </a:lvl1pPr>
          </a:lstStyle>
          <a:p>
            <a:pPr lvl="0"/>
            <a:r>
              <a:rPr lang="de-DE" err="1"/>
              <a:t>Speaker´s</a:t>
            </a:r>
            <a:r>
              <a:rPr lang="de-DE"/>
              <a:t> </a:t>
            </a:r>
            <a:r>
              <a:rPr lang="de-DE" err="1"/>
              <a:t>name</a:t>
            </a:r>
            <a:endParaRPr lang="de-DE"/>
          </a:p>
        </p:txBody>
      </p:sp>
      <p:sp>
        <p:nvSpPr>
          <p:cNvPr id="25" name="Textplatzhalter 74">
            <a:extLst>
              <a:ext uri="{FF2B5EF4-FFF2-40B4-BE49-F238E27FC236}">
                <a16:creationId xmlns:a16="http://schemas.microsoft.com/office/drawing/2014/main" id="{0CC45D1E-1C60-0C4A-AC88-64B8974A8C90}"/>
              </a:ext>
            </a:extLst>
          </p:cNvPr>
          <p:cNvSpPr>
            <a:spLocks noGrp="1"/>
          </p:cNvSpPr>
          <p:nvPr>
            <p:ph type="body" sz="quarter" idx="20" hasCustomPrompt="1"/>
          </p:nvPr>
        </p:nvSpPr>
        <p:spPr>
          <a:xfrm>
            <a:off x="1785147" y="5229200"/>
            <a:ext cx="1684598" cy="166199"/>
          </a:xfrm>
        </p:spPr>
        <p:txBody>
          <a:bodyPr wrap="square" lIns="0" tIns="0" rIns="0" bIns="0" anchor="ctr" anchorCtr="0">
            <a:spAutoFit/>
          </a:bodyPr>
          <a:lstStyle>
            <a:lvl1pPr marL="0" indent="0">
              <a:buNone/>
              <a:defRPr sz="1200">
                <a:solidFill>
                  <a:schemeClr val="bg1"/>
                </a:solidFill>
              </a:defRPr>
            </a:lvl1pPr>
          </a:lstStyle>
          <a:p>
            <a:pPr lvl="0"/>
            <a:r>
              <a:rPr lang="de-DE"/>
              <a:t>XX.XX.XXXX</a:t>
            </a:r>
          </a:p>
        </p:txBody>
      </p:sp>
      <p:sp>
        <p:nvSpPr>
          <p:cNvPr id="26" name="Textfeld 25">
            <a:extLst>
              <a:ext uri="{FF2B5EF4-FFF2-40B4-BE49-F238E27FC236}">
                <a16:creationId xmlns:a16="http://schemas.microsoft.com/office/drawing/2014/main" id="{955BA902-70F9-7C42-8533-76B943857A10}"/>
              </a:ext>
            </a:extLst>
          </p:cNvPr>
          <p:cNvSpPr txBox="1"/>
          <p:nvPr userDrawn="1"/>
        </p:nvSpPr>
        <p:spPr>
          <a:xfrm>
            <a:off x="1080448" y="5219966"/>
            <a:ext cx="567573"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bg1"/>
                </a:solidFill>
              </a:rPr>
              <a:t>Date:</a:t>
            </a:r>
          </a:p>
        </p:txBody>
      </p:sp>
      <p:sp>
        <p:nvSpPr>
          <p:cNvPr id="18" name="Rechteck 17">
            <a:extLst>
              <a:ext uri="{FF2B5EF4-FFF2-40B4-BE49-F238E27FC236}">
                <a16:creationId xmlns:a16="http://schemas.microsoft.com/office/drawing/2014/main" id="{F1959C2F-2B5F-9D41-ADD2-C62B0574B352}"/>
              </a:ext>
            </a:extLst>
          </p:cNvPr>
          <p:cNvSpPr/>
          <p:nvPr userDrawn="1"/>
        </p:nvSpPr>
        <p:spPr>
          <a:xfrm>
            <a:off x="0" y="2944414"/>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41BDA112-E0B7-3149-91D3-D45FD8F1D417}"/>
              </a:ext>
            </a:extLst>
          </p:cNvPr>
          <p:cNvSpPr/>
          <p:nvPr userDrawn="1"/>
        </p:nvSpPr>
        <p:spPr>
          <a:xfrm>
            <a:off x="5561634" y="6083330"/>
            <a:ext cx="1758501" cy="7746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Bildplatzhalter 16">
            <a:extLst>
              <a:ext uri="{FF2B5EF4-FFF2-40B4-BE49-F238E27FC236}">
                <a16:creationId xmlns:a16="http://schemas.microsoft.com/office/drawing/2014/main" id="{99D7AFEE-4272-7A49-A730-E81453FC0EEF}"/>
              </a:ext>
            </a:extLst>
          </p:cNvPr>
          <p:cNvSpPr>
            <a:spLocks noGrp="1"/>
          </p:cNvSpPr>
          <p:nvPr>
            <p:ph type="pic" sz="quarter" idx="24" hasCustomPrompt="1"/>
          </p:nvPr>
        </p:nvSpPr>
        <p:spPr>
          <a:xfrm>
            <a:off x="7886232" y="1844019"/>
            <a:ext cx="3414708" cy="2065796"/>
          </a:xfrm>
        </p:spPr>
        <p:txBody>
          <a:bodyPr anchor="ctr">
            <a:normAutofit/>
          </a:bodyPr>
          <a:lstStyle>
            <a:lvl1pPr marL="0" indent="0" algn="ctr">
              <a:buNone/>
              <a:defRPr sz="1200">
                <a:solidFill>
                  <a:schemeClr val="bg2"/>
                </a:solidFill>
                <a:latin typeface="Segoe UI" panose="020B0502040204020203" pitchFamily="34" charset="0"/>
                <a:cs typeface="Segoe UI" panose="020B0502040204020203" pitchFamily="34" charset="0"/>
              </a:defRPr>
            </a:lvl1pPr>
          </a:lstStyle>
          <a:p>
            <a:r>
              <a:rPr lang="de-DE"/>
              <a:t>CUSTOMER LOGO</a:t>
            </a:r>
          </a:p>
        </p:txBody>
      </p:sp>
      <p:sp>
        <p:nvSpPr>
          <p:cNvPr id="15" name="Rechteck 14">
            <a:extLst>
              <a:ext uri="{FF2B5EF4-FFF2-40B4-BE49-F238E27FC236}">
                <a16:creationId xmlns:a16="http://schemas.microsoft.com/office/drawing/2014/main" id="{D804DDB6-FB12-6E42-8E5A-167C597A0C1F}"/>
              </a:ext>
            </a:extLst>
          </p:cNvPr>
          <p:cNvSpPr/>
          <p:nvPr userDrawn="1"/>
        </p:nvSpPr>
        <p:spPr>
          <a:xfrm>
            <a:off x="7552036" y="5404632"/>
            <a:ext cx="1758501" cy="14533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B442754D-962C-8146-9EC9-EDB8980F2D7B}"/>
              </a:ext>
            </a:extLst>
          </p:cNvPr>
          <p:cNvSpPr/>
          <p:nvPr userDrawn="1"/>
        </p:nvSpPr>
        <p:spPr>
          <a:xfrm>
            <a:off x="9542439" y="4589362"/>
            <a:ext cx="1758501" cy="22686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a:extLst>
              <a:ext uri="{FF2B5EF4-FFF2-40B4-BE49-F238E27FC236}">
                <a16:creationId xmlns:a16="http://schemas.microsoft.com/office/drawing/2014/main" id="{F267866D-0083-2545-830C-FD42189871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2"/>
          </a:xfrm>
          <a:prstGeom prst="rect">
            <a:avLst/>
          </a:prstGeom>
        </p:spPr>
      </p:pic>
    </p:spTree>
    <p:extLst>
      <p:ext uri="{BB962C8B-B14F-4D97-AF65-F5344CB8AC3E}">
        <p14:creationId xmlns:p14="http://schemas.microsoft.com/office/powerpoint/2010/main" val="302719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8" accel="50000" decel="5000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0-#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8" accel="50000" decel="5000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500" fill="hold"/>
                                        <p:tgtEl>
                                          <p:spTgt spid="3"/>
                                        </p:tgtEl>
                                        <p:attrNameLst>
                                          <p:attrName>ppt_x</p:attrName>
                                        </p:attrNameLst>
                                      </p:cBhvr>
                                      <p:tavLst>
                                        <p:tav tm="0">
                                          <p:val>
                                            <p:strVal val="0-#ppt_w/2"/>
                                          </p:val>
                                        </p:tav>
                                        <p:tav tm="100000">
                                          <p:val>
                                            <p:strVal val="#ppt_x"/>
                                          </p:val>
                                        </p:tav>
                                      </p:tavLst>
                                    </p:anim>
                                    <p:anim calcmode="lin" valueType="num">
                                      <p:cBhvr additive="base">
                                        <p:cTn id="26" dur="150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8" accel="50000" decel="5000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500" fill="hold"/>
                                        <p:tgtEl>
                                          <p:spTgt spid="2"/>
                                        </p:tgtEl>
                                        <p:attrNameLst>
                                          <p:attrName>ppt_x</p:attrName>
                                        </p:attrNameLst>
                                      </p:cBhvr>
                                      <p:tavLst>
                                        <p:tav tm="0">
                                          <p:val>
                                            <p:strVal val="0-#ppt_w/2"/>
                                          </p:val>
                                        </p:tav>
                                        <p:tav tm="100000">
                                          <p:val>
                                            <p:strVal val="#ppt_x"/>
                                          </p:val>
                                        </p:tav>
                                      </p:tavLst>
                                    </p:anim>
                                    <p:anim calcmode="lin" valueType="num">
                                      <p:cBhvr additive="base">
                                        <p:cTn id="30" dur="1500" fill="hold"/>
                                        <p:tgtEl>
                                          <p:spTgt spid="2"/>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xEl>
                                              <p:pRg st="0" end="0"/>
                                            </p:txEl>
                                          </p:spTgt>
                                        </p:tgtEl>
                                        <p:attrNameLst>
                                          <p:attrName>style.visibility</p:attrName>
                                        </p:attrNameLst>
                                      </p:cBhvr>
                                      <p:to>
                                        <p:strVal val="visible"/>
                                      </p:to>
                                    </p:set>
                                    <p:animEffect transition="in" filter="fade">
                                      <p:cBhvr>
                                        <p:cTn id="40" dur="1000"/>
                                        <p:tgtEl>
                                          <p:spTgt spid="23">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Effect transition="in" filter="fade">
                                      <p:cBhvr>
                                        <p:cTn id="43" dur="1000"/>
                                        <p:tgtEl>
                                          <p:spTgt spid="25">
                                            <p:txEl>
                                              <p:pRg st="0" end="0"/>
                                            </p:txEl>
                                          </p:spTgt>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8" accel="50000" decel="5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0-#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P spid="22" grpId="0"/>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childTnLst>
                </p:cTn>
              </p:par>
            </p:tnLst>
          </p:tmpl>
        </p:tmplLst>
      </p:bldP>
      <p:bldP spid="26" grpId="0"/>
      <p:bldP spid="18" grpId="0" animBg="1"/>
      <p:bldP spid="36" grpId="0" animBg="1"/>
      <p:bldP spid="14" grpId="0"/>
      <p:bldP spid="15" grpId="0" animBg="1"/>
      <p:bldP spid="16"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litslide r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D8EF29-8962-D642-BAEE-0DD79C38B1F2}"/>
              </a:ext>
            </a:extLst>
          </p:cNvPr>
          <p:cNvSpPr>
            <a:spLocks noGrp="1"/>
          </p:cNvSpPr>
          <p:nvPr>
            <p:ph type="title" hasCustomPrompt="1"/>
          </p:nvPr>
        </p:nvSpPr>
        <p:spPr>
          <a:xfrm>
            <a:off x="6456040" y="1916834"/>
            <a:ext cx="5415376" cy="830997"/>
          </a:xfrm>
        </p:spPr>
        <p:txBody>
          <a:bodyPr wrap="square" lIns="0" tIns="0" rIns="0" bIns="0" anchor="b"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lead</a:t>
            </a:r>
            <a:r>
              <a:rPr lang="de-DE"/>
              <a:t> </a:t>
            </a:r>
            <a:r>
              <a:rPr lang="de-DE" err="1"/>
              <a:t>text</a:t>
            </a:r>
            <a:br>
              <a:rPr lang="de-DE"/>
            </a:br>
            <a:r>
              <a:rPr lang="de-DE" err="1"/>
              <a:t>here</a:t>
            </a:r>
            <a:r>
              <a:rPr lang="de-DE"/>
              <a:t> and </a:t>
            </a:r>
            <a:r>
              <a:rPr lang="de-DE" err="1"/>
              <a:t>here</a:t>
            </a:r>
            <a:endParaRPr lang="de-DE"/>
          </a:p>
        </p:txBody>
      </p:sp>
      <p:sp>
        <p:nvSpPr>
          <p:cNvPr id="8" name="Fußzeilenplatzhalter 4">
            <a:extLst>
              <a:ext uri="{FF2B5EF4-FFF2-40B4-BE49-F238E27FC236}">
                <a16:creationId xmlns:a16="http://schemas.microsoft.com/office/drawing/2014/main" id="{59049F0C-AF45-5D4F-B0D3-E6B9F647DFBB}"/>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9" name="Foliennummernplatzhalter 5">
            <a:extLst>
              <a:ext uri="{FF2B5EF4-FFF2-40B4-BE49-F238E27FC236}">
                <a16:creationId xmlns:a16="http://schemas.microsoft.com/office/drawing/2014/main" id="{E7FDB964-01C7-464E-8B51-5747CCFCB27B}"/>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0" name="Bildplatzhalter 3">
            <a:extLst>
              <a:ext uri="{FF2B5EF4-FFF2-40B4-BE49-F238E27FC236}">
                <a16:creationId xmlns:a16="http://schemas.microsoft.com/office/drawing/2014/main" id="{16345485-C7B1-8F45-A838-8E0BAE9FA0C5}"/>
              </a:ext>
            </a:extLst>
          </p:cNvPr>
          <p:cNvSpPr>
            <a:spLocks noGrp="1"/>
          </p:cNvSpPr>
          <p:nvPr>
            <p:ph type="pic" sz="quarter" idx="17" hasCustomPrompt="1"/>
          </p:nvPr>
        </p:nvSpPr>
        <p:spPr>
          <a:xfrm>
            <a:off x="1" y="0"/>
            <a:ext cx="5992812" cy="6858000"/>
          </a:xfrm>
        </p:spPr>
        <p:txBody>
          <a:bodyPr wrap="none"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IMAGE IN HERE</a:t>
            </a:r>
          </a:p>
        </p:txBody>
      </p:sp>
      <p:sp>
        <p:nvSpPr>
          <p:cNvPr id="14" name="Text placeholder - column 1">
            <a:extLst>
              <a:ext uri="{FF2B5EF4-FFF2-40B4-BE49-F238E27FC236}">
                <a16:creationId xmlns:a16="http://schemas.microsoft.com/office/drawing/2014/main" id="{B0420CEF-60E5-6B45-BB1C-6C539C46D953}"/>
              </a:ext>
            </a:extLst>
          </p:cNvPr>
          <p:cNvSpPr>
            <a:spLocks noGrp="1"/>
          </p:cNvSpPr>
          <p:nvPr>
            <p:ph type="body" sz="quarter" idx="16" hasCustomPrompt="1"/>
          </p:nvPr>
        </p:nvSpPr>
        <p:spPr>
          <a:xfrm>
            <a:off x="6902864" y="3212979"/>
            <a:ext cx="4968550" cy="3123024"/>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0" name="Textplatzhalter 8">
            <a:extLst>
              <a:ext uri="{FF2B5EF4-FFF2-40B4-BE49-F238E27FC236}">
                <a16:creationId xmlns:a16="http://schemas.microsoft.com/office/drawing/2014/main" id="{C54EC218-7C52-1641-ABDE-0B0AB58828C9}"/>
              </a:ext>
            </a:extLst>
          </p:cNvPr>
          <p:cNvSpPr>
            <a:spLocks noGrp="1"/>
          </p:cNvSpPr>
          <p:nvPr>
            <p:ph type="body" sz="quarter" idx="22" hasCustomPrompt="1"/>
          </p:nvPr>
        </p:nvSpPr>
        <p:spPr>
          <a:xfrm>
            <a:off x="645604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15" name="Rechteck 14">
            <a:extLst>
              <a:ext uri="{FF2B5EF4-FFF2-40B4-BE49-F238E27FC236}">
                <a16:creationId xmlns:a16="http://schemas.microsoft.com/office/drawing/2014/main" id="{E1BEE1FC-8CF0-D449-86DD-3AD21E20D8AE}"/>
              </a:ext>
            </a:extLst>
          </p:cNvPr>
          <p:cNvSpPr/>
          <p:nvPr userDrawn="1"/>
        </p:nvSpPr>
        <p:spPr>
          <a:xfrm>
            <a:off x="5999545" y="2367862"/>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6">
            <a:extLst>
              <a:ext uri="{FF2B5EF4-FFF2-40B4-BE49-F238E27FC236}">
                <a16:creationId xmlns:a16="http://schemas.microsoft.com/office/drawing/2014/main" id="{1F2E81F3-2179-4944-B0BA-1CB61CACD4D6}"/>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pic>
        <p:nvPicPr>
          <p:cNvPr id="13" name="Grafik 12">
            <a:extLst>
              <a:ext uri="{FF2B5EF4-FFF2-40B4-BE49-F238E27FC236}">
                <a16:creationId xmlns:a16="http://schemas.microsoft.com/office/drawing/2014/main" id="{1027EC86-905A-E644-92AB-9EFB9B3D54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4222529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litslide le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D8EF29-8962-D642-BAEE-0DD79C38B1F2}"/>
              </a:ext>
            </a:extLst>
          </p:cNvPr>
          <p:cNvSpPr>
            <a:spLocks noGrp="1"/>
          </p:cNvSpPr>
          <p:nvPr>
            <p:ph type="title" hasCustomPrompt="1"/>
          </p:nvPr>
        </p:nvSpPr>
        <p:spPr>
          <a:xfrm>
            <a:off x="336322" y="1916832"/>
            <a:ext cx="5543654" cy="830997"/>
          </a:xfrm>
        </p:spPr>
        <p:txBody>
          <a:bodyPr wrap="square" lIns="0" tIns="0" rIns="0" bIns="0" anchor="b"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lead</a:t>
            </a:r>
            <a:r>
              <a:rPr lang="de-DE"/>
              <a:t> </a:t>
            </a:r>
            <a:r>
              <a:rPr lang="de-DE" err="1"/>
              <a:t>text</a:t>
            </a:r>
            <a:br>
              <a:rPr lang="de-DE"/>
            </a:br>
            <a:r>
              <a:rPr lang="de-DE" err="1"/>
              <a:t>here</a:t>
            </a:r>
            <a:r>
              <a:rPr lang="de-DE"/>
              <a:t> </a:t>
            </a:r>
            <a:r>
              <a:rPr lang="de-DE" err="1"/>
              <a:t>and</a:t>
            </a:r>
            <a:r>
              <a:rPr lang="de-DE"/>
              <a:t> </a:t>
            </a:r>
            <a:r>
              <a:rPr lang="de-DE" err="1"/>
              <a:t>here</a:t>
            </a:r>
            <a:endParaRPr lang="de-DE"/>
          </a:p>
        </p:txBody>
      </p:sp>
      <p:sp>
        <p:nvSpPr>
          <p:cNvPr id="8" name="Fußzeilenplatzhalter 4">
            <a:extLst>
              <a:ext uri="{FF2B5EF4-FFF2-40B4-BE49-F238E27FC236}">
                <a16:creationId xmlns:a16="http://schemas.microsoft.com/office/drawing/2014/main" id="{59049F0C-AF45-5D4F-B0D3-E6B9F647DFBB}"/>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9" name="Foliennummernplatzhalter 5">
            <a:extLst>
              <a:ext uri="{FF2B5EF4-FFF2-40B4-BE49-F238E27FC236}">
                <a16:creationId xmlns:a16="http://schemas.microsoft.com/office/drawing/2014/main" id="{E7FDB964-01C7-464E-8B51-5747CCFCB27B}"/>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0" name="Bildplatzhalter 3">
            <a:extLst>
              <a:ext uri="{FF2B5EF4-FFF2-40B4-BE49-F238E27FC236}">
                <a16:creationId xmlns:a16="http://schemas.microsoft.com/office/drawing/2014/main" id="{16345485-C7B1-8F45-A838-8E0BAE9FA0C5}"/>
              </a:ext>
            </a:extLst>
          </p:cNvPr>
          <p:cNvSpPr>
            <a:spLocks noGrp="1"/>
          </p:cNvSpPr>
          <p:nvPr>
            <p:ph type="pic" sz="quarter" idx="17" hasCustomPrompt="1"/>
          </p:nvPr>
        </p:nvSpPr>
        <p:spPr>
          <a:xfrm>
            <a:off x="6199188" y="0"/>
            <a:ext cx="5992812" cy="6858000"/>
          </a:xfrm>
        </p:spPr>
        <p:txBody>
          <a:bodyPr wrap="none"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IMAGE IN HERE</a:t>
            </a:r>
          </a:p>
        </p:txBody>
      </p:sp>
      <p:sp>
        <p:nvSpPr>
          <p:cNvPr id="14" name="Text placeholder - column 1">
            <a:extLst>
              <a:ext uri="{FF2B5EF4-FFF2-40B4-BE49-F238E27FC236}">
                <a16:creationId xmlns:a16="http://schemas.microsoft.com/office/drawing/2014/main" id="{5A127D95-2ABD-7944-8845-2C0B1298F866}"/>
              </a:ext>
            </a:extLst>
          </p:cNvPr>
          <p:cNvSpPr>
            <a:spLocks noGrp="1"/>
          </p:cNvSpPr>
          <p:nvPr>
            <p:ph type="body" sz="quarter" idx="16" hasCustomPrompt="1"/>
          </p:nvPr>
        </p:nvSpPr>
        <p:spPr>
          <a:xfrm>
            <a:off x="902562" y="3212979"/>
            <a:ext cx="4968550" cy="3123024"/>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17" name="Textplatzhalter 8">
            <a:extLst>
              <a:ext uri="{FF2B5EF4-FFF2-40B4-BE49-F238E27FC236}">
                <a16:creationId xmlns:a16="http://schemas.microsoft.com/office/drawing/2014/main" id="{B46C1B14-7D5D-3042-BB2E-9046ECE256A9}"/>
              </a:ext>
            </a:extLst>
          </p:cNvPr>
          <p:cNvSpPr>
            <a:spLocks noGrp="1"/>
          </p:cNvSpPr>
          <p:nvPr>
            <p:ph type="body" sz="quarter" idx="22"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21" name="Bildplatzhalter 16">
            <a:extLst>
              <a:ext uri="{FF2B5EF4-FFF2-40B4-BE49-F238E27FC236}">
                <a16:creationId xmlns:a16="http://schemas.microsoft.com/office/drawing/2014/main" id="{52120BEA-2130-7B49-B23A-23720A6BFE0A}"/>
              </a:ext>
            </a:extLst>
          </p:cNvPr>
          <p:cNvSpPr>
            <a:spLocks noGrp="1"/>
          </p:cNvSpPr>
          <p:nvPr>
            <p:ph type="pic" sz="quarter" idx="23" hasCustomPrompt="1"/>
          </p:nvPr>
        </p:nvSpPr>
        <p:spPr>
          <a:xfrm>
            <a:off x="336320"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sp>
        <p:nvSpPr>
          <p:cNvPr id="12" name="Rechteck 11">
            <a:extLst>
              <a:ext uri="{FF2B5EF4-FFF2-40B4-BE49-F238E27FC236}">
                <a16:creationId xmlns:a16="http://schemas.microsoft.com/office/drawing/2014/main" id="{B04DC1C1-92FB-1D48-9DC5-1949147EB4DD}"/>
              </a:ext>
            </a:extLst>
          </p:cNvPr>
          <p:cNvSpPr/>
          <p:nvPr userDrawn="1"/>
        </p:nvSpPr>
        <p:spPr>
          <a:xfrm>
            <a:off x="0" y="2367862"/>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13508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Participants">
    <p:spTree>
      <p:nvGrpSpPr>
        <p:cNvPr id="1" name=""/>
        <p:cNvGrpSpPr/>
        <p:nvPr/>
      </p:nvGrpSpPr>
      <p:grpSpPr>
        <a:xfrm>
          <a:off x="0" y="0"/>
          <a:ext cx="0" cy="0"/>
          <a:chOff x="0" y="0"/>
          <a:chExt cx="0" cy="0"/>
        </a:xfrm>
      </p:grpSpPr>
      <p:sp>
        <p:nvSpPr>
          <p:cNvPr id="8" name="Fußzeilenplatzhalter 4">
            <a:extLst>
              <a:ext uri="{FF2B5EF4-FFF2-40B4-BE49-F238E27FC236}">
                <a16:creationId xmlns:a16="http://schemas.microsoft.com/office/drawing/2014/main" id="{59049F0C-AF45-5D4F-B0D3-E6B9F647DFBB}"/>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9" name="Foliennummernplatzhalter 5">
            <a:extLst>
              <a:ext uri="{FF2B5EF4-FFF2-40B4-BE49-F238E27FC236}">
                <a16:creationId xmlns:a16="http://schemas.microsoft.com/office/drawing/2014/main" id="{E7FDB964-01C7-464E-8B51-5747CCFCB27B}"/>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7" name="Textplatzhalter 8">
            <a:extLst>
              <a:ext uri="{FF2B5EF4-FFF2-40B4-BE49-F238E27FC236}">
                <a16:creationId xmlns:a16="http://schemas.microsoft.com/office/drawing/2014/main" id="{B46C1B14-7D5D-3042-BB2E-9046ECE256A9}"/>
              </a:ext>
            </a:extLst>
          </p:cNvPr>
          <p:cNvSpPr>
            <a:spLocks noGrp="1"/>
          </p:cNvSpPr>
          <p:nvPr>
            <p:ph type="body" sz="quarter" idx="22" hasCustomPrompt="1"/>
          </p:nvPr>
        </p:nvSpPr>
        <p:spPr>
          <a:xfrm>
            <a:off x="336320" y="266282"/>
            <a:ext cx="1723292" cy="124650"/>
          </a:xfrm>
        </p:spPr>
        <p:txBody>
          <a:bodyPr wrap="square" lIns="0" tIns="0" rIns="0" bIns="0" anchor="t" anchorCtr="0">
            <a:noAutofit/>
          </a:bodyPr>
          <a:lstStyle>
            <a:lvl1pPr marL="0" indent="0" algn="l">
              <a:buNone/>
              <a:defRPr sz="900">
                <a:solidFill>
                  <a:schemeClr val="accent1"/>
                </a:solidFill>
              </a:defRPr>
            </a:lvl1pPr>
          </a:lstStyle>
          <a:p>
            <a:pPr lvl="0"/>
            <a:r>
              <a:rPr lang="de-DE"/>
              <a:t>Chapter</a:t>
            </a:r>
          </a:p>
        </p:txBody>
      </p:sp>
      <p:sp>
        <p:nvSpPr>
          <p:cNvPr id="12" name="Titel 1">
            <a:extLst>
              <a:ext uri="{FF2B5EF4-FFF2-40B4-BE49-F238E27FC236}">
                <a16:creationId xmlns:a16="http://schemas.microsoft.com/office/drawing/2014/main" id="{151EF0D0-7FE2-B949-963C-CB3DE5BAC4F0}"/>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15" name="Rechteck 14">
            <a:extLst>
              <a:ext uri="{FF2B5EF4-FFF2-40B4-BE49-F238E27FC236}">
                <a16:creationId xmlns:a16="http://schemas.microsoft.com/office/drawing/2014/main" id="{A832232D-CFCA-FD44-B72C-272F3BFE3634}"/>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 placeholder - column 1">
            <a:extLst>
              <a:ext uri="{FF2B5EF4-FFF2-40B4-BE49-F238E27FC236}">
                <a16:creationId xmlns:a16="http://schemas.microsoft.com/office/drawing/2014/main" id="{5E57EE24-CF0F-B841-A194-0571546A2778}"/>
              </a:ext>
            </a:extLst>
          </p:cNvPr>
          <p:cNvSpPr>
            <a:spLocks noGrp="1"/>
          </p:cNvSpPr>
          <p:nvPr>
            <p:ph type="body" sz="quarter" idx="16" hasCustomPrompt="1"/>
          </p:nvPr>
        </p:nvSpPr>
        <p:spPr>
          <a:xfrm>
            <a:off x="2495600" y="1988841"/>
            <a:ext cx="3260138" cy="4347162"/>
          </a:xfrm>
        </p:spPr>
        <p:txBody>
          <a:bodyPr lIns="0" tIns="0" rIns="0" bIns="0">
            <a:noAutofit/>
          </a:bodyPr>
          <a:lstStyle>
            <a:lvl1pPr indent="-180000">
              <a:lnSpc>
                <a:spcPct val="150000"/>
              </a:lnSpc>
              <a:spcBef>
                <a:spcPts val="0"/>
              </a:spcBef>
              <a:spcAft>
                <a:spcPts val="600"/>
              </a:spcAft>
              <a:buClr>
                <a:schemeClr val="accent3"/>
              </a:buClr>
              <a:defRPr sz="1000">
                <a:solidFill>
                  <a:schemeClr val="tx1"/>
                </a:solidFill>
              </a:defRPr>
            </a:lvl1pPr>
            <a:lvl2pPr indent="-180000">
              <a:lnSpc>
                <a:spcPct val="100000"/>
              </a:lnSpc>
              <a:spcBef>
                <a:spcPts val="0"/>
              </a:spcBef>
              <a:spcAft>
                <a:spcPts val="600"/>
              </a:spcAft>
              <a:buClr>
                <a:schemeClr val="accent3"/>
              </a:buClr>
              <a:defRPr sz="1000">
                <a:solidFill>
                  <a:schemeClr val="tx1"/>
                </a:solidFill>
              </a:defRPr>
            </a:lvl2pPr>
            <a:lvl3pPr indent="-180000">
              <a:lnSpc>
                <a:spcPct val="100000"/>
              </a:lnSpc>
              <a:spcBef>
                <a:spcPts val="0"/>
              </a:spcBef>
              <a:spcAft>
                <a:spcPts val="600"/>
              </a:spcAft>
              <a:buClr>
                <a:schemeClr val="accent3"/>
              </a:buClr>
              <a:defRPr sz="10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16" name="Text placeholder - column 1">
            <a:extLst>
              <a:ext uri="{FF2B5EF4-FFF2-40B4-BE49-F238E27FC236}">
                <a16:creationId xmlns:a16="http://schemas.microsoft.com/office/drawing/2014/main" id="{DA5EB6A9-3C39-3445-B38F-E541E08FC8B8}"/>
              </a:ext>
            </a:extLst>
          </p:cNvPr>
          <p:cNvSpPr>
            <a:spLocks noGrp="1"/>
          </p:cNvSpPr>
          <p:nvPr>
            <p:ph type="body" sz="quarter" idx="26" hasCustomPrompt="1"/>
          </p:nvPr>
        </p:nvSpPr>
        <p:spPr>
          <a:xfrm>
            <a:off x="8591600" y="1988841"/>
            <a:ext cx="3260138" cy="4347162"/>
          </a:xfrm>
        </p:spPr>
        <p:txBody>
          <a:bodyPr lIns="0" tIns="0" rIns="0" bIns="0">
            <a:noAutofit/>
          </a:bodyPr>
          <a:lstStyle>
            <a:lvl1pPr indent="-180000">
              <a:lnSpc>
                <a:spcPct val="150000"/>
              </a:lnSpc>
              <a:spcBef>
                <a:spcPts val="0"/>
              </a:spcBef>
              <a:spcAft>
                <a:spcPts val="600"/>
              </a:spcAft>
              <a:buClr>
                <a:schemeClr val="accent3"/>
              </a:buClr>
              <a:defRPr sz="1000">
                <a:solidFill>
                  <a:schemeClr val="tx1"/>
                </a:solidFill>
              </a:defRPr>
            </a:lvl1pPr>
            <a:lvl2pPr indent="-180000">
              <a:lnSpc>
                <a:spcPct val="100000"/>
              </a:lnSpc>
              <a:spcBef>
                <a:spcPts val="0"/>
              </a:spcBef>
              <a:spcAft>
                <a:spcPts val="600"/>
              </a:spcAft>
              <a:buClr>
                <a:schemeClr val="accent3"/>
              </a:buClr>
              <a:defRPr sz="1000">
                <a:solidFill>
                  <a:schemeClr val="tx1"/>
                </a:solidFill>
              </a:defRPr>
            </a:lvl2pPr>
            <a:lvl3pPr indent="-180000">
              <a:lnSpc>
                <a:spcPct val="100000"/>
              </a:lnSpc>
              <a:spcBef>
                <a:spcPts val="0"/>
              </a:spcBef>
              <a:spcAft>
                <a:spcPts val="600"/>
              </a:spcAft>
              <a:buClr>
                <a:schemeClr val="accent3"/>
              </a:buClr>
              <a:defRPr sz="10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18" name="Textplatzhalter 8">
            <a:extLst>
              <a:ext uri="{FF2B5EF4-FFF2-40B4-BE49-F238E27FC236}">
                <a16:creationId xmlns:a16="http://schemas.microsoft.com/office/drawing/2014/main" id="{C7ADEE89-6C86-1D40-8CF9-F3CCA66555EF}"/>
              </a:ext>
            </a:extLst>
          </p:cNvPr>
          <p:cNvSpPr>
            <a:spLocks noGrp="1"/>
          </p:cNvSpPr>
          <p:nvPr>
            <p:ph type="body" sz="quarter" idx="14" hasCustomPrompt="1"/>
          </p:nvPr>
        </p:nvSpPr>
        <p:spPr>
          <a:xfrm>
            <a:off x="2495600" y="1628800"/>
            <a:ext cx="3260138" cy="166199"/>
          </a:xfrm>
        </p:spPr>
        <p:txBody>
          <a:bodyPr wrap="square" lIns="0" tIns="0" rIns="0" bIns="0" anchor="t" anchorCtr="0">
            <a:noAutofit/>
          </a:bodyPr>
          <a:lstStyle>
            <a:lvl1pPr marL="0" indent="0">
              <a:buNone/>
              <a:defRPr sz="1200" b="1">
                <a:solidFill>
                  <a:schemeClr val="tx1"/>
                </a:solidFill>
              </a:defRPr>
            </a:lvl1pPr>
          </a:lstStyle>
          <a:p>
            <a:pPr lvl="0"/>
            <a:r>
              <a:rPr lang="de-DE"/>
              <a:t>Name, </a:t>
            </a:r>
            <a:r>
              <a:rPr lang="de-DE" err="1"/>
              <a:t>Lastname</a:t>
            </a:r>
            <a:endParaRPr lang="de-DE"/>
          </a:p>
        </p:txBody>
      </p:sp>
      <p:sp>
        <p:nvSpPr>
          <p:cNvPr id="22" name="Textplatzhalter 8">
            <a:extLst>
              <a:ext uri="{FF2B5EF4-FFF2-40B4-BE49-F238E27FC236}">
                <a16:creationId xmlns:a16="http://schemas.microsoft.com/office/drawing/2014/main" id="{5B4A6127-408F-A240-A4D5-A465F854DC17}"/>
              </a:ext>
            </a:extLst>
          </p:cNvPr>
          <p:cNvSpPr>
            <a:spLocks noGrp="1"/>
          </p:cNvSpPr>
          <p:nvPr>
            <p:ph type="body" sz="quarter" idx="27" hasCustomPrompt="1"/>
          </p:nvPr>
        </p:nvSpPr>
        <p:spPr>
          <a:xfrm>
            <a:off x="8591600" y="1628800"/>
            <a:ext cx="3260138" cy="166199"/>
          </a:xfrm>
        </p:spPr>
        <p:txBody>
          <a:bodyPr wrap="square" lIns="0" tIns="0" rIns="0" bIns="0" anchor="t" anchorCtr="0">
            <a:noAutofit/>
          </a:bodyPr>
          <a:lstStyle>
            <a:lvl1pPr marL="0" indent="0">
              <a:buNone/>
              <a:defRPr sz="1200" b="1">
                <a:solidFill>
                  <a:schemeClr val="tx1"/>
                </a:solidFill>
              </a:defRPr>
            </a:lvl1pPr>
          </a:lstStyle>
          <a:p>
            <a:pPr lvl="0"/>
            <a:r>
              <a:rPr lang="de-DE"/>
              <a:t>Name, </a:t>
            </a:r>
            <a:r>
              <a:rPr lang="de-DE" err="1"/>
              <a:t>Lastname</a:t>
            </a:r>
            <a:endParaRPr lang="de-DE"/>
          </a:p>
        </p:txBody>
      </p:sp>
      <p:sp>
        <p:nvSpPr>
          <p:cNvPr id="24" name="Bildplatzhalter 2">
            <a:extLst>
              <a:ext uri="{FF2B5EF4-FFF2-40B4-BE49-F238E27FC236}">
                <a16:creationId xmlns:a16="http://schemas.microsoft.com/office/drawing/2014/main" id="{DB91BCA0-591B-A842-A26F-C51735427A84}"/>
              </a:ext>
            </a:extLst>
          </p:cNvPr>
          <p:cNvSpPr>
            <a:spLocks noGrp="1"/>
          </p:cNvSpPr>
          <p:nvPr>
            <p:ph type="pic" sz="quarter" idx="28" hasCustomPrompt="1"/>
          </p:nvPr>
        </p:nvSpPr>
        <p:spPr>
          <a:xfrm>
            <a:off x="-1" y="1628775"/>
            <a:ext cx="2279650" cy="3616325"/>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IMAGE IN HERE</a:t>
            </a:r>
          </a:p>
        </p:txBody>
      </p:sp>
      <p:sp>
        <p:nvSpPr>
          <p:cNvPr id="25" name="Bildplatzhalter 2">
            <a:extLst>
              <a:ext uri="{FF2B5EF4-FFF2-40B4-BE49-F238E27FC236}">
                <a16:creationId xmlns:a16="http://schemas.microsoft.com/office/drawing/2014/main" id="{B9B47AA7-A048-0946-AB0E-D00B035F1420}"/>
              </a:ext>
            </a:extLst>
          </p:cNvPr>
          <p:cNvSpPr>
            <a:spLocks noGrp="1"/>
          </p:cNvSpPr>
          <p:nvPr>
            <p:ph type="pic" sz="quarter" idx="29" hasCustomPrompt="1"/>
          </p:nvPr>
        </p:nvSpPr>
        <p:spPr>
          <a:xfrm>
            <a:off x="6099858" y="1628775"/>
            <a:ext cx="2279650" cy="3616325"/>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IMAGE IN HERE</a:t>
            </a:r>
          </a:p>
        </p:txBody>
      </p:sp>
      <p:pic>
        <p:nvPicPr>
          <p:cNvPr id="19" name="Grafik 18">
            <a:extLst>
              <a:ext uri="{FF2B5EF4-FFF2-40B4-BE49-F238E27FC236}">
                <a16:creationId xmlns:a16="http://schemas.microsoft.com/office/drawing/2014/main" id="{95C1E674-AFAA-364C-8163-7884629CE3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2205500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Participant">
    <p:spTree>
      <p:nvGrpSpPr>
        <p:cNvPr id="1" name=""/>
        <p:cNvGrpSpPr/>
        <p:nvPr/>
      </p:nvGrpSpPr>
      <p:grpSpPr>
        <a:xfrm>
          <a:off x="0" y="0"/>
          <a:ext cx="0" cy="0"/>
          <a:chOff x="0" y="0"/>
          <a:chExt cx="0" cy="0"/>
        </a:xfrm>
      </p:grpSpPr>
      <p:sp>
        <p:nvSpPr>
          <p:cNvPr id="8" name="Fußzeilenplatzhalter 4">
            <a:extLst>
              <a:ext uri="{FF2B5EF4-FFF2-40B4-BE49-F238E27FC236}">
                <a16:creationId xmlns:a16="http://schemas.microsoft.com/office/drawing/2014/main" id="{59049F0C-AF45-5D4F-B0D3-E6B9F647DFBB}"/>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9" name="Foliennummernplatzhalter 5">
            <a:extLst>
              <a:ext uri="{FF2B5EF4-FFF2-40B4-BE49-F238E27FC236}">
                <a16:creationId xmlns:a16="http://schemas.microsoft.com/office/drawing/2014/main" id="{E7FDB964-01C7-464E-8B51-5747CCFCB27B}"/>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2" name="Titel 1">
            <a:extLst>
              <a:ext uri="{FF2B5EF4-FFF2-40B4-BE49-F238E27FC236}">
                <a16:creationId xmlns:a16="http://schemas.microsoft.com/office/drawing/2014/main" id="{151EF0D0-7FE2-B949-963C-CB3DE5BAC4F0}"/>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16" name="Textplatzhalter 8">
            <a:extLst>
              <a:ext uri="{FF2B5EF4-FFF2-40B4-BE49-F238E27FC236}">
                <a16:creationId xmlns:a16="http://schemas.microsoft.com/office/drawing/2014/main" id="{8DCC8431-30CA-5E4C-9CB3-239F9DC839F6}"/>
              </a:ext>
            </a:extLst>
          </p:cNvPr>
          <p:cNvSpPr>
            <a:spLocks noGrp="1"/>
          </p:cNvSpPr>
          <p:nvPr>
            <p:ph type="body" sz="quarter" idx="14" hasCustomPrompt="1"/>
          </p:nvPr>
        </p:nvSpPr>
        <p:spPr>
          <a:xfrm>
            <a:off x="5735217" y="1562095"/>
            <a:ext cx="3773189" cy="166199"/>
          </a:xfrm>
        </p:spPr>
        <p:txBody>
          <a:bodyPr wrap="square" lIns="0" tIns="0" rIns="0" bIns="0" anchor="t" anchorCtr="0">
            <a:noAutofit/>
          </a:bodyPr>
          <a:lstStyle>
            <a:lvl1pPr marL="0" indent="0">
              <a:buNone/>
              <a:defRPr sz="1200" b="1">
                <a:solidFill>
                  <a:schemeClr val="tx1"/>
                </a:solidFill>
              </a:defRPr>
            </a:lvl1pPr>
          </a:lstStyle>
          <a:p>
            <a:pPr lvl="0"/>
            <a:r>
              <a:rPr lang="de-DE"/>
              <a:t>Name, </a:t>
            </a:r>
            <a:r>
              <a:rPr lang="de-DE" err="1"/>
              <a:t>Lastname</a:t>
            </a:r>
            <a:endParaRPr lang="de-DE"/>
          </a:p>
        </p:txBody>
      </p:sp>
      <p:sp>
        <p:nvSpPr>
          <p:cNvPr id="18" name="Textplatzhalter 8">
            <a:extLst>
              <a:ext uri="{FF2B5EF4-FFF2-40B4-BE49-F238E27FC236}">
                <a16:creationId xmlns:a16="http://schemas.microsoft.com/office/drawing/2014/main" id="{BCEF7D9D-C39D-5B44-8ECE-F83ECAA6032C}"/>
              </a:ext>
            </a:extLst>
          </p:cNvPr>
          <p:cNvSpPr>
            <a:spLocks noGrp="1"/>
          </p:cNvSpPr>
          <p:nvPr>
            <p:ph type="body" sz="quarter" idx="22" hasCustomPrompt="1"/>
          </p:nvPr>
        </p:nvSpPr>
        <p:spPr>
          <a:xfrm>
            <a:off x="336320" y="266282"/>
            <a:ext cx="1723292" cy="124650"/>
          </a:xfrm>
        </p:spPr>
        <p:txBody>
          <a:bodyPr wrap="square" lIns="0" tIns="0" rIns="0" bIns="0" anchor="t" anchorCtr="0">
            <a:noAutofit/>
          </a:bodyPr>
          <a:lstStyle>
            <a:lvl1pPr marL="0" indent="0" algn="l">
              <a:buNone/>
              <a:defRPr sz="900">
                <a:solidFill>
                  <a:schemeClr val="accent1"/>
                </a:solidFill>
              </a:defRPr>
            </a:lvl1pPr>
          </a:lstStyle>
          <a:p>
            <a:pPr lvl="0"/>
            <a:r>
              <a:rPr lang="de-DE"/>
              <a:t>Chapter</a:t>
            </a:r>
          </a:p>
        </p:txBody>
      </p:sp>
      <p:sp>
        <p:nvSpPr>
          <p:cNvPr id="17" name="Bildplatzhalter 32">
            <a:extLst>
              <a:ext uri="{FF2B5EF4-FFF2-40B4-BE49-F238E27FC236}">
                <a16:creationId xmlns:a16="http://schemas.microsoft.com/office/drawing/2014/main" id="{4A38C887-69C8-8B4E-9F3C-D83CE0CFF32C}"/>
              </a:ext>
            </a:extLst>
          </p:cNvPr>
          <p:cNvSpPr>
            <a:spLocks noGrp="1"/>
          </p:cNvSpPr>
          <p:nvPr>
            <p:ph type="pic" sz="quarter" idx="24" hasCustomPrompt="1"/>
          </p:nvPr>
        </p:nvSpPr>
        <p:spPr>
          <a:xfrm>
            <a:off x="-1" y="1560804"/>
            <a:ext cx="5055673" cy="4856717"/>
          </a:xfrm>
          <a:custGeom>
            <a:avLst/>
            <a:gdLst>
              <a:gd name="connsiteX0" fmla="*/ 0 w 3960000"/>
              <a:gd name="connsiteY0" fmla="*/ 0 h 6200786"/>
              <a:gd name="connsiteX1" fmla="*/ 3960000 w 3960000"/>
              <a:gd name="connsiteY1" fmla="*/ 0 h 6200786"/>
              <a:gd name="connsiteX2" fmla="*/ 3960000 w 3960000"/>
              <a:gd name="connsiteY2" fmla="*/ 6200786 h 6200786"/>
              <a:gd name="connsiteX3" fmla="*/ 0 w 3960000"/>
              <a:gd name="connsiteY3" fmla="*/ 6200786 h 6200786"/>
            </a:gdLst>
            <a:ahLst/>
            <a:cxnLst>
              <a:cxn ang="0">
                <a:pos x="connsiteX0" y="connsiteY0"/>
              </a:cxn>
              <a:cxn ang="0">
                <a:pos x="connsiteX1" y="connsiteY1"/>
              </a:cxn>
              <a:cxn ang="0">
                <a:pos x="connsiteX2" y="connsiteY2"/>
              </a:cxn>
              <a:cxn ang="0">
                <a:pos x="connsiteX3" y="connsiteY3"/>
              </a:cxn>
            </a:cxnLst>
            <a:rect l="l" t="t" r="r" b="b"/>
            <a:pathLst>
              <a:path w="3960000" h="6200786">
                <a:moveTo>
                  <a:pt x="0" y="0"/>
                </a:moveTo>
                <a:lnTo>
                  <a:pt x="3960000" y="0"/>
                </a:lnTo>
                <a:lnTo>
                  <a:pt x="3960000" y="6200786"/>
                </a:lnTo>
                <a:lnTo>
                  <a:pt x="0" y="6200786"/>
                </a:lnTo>
                <a:close/>
              </a:path>
            </a:pathLst>
          </a:custGeom>
          <a:solidFill>
            <a:schemeClr val="accent3"/>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br>
              <a:rPr lang="de-DE"/>
            </a:br>
            <a:r>
              <a:rPr lang="de-DE"/>
              <a:t>IMAGE IN HERE</a:t>
            </a:r>
          </a:p>
        </p:txBody>
      </p:sp>
      <p:sp>
        <p:nvSpPr>
          <p:cNvPr id="20" name="Rechteck 19">
            <a:extLst>
              <a:ext uri="{FF2B5EF4-FFF2-40B4-BE49-F238E27FC236}">
                <a16:creationId xmlns:a16="http://schemas.microsoft.com/office/drawing/2014/main" id="{83F2AC84-EB06-A346-B7D5-6E7B7E668706}"/>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 placeholder - column 1">
            <a:extLst>
              <a:ext uri="{FF2B5EF4-FFF2-40B4-BE49-F238E27FC236}">
                <a16:creationId xmlns:a16="http://schemas.microsoft.com/office/drawing/2014/main" id="{8519152A-05A6-444D-ABA8-63613BB94076}"/>
              </a:ext>
            </a:extLst>
          </p:cNvPr>
          <p:cNvSpPr>
            <a:spLocks noGrp="1"/>
          </p:cNvSpPr>
          <p:nvPr>
            <p:ph type="body" sz="quarter" idx="30" hasCustomPrompt="1"/>
          </p:nvPr>
        </p:nvSpPr>
        <p:spPr>
          <a:xfrm>
            <a:off x="5726965" y="1922137"/>
            <a:ext cx="6124776" cy="4347161"/>
          </a:xfrm>
        </p:spPr>
        <p:txBody>
          <a:bodyPr lIns="0" tIns="0" rIns="0" bIns="0">
            <a:noAutofit/>
          </a:bodyPr>
          <a:lstStyle>
            <a:lvl1pPr indent="-180000">
              <a:lnSpc>
                <a:spcPct val="150000"/>
              </a:lnSpc>
              <a:spcBef>
                <a:spcPts val="0"/>
              </a:spcBef>
              <a:spcAft>
                <a:spcPts val="600"/>
              </a:spcAft>
              <a:buClr>
                <a:schemeClr val="accent3"/>
              </a:buClr>
              <a:defRPr sz="1000">
                <a:solidFill>
                  <a:schemeClr val="tx1"/>
                </a:solidFill>
              </a:defRPr>
            </a:lvl1pPr>
            <a:lvl2pPr indent="-180000">
              <a:lnSpc>
                <a:spcPct val="150000"/>
              </a:lnSpc>
              <a:spcBef>
                <a:spcPts val="0"/>
              </a:spcBef>
              <a:spcAft>
                <a:spcPts val="600"/>
              </a:spcAft>
              <a:buClr>
                <a:schemeClr val="accent3"/>
              </a:buClr>
              <a:defRPr sz="1000">
                <a:solidFill>
                  <a:schemeClr val="tx1"/>
                </a:solidFill>
              </a:defRPr>
            </a:lvl2pPr>
            <a:lvl3pPr indent="-180000">
              <a:lnSpc>
                <a:spcPct val="150000"/>
              </a:lnSpc>
              <a:spcBef>
                <a:spcPts val="0"/>
              </a:spcBef>
              <a:spcAft>
                <a:spcPts val="600"/>
              </a:spcAft>
              <a:buClr>
                <a:schemeClr val="accent3"/>
              </a:buClr>
              <a:defRPr sz="10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pic>
        <p:nvPicPr>
          <p:cNvPr id="11" name="Grafik 10">
            <a:extLst>
              <a:ext uri="{FF2B5EF4-FFF2-40B4-BE49-F238E27FC236}">
                <a16:creationId xmlns:a16="http://schemas.microsoft.com/office/drawing/2014/main" id="{E9CA82A3-F1D1-8248-A0AA-4AA0DF7FD29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3841741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ighlight">
    <p:spTree>
      <p:nvGrpSpPr>
        <p:cNvPr id="1" name=""/>
        <p:cNvGrpSpPr/>
        <p:nvPr/>
      </p:nvGrpSpPr>
      <p:grpSpPr>
        <a:xfrm>
          <a:off x="0" y="0"/>
          <a:ext cx="0" cy="0"/>
          <a:chOff x="0" y="0"/>
          <a:chExt cx="0" cy="0"/>
        </a:xfrm>
      </p:grpSpPr>
      <p:sp>
        <p:nvSpPr>
          <p:cNvPr id="33" name="Bildplatzhalter 32">
            <a:extLst>
              <a:ext uri="{FF2B5EF4-FFF2-40B4-BE49-F238E27FC236}">
                <a16:creationId xmlns:a16="http://schemas.microsoft.com/office/drawing/2014/main" id="{2A3A6CFF-DB04-8E42-A844-D592D3A9C9C9}"/>
              </a:ext>
            </a:extLst>
          </p:cNvPr>
          <p:cNvSpPr>
            <a:spLocks noGrp="1"/>
          </p:cNvSpPr>
          <p:nvPr>
            <p:ph type="pic" sz="quarter" idx="23" hasCustomPrompt="1"/>
          </p:nvPr>
        </p:nvSpPr>
        <p:spPr>
          <a:xfrm>
            <a:off x="1960293" y="657214"/>
            <a:ext cx="3960000" cy="6200786"/>
          </a:xfrm>
          <a:custGeom>
            <a:avLst/>
            <a:gdLst>
              <a:gd name="connsiteX0" fmla="*/ 0 w 3960000"/>
              <a:gd name="connsiteY0" fmla="*/ 0 h 6200786"/>
              <a:gd name="connsiteX1" fmla="*/ 3960000 w 3960000"/>
              <a:gd name="connsiteY1" fmla="*/ 0 h 6200786"/>
              <a:gd name="connsiteX2" fmla="*/ 3960000 w 3960000"/>
              <a:gd name="connsiteY2" fmla="*/ 6200786 h 6200786"/>
              <a:gd name="connsiteX3" fmla="*/ 0 w 3960000"/>
              <a:gd name="connsiteY3" fmla="*/ 6200786 h 6200786"/>
            </a:gdLst>
            <a:ahLst/>
            <a:cxnLst>
              <a:cxn ang="0">
                <a:pos x="connsiteX0" y="connsiteY0"/>
              </a:cxn>
              <a:cxn ang="0">
                <a:pos x="connsiteX1" y="connsiteY1"/>
              </a:cxn>
              <a:cxn ang="0">
                <a:pos x="connsiteX2" y="connsiteY2"/>
              </a:cxn>
              <a:cxn ang="0">
                <a:pos x="connsiteX3" y="connsiteY3"/>
              </a:cxn>
            </a:cxnLst>
            <a:rect l="l" t="t" r="r" b="b"/>
            <a:pathLst>
              <a:path w="3960000" h="6200786">
                <a:moveTo>
                  <a:pt x="0" y="0"/>
                </a:moveTo>
                <a:lnTo>
                  <a:pt x="3960000" y="0"/>
                </a:lnTo>
                <a:lnTo>
                  <a:pt x="3960000" y="6200786"/>
                </a:lnTo>
                <a:lnTo>
                  <a:pt x="0" y="6200786"/>
                </a:lnTo>
                <a:close/>
              </a:path>
            </a:pathLst>
          </a:custGeom>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br>
              <a:rPr lang="de-DE"/>
            </a:br>
            <a:r>
              <a:rPr lang="de-DE"/>
              <a:t>IMAGE IN HERE</a:t>
            </a:r>
          </a:p>
        </p:txBody>
      </p:sp>
      <p:sp>
        <p:nvSpPr>
          <p:cNvPr id="22" name="Rechteck 21">
            <a:extLst>
              <a:ext uri="{FF2B5EF4-FFF2-40B4-BE49-F238E27FC236}">
                <a16:creationId xmlns:a16="http://schemas.microsoft.com/office/drawing/2014/main" id="{6938B2CC-9758-CE43-A6CF-40D4EC39B990}"/>
              </a:ext>
            </a:extLst>
          </p:cNvPr>
          <p:cNvSpPr/>
          <p:nvPr userDrawn="1"/>
        </p:nvSpPr>
        <p:spPr>
          <a:xfrm>
            <a:off x="6198623" y="1286466"/>
            <a:ext cx="1984678" cy="55715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D8885041-561F-8649-A13E-4C741043A5A4}"/>
              </a:ext>
            </a:extLst>
          </p:cNvPr>
          <p:cNvSpPr/>
          <p:nvPr userDrawn="1"/>
        </p:nvSpPr>
        <p:spPr>
          <a:xfrm>
            <a:off x="8461631" y="6457556"/>
            <a:ext cx="1913681" cy="4004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5CB4E4C1-2E41-904C-A7E2-3804F81F70CD}"/>
              </a:ext>
            </a:extLst>
          </p:cNvPr>
          <p:cNvSpPr>
            <a:spLocks noGrp="1"/>
          </p:cNvSpPr>
          <p:nvPr>
            <p:ph type="title" hasCustomPrompt="1"/>
          </p:nvPr>
        </p:nvSpPr>
        <p:spPr>
          <a:xfrm>
            <a:off x="6533985" y="1620000"/>
            <a:ext cx="4223445" cy="1384995"/>
          </a:xfrm>
        </p:spPr>
        <p:txBody>
          <a:bodyPr wrap="square" lIns="0" tIns="0" rIns="0" bIns="0" anchor="b" anchorCtr="0">
            <a:noAutofit/>
          </a:bodyPr>
          <a:lstStyle>
            <a:lvl1pPr>
              <a:defRPr sz="5000" b="1">
                <a:solidFill>
                  <a:schemeClr val="accent1"/>
                </a:solidFill>
              </a:defRPr>
            </a:lvl1pPr>
          </a:lstStyle>
          <a:p>
            <a:r>
              <a:rPr lang="de-DE"/>
              <a:t>Insert Title </a:t>
            </a:r>
            <a:r>
              <a:rPr lang="de-DE" err="1"/>
              <a:t>information</a:t>
            </a:r>
            <a:endParaRPr lang="de-DE"/>
          </a:p>
        </p:txBody>
      </p:sp>
      <p:sp>
        <p:nvSpPr>
          <p:cNvPr id="18" name="Fußzeilenplatzhalter 4">
            <a:extLst>
              <a:ext uri="{FF2B5EF4-FFF2-40B4-BE49-F238E27FC236}">
                <a16:creationId xmlns:a16="http://schemas.microsoft.com/office/drawing/2014/main" id="{8788F945-0BE8-AA48-B545-7CDE98E37F72}"/>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19" name="Foliennummernplatzhalter 5">
            <a:extLst>
              <a:ext uri="{FF2B5EF4-FFF2-40B4-BE49-F238E27FC236}">
                <a16:creationId xmlns:a16="http://schemas.microsoft.com/office/drawing/2014/main" id="{DB36F015-F9C8-BC41-90F1-0ED4BD7B0C20}"/>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2" name="Textplatzhalter 16">
            <a:extLst>
              <a:ext uri="{FF2B5EF4-FFF2-40B4-BE49-F238E27FC236}">
                <a16:creationId xmlns:a16="http://schemas.microsoft.com/office/drawing/2014/main" id="{A4DFEB45-409A-0F4B-8A71-462931E4A998}"/>
              </a:ext>
            </a:extLst>
          </p:cNvPr>
          <p:cNvSpPr>
            <a:spLocks noGrp="1"/>
          </p:cNvSpPr>
          <p:nvPr>
            <p:ph type="body" sz="quarter" idx="16" hasCustomPrompt="1"/>
          </p:nvPr>
        </p:nvSpPr>
        <p:spPr>
          <a:xfrm>
            <a:off x="6534682" y="3053330"/>
            <a:ext cx="4222748" cy="568022"/>
          </a:xfrm>
        </p:spPr>
        <p:txBody>
          <a:bodyPr wrap="square" lIns="0" tIns="0" rIns="0" bIns="0">
            <a:noAutofit/>
          </a:bodyPr>
          <a:lstStyle>
            <a:lvl1pPr marL="0" indent="0">
              <a:buNone/>
              <a:defRPr sz="20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err="1"/>
              <a:t>Subline</a:t>
            </a:r>
            <a:endParaRPr lang="de-DE"/>
          </a:p>
        </p:txBody>
      </p:sp>
      <p:sp>
        <p:nvSpPr>
          <p:cNvPr id="15" name="Text placeholder - column 1">
            <a:extLst>
              <a:ext uri="{FF2B5EF4-FFF2-40B4-BE49-F238E27FC236}">
                <a16:creationId xmlns:a16="http://schemas.microsoft.com/office/drawing/2014/main" id="{1895F3EF-5BAF-064E-B671-25C8FC79C63B}"/>
              </a:ext>
            </a:extLst>
          </p:cNvPr>
          <p:cNvSpPr>
            <a:spLocks noGrp="1"/>
          </p:cNvSpPr>
          <p:nvPr>
            <p:ph type="body" sz="quarter" idx="18" hasCustomPrompt="1"/>
          </p:nvPr>
        </p:nvSpPr>
        <p:spPr>
          <a:xfrm>
            <a:off x="6533985" y="3669688"/>
            <a:ext cx="2351238" cy="1834148"/>
          </a:xfrm>
        </p:spPr>
        <p:txBody>
          <a:bodyPr lIns="0" tIns="0" rIns="0" bIns="0">
            <a:noAutofit/>
          </a:bodyPr>
          <a:lstStyle>
            <a:lvl1pPr indent="-180000">
              <a:lnSpc>
                <a:spcPct val="150000"/>
              </a:lnSpc>
              <a:spcBef>
                <a:spcPts val="0"/>
              </a:spcBef>
              <a:spcAft>
                <a:spcPts val="600"/>
              </a:spcAft>
              <a:buClr>
                <a:schemeClr val="bg1"/>
              </a:buClr>
              <a:defRPr sz="1200">
                <a:solidFill>
                  <a:schemeClr val="accent1"/>
                </a:solidFill>
              </a:defRPr>
            </a:lvl1pPr>
            <a:lvl2pPr indent="-180000">
              <a:lnSpc>
                <a:spcPct val="150000"/>
              </a:lnSpc>
              <a:spcBef>
                <a:spcPts val="0"/>
              </a:spcBef>
              <a:spcAft>
                <a:spcPts val="600"/>
              </a:spcAft>
              <a:buClr>
                <a:schemeClr val="bg1"/>
              </a:buClr>
              <a:defRPr sz="1200">
                <a:solidFill>
                  <a:schemeClr val="accent1"/>
                </a:solidFill>
              </a:defRPr>
            </a:lvl2pPr>
            <a:lvl3pPr indent="-180000">
              <a:lnSpc>
                <a:spcPct val="150000"/>
              </a:lnSpc>
              <a:spcBef>
                <a:spcPts val="0"/>
              </a:spcBef>
              <a:spcAft>
                <a:spcPts val="600"/>
              </a:spcAft>
              <a:buClr>
                <a:schemeClr val="bg1"/>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17" name="Textplatzhalter 8">
            <a:extLst>
              <a:ext uri="{FF2B5EF4-FFF2-40B4-BE49-F238E27FC236}">
                <a16:creationId xmlns:a16="http://schemas.microsoft.com/office/drawing/2014/main" id="{2441B887-33C6-0641-B5B6-A5BC810FE882}"/>
              </a:ext>
            </a:extLst>
          </p:cNvPr>
          <p:cNvSpPr>
            <a:spLocks noGrp="1"/>
          </p:cNvSpPr>
          <p:nvPr>
            <p:ph type="body" sz="quarter" idx="22"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23" name="Rechteck 22">
            <a:extLst>
              <a:ext uri="{FF2B5EF4-FFF2-40B4-BE49-F238E27FC236}">
                <a16:creationId xmlns:a16="http://schemas.microsoft.com/office/drawing/2014/main" id="{EAEBCC3E-8CE2-B740-9E57-3FE15432F1C9}"/>
              </a:ext>
            </a:extLst>
          </p:cNvPr>
          <p:cNvSpPr/>
          <p:nvPr userDrawn="1"/>
        </p:nvSpPr>
        <p:spPr>
          <a:xfrm>
            <a:off x="0" y="1712329"/>
            <a:ext cx="462987" cy="34333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6606CA53-6447-ED4E-A544-241651A57B00}"/>
              </a:ext>
            </a:extLst>
          </p:cNvPr>
          <p:cNvSpPr/>
          <p:nvPr userDrawn="1"/>
        </p:nvSpPr>
        <p:spPr>
          <a:xfrm>
            <a:off x="11729013" y="1712329"/>
            <a:ext cx="462987" cy="34333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372CD2CE-03E3-A04C-AF96-4412D3F516A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268653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2" fill="hold" grpId="0" nodeType="withEffect">
                                  <p:stCondLst>
                                    <p:cond delay="30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1+#ppt_w/2"/>
                                          </p:val>
                                        </p:tav>
                                        <p:tav tm="100000">
                                          <p:val>
                                            <p:strVal val="#ppt_x"/>
                                          </p:val>
                                        </p:tav>
                                      </p:tavLst>
                                    </p:anim>
                                    <p:anim calcmode="lin" valueType="num">
                                      <p:cBhvr additive="base">
                                        <p:cTn id="19" dur="500" fill="hold"/>
                                        <p:tgtEl>
                                          <p:spTgt spid="29"/>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30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0-#ppt_w/2"/>
                                          </p:val>
                                        </p:tav>
                                        <p:tav tm="100000">
                                          <p:val>
                                            <p:strVal val="#ppt_x"/>
                                          </p:val>
                                        </p:tav>
                                      </p:tavLst>
                                    </p:anim>
                                    <p:anim calcmode="lin" valueType="num">
                                      <p:cBhvr additive="base">
                                        <p:cTn id="23" dur="500" fill="hold"/>
                                        <p:tgtEl>
                                          <p:spTgt spid="23"/>
                                        </p:tgtEl>
                                        <p:attrNameLst>
                                          <p:attrName>ppt_y</p:attrName>
                                        </p:attrNameLst>
                                      </p:cBhvr>
                                      <p:tavLst>
                                        <p:tav tm="0">
                                          <p:val>
                                            <p:strVal val="#ppt_y"/>
                                          </p:val>
                                        </p:tav>
                                        <p:tav tm="100000">
                                          <p:val>
                                            <p:strVal val="#ppt_y"/>
                                          </p:val>
                                        </p:tav>
                                      </p:tavLst>
                                    </p:anim>
                                  </p:childTnLst>
                                </p:cTn>
                              </p:par>
                            </p:childTnLst>
                          </p:cTn>
                        </p:par>
                        <p:par>
                          <p:cTn id="24" fill="hold">
                            <p:stCondLst>
                              <p:cond delay="1300"/>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fade">
                                      <p:cBhvr>
                                        <p:cTn id="33" dur="500"/>
                                        <p:tgtEl>
                                          <p:spTgt spid="15">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xEl>
                                              <p:pRg st="1" end="1"/>
                                            </p:txEl>
                                          </p:spTgt>
                                        </p:tgtEl>
                                        <p:attrNameLst>
                                          <p:attrName>style.visibility</p:attrName>
                                        </p:attrNameLst>
                                      </p:cBhvr>
                                      <p:to>
                                        <p:strVal val="visible"/>
                                      </p:to>
                                    </p:set>
                                    <p:animEffect transition="in" filter="fade">
                                      <p:cBhvr>
                                        <p:cTn id="36" dur="500"/>
                                        <p:tgtEl>
                                          <p:spTgt spid="15">
                                            <p:txEl>
                                              <p:pRg st="1" end="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animEffect transition="in" filter="fade">
                                      <p:cBhvr>
                                        <p:cTn id="39"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2" grpId="0" animBg="1"/>
      <p:bldP spid="21" grpId="0" animBg="1"/>
      <p:bldP spid="2" grpId="0"/>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3" grpId="0" animBg="1"/>
      <p:bldP spid="29"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Start </a:t>
            </a:r>
            <a:r>
              <a:rPr lang="de-DE" err="1"/>
              <a:t>editing</a:t>
            </a:r>
            <a:r>
              <a:rPr lang="de-DE"/>
              <a:t> title </a:t>
            </a:r>
            <a:r>
              <a:rPr lang="de-DE" err="1"/>
              <a:t>by</a:t>
            </a:r>
            <a:r>
              <a:rPr lang="de-DE"/>
              <a:t> </a:t>
            </a:r>
            <a:r>
              <a:rPr lang="de-DE" err="1"/>
              <a:t>clicking</a:t>
            </a:r>
            <a:r>
              <a:rPr lang="de-DE"/>
              <a:t> </a:t>
            </a:r>
            <a:r>
              <a:rPr lang="de-DE" err="1"/>
              <a:t>here</a:t>
            </a:r>
            <a:endParaRPr lang="de-DE"/>
          </a:p>
        </p:txBody>
      </p:sp>
      <p:sp>
        <p:nvSpPr>
          <p:cNvPr id="3" name="Foliennummernplatzhalter 11"/>
          <p:cNvSpPr>
            <a:spLocks noGrp="1"/>
          </p:cNvSpPr>
          <p:nvPr>
            <p:ph type="sldNum" sz="quarter" idx="4"/>
          </p:nvPr>
        </p:nvSpPr>
        <p:spPr>
          <a:xfrm>
            <a:off x="8577506" y="6415881"/>
            <a:ext cx="2844800" cy="365125"/>
          </a:xfrm>
          <a:prstGeom prst="rect">
            <a:avLst/>
          </a:prstGeom>
        </p:spPr>
        <p:txBody>
          <a:bodyPr vert="horz" lIns="0" tIns="0" rIns="0" bIns="0" rtlCol="0" anchor="t" anchorCtr="0"/>
          <a:lstStyle>
            <a:lvl1pPr algn="r">
              <a:defRPr sz="1000">
                <a:solidFill>
                  <a:srgbClr val="5D5D5D"/>
                </a:solidFill>
                <a:latin typeface="Segoe UI"/>
                <a:cs typeface="Segoe UI"/>
              </a:defRPr>
            </a:lvl1pPr>
          </a:lstStyle>
          <a:p>
            <a:fld id="{18E68918-749E-6B44-B30D-68633731B569}" type="slidenum">
              <a:rPr lang="de-DE" smtClean="0"/>
              <a:pPr/>
              <a:t>‹Nr.›</a:t>
            </a:fld>
            <a:endParaRPr lang="de-DE"/>
          </a:p>
        </p:txBody>
      </p:sp>
    </p:spTree>
    <p:extLst>
      <p:ext uri="{BB962C8B-B14F-4D97-AF65-F5344CB8AC3E}">
        <p14:creationId xmlns:p14="http://schemas.microsoft.com/office/powerpoint/2010/main" val="304073027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02 Headlin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F43331-CF60-4734-805A-B2BDEF579448}"/>
              </a:ext>
            </a:extLst>
          </p:cNvPr>
          <p:cNvSpPr>
            <a:spLocks noGrp="1"/>
          </p:cNvSpPr>
          <p:nvPr>
            <p:ph type="title" hasCustomPrompt="1"/>
          </p:nvPr>
        </p:nvSpPr>
        <p:spPr/>
        <p:txBody>
          <a:bodyPr/>
          <a:lstStyle>
            <a:lvl1pPr>
              <a:defRPr/>
            </a:lvl1pPr>
          </a:lstStyle>
          <a:p>
            <a:r>
              <a:rPr lang="de-DE"/>
              <a:t>Headline</a:t>
            </a:r>
            <a:endParaRPr lang="en-US"/>
          </a:p>
        </p:txBody>
      </p:sp>
      <p:sp>
        <p:nvSpPr>
          <p:cNvPr id="3" name="Foliennummernplatzhalter 2">
            <a:extLst>
              <a:ext uri="{FF2B5EF4-FFF2-40B4-BE49-F238E27FC236}">
                <a16:creationId xmlns:a16="http://schemas.microsoft.com/office/drawing/2014/main" id="{26C22504-365A-47D3-A408-12B884DB3894}"/>
              </a:ext>
            </a:extLst>
          </p:cNvPr>
          <p:cNvSpPr>
            <a:spLocks noGrp="1"/>
          </p:cNvSpPr>
          <p:nvPr>
            <p:ph type="sldNum" sz="quarter" idx="10"/>
          </p:nvPr>
        </p:nvSpPr>
        <p:spPr/>
        <p:txBody>
          <a:bodyPr/>
          <a:lstStyle>
            <a:lvl1pPr>
              <a:defRPr>
                <a:solidFill>
                  <a:schemeClr val="tx1"/>
                </a:solidFill>
              </a:defRPr>
            </a:lvl1pPr>
          </a:lstStyle>
          <a:p>
            <a:pPr algn="r"/>
            <a:fld id="{9422B520-2EB1-4E55-94CE-CFB003AD9480}" type="slidenum">
              <a:rPr lang="de-DE" smtClean="0"/>
              <a:pPr algn="r"/>
              <a:t>‹Nr.›</a:t>
            </a:fld>
            <a:endParaRPr lang="de-DE"/>
          </a:p>
        </p:txBody>
      </p:sp>
    </p:spTree>
    <p:extLst>
      <p:ext uri="{BB962C8B-B14F-4D97-AF65-F5344CB8AC3E}">
        <p14:creationId xmlns:p14="http://schemas.microsoft.com/office/powerpoint/2010/main" val="944219757"/>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Date Placeholder 2"/>
          <p:cNvSpPr>
            <a:spLocks noGrp="1"/>
          </p:cNvSpPr>
          <p:nvPr>
            <p:ph type="dt" sz="half" idx="10"/>
          </p:nvPr>
        </p:nvSpPr>
        <p:spPr/>
        <p:txBody>
          <a:bodyPr/>
          <a:lstStyle/>
          <a:p>
            <a:endParaRPr lang="de-DE"/>
          </a:p>
        </p:txBody>
      </p:sp>
      <p:sp>
        <p:nvSpPr>
          <p:cNvPr id="4" name="Footer Placeholder 3"/>
          <p:cNvSpPr>
            <a:spLocks noGrp="1"/>
          </p:cNvSpPr>
          <p:nvPr>
            <p:ph type="ftr" sz="quarter" idx="11"/>
          </p:nvPr>
        </p:nvSpPr>
        <p:spPr/>
        <p:txBody>
          <a:bodyPr/>
          <a:lstStyle/>
          <a:p>
            <a:r>
              <a:rPr lang="de-DE"/>
              <a:t>Outlook: Überlassen Sie dem Mailprogramm die Arbeit - Webinarserie: Fit für Microsoft 365</a:t>
            </a:r>
          </a:p>
        </p:txBody>
      </p:sp>
      <p:sp>
        <p:nvSpPr>
          <p:cNvPr id="5" name="Slide Number Placeholder 4"/>
          <p:cNvSpPr>
            <a:spLocks noGrp="1"/>
          </p:cNvSpPr>
          <p:nvPr>
            <p:ph type="sldNum" sz="quarter" idx="12"/>
          </p:nvPr>
        </p:nvSpPr>
        <p:spPr/>
        <p:txBody>
          <a:bodyPr/>
          <a:lstStyle/>
          <a:p>
            <a:fld id="{BCFC387F-5396-46E4-91A8-AF7C3A708E8D}" type="slidenum">
              <a:rPr lang="de-DE" smtClean="0"/>
              <a:t>‹Nr.›</a:t>
            </a:fld>
            <a:endParaRPr lang="de-DE"/>
          </a:p>
        </p:txBody>
      </p:sp>
    </p:spTree>
    <p:extLst>
      <p:ext uri="{BB962C8B-B14F-4D97-AF65-F5344CB8AC3E}">
        <p14:creationId xmlns:p14="http://schemas.microsoft.com/office/powerpoint/2010/main" val="2132283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8" name="Fußzeilenplatzhalter 4">
            <a:extLst>
              <a:ext uri="{FF2B5EF4-FFF2-40B4-BE49-F238E27FC236}">
                <a16:creationId xmlns:a16="http://schemas.microsoft.com/office/drawing/2014/main" id="{68ED69F7-0D38-2045-B234-EF6FDFECB743}"/>
              </a:ext>
            </a:extLst>
          </p:cNvPr>
          <p:cNvSpPr>
            <a:spLocks noGrp="1"/>
          </p:cNvSpPr>
          <p:nvPr>
            <p:ph type="ftr" sz="quarter" idx="3"/>
          </p:nvPr>
        </p:nvSpPr>
        <p:spPr>
          <a:xfrm>
            <a:off x="6995235" y="6582976"/>
            <a:ext cx="4358565"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dirty="0"/>
              <a:t>OneDrive: Teilen Sie schon oder senden Sie noch?  </a:t>
            </a:r>
            <a:r>
              <a:rPr lang="de-DE" dirty="0" err="1"/>
              <a:t>Webinarserie</a:t>
            </a:r>
            <a:r>
              <a:rPr lang="de-DE" dirty="0"/>
              <a:t>: Fit für Microsoft 365</a:t>
            </a:r>
          </a:p>
        </p:txBody>
      </p:sp>
      <p:sp>
        <p:nvSpPr>
          <p:cNvPr id="9" name="Foliennummernplatzhalter 5">
            <a:extLst>
              <a:ext uri="{FF2B5EF4-FFF2-40B4-BE49-F238E27FC236}">
                <a16:creationId xmlns:a16="http://schemas.microsoft.com/office/drawing/2014/main" id="{ED49E847-7F3E-5549-A593-33E2C46042A2}"/>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5" name="Titel 1">
            <a:extLst>
              <a:ext uri="{FF2B5EF4-FFF2-40B4-BE49-F238E27FC236}">
                <a16:creationId xmlns:a16="http://schemas.microsoft.com/office/drawing/2014/main" id="{60E38C41-2BAE-6447-8C9A-0248C9DF427A}"/>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16" name="Textplatzhalter 8">
            <a:extLst>
              <a:ext uri="{FF2B5EF4-FFF2-40B4-BE49-F238E27FC236}">
                <a16:creationId xmlns:a16="http://schemas.microsoft.com/office/drawing/2014/main" id="{79B6F7E6-FFFB-824E-8CE7-9BA9D282F825}"/>
              </a:ext>
            </a:extLst>
          </p:cNvPr>
          <p:cNvSpPr>
            <a:spLocks noGrp="1"/>
          </p:cNvSpPr>
          <p:nvPr>
            <p:ph type="body" sz="quarter" idx="14" hasCustomPrompt="1"/>
          </p:nvPr>
        </p:nvSpPr>
        <p:spPr>
          <a:xfrm>
            <a:off x="336550" y="1080377"/>
            <a:ext cx="8927802" cy="276999"/>
          </a:xfrm>
        </p:spPr>
        <p:txBody>
          <a:bodyPr wrap="square" lIns="0" tIns="0" rIns="0" bIns="0" anchor="t" anchorCtr="0">
            <a:spAutoFit/>
          </a:bodyPr>
          <a:lstStyle>
            <a:lvl1pPr marL="0" indent="0">
              <a:buNone/>
              <a:defRPr sz="2000">
                <a:solidFill>
                  <a:schemeClr val="tx1"/>
                </a:solidFill>
              </a:defRPr>
            </a:lvl1pPr>
          </a:lstStyle>
          <a:p>
            <a:pPr lvl="0"/>
            <a:r>
              <a:rPr lang="de-DE" err="1"/>
              <a:t>Subline</a:t>
            </a:r>
            <a:endParaRPr lang="de-DE"/>
          </a:p>
        </p:txBody>
      </p:sp>
      <p:sp>
        <p:nvSpPr>
          <p:cNvPr id="22" name="Textplatzhalter 8">
            <a:extLst>
              <a:ext uri="{FF2B5EF4-FFF2-40B4-BE49-F238E27FC236}">
                <a16:creationId xmlns:a16="http://schemas.microsoft.com/office/drawing/2014/main" id="{4A7214F3-AA8C-E146-AE8A-3359CBF15364}"/>
              </a:ext>
            </a:extLst>
          </p:cNvPr>
          <p:cNvSpPr>
            <a:spLocks noGrp="1"/>
          </p:cNvSpPr>
          <p:nvPr>
            <p:ph type="body" sz="quarter" idx="22"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12" name="Rechteck 11">
            <a:extLst>
              <a:ext uri="{FF2B5EF4-FFF2-40B4-BE49-F238E27FC236}">
                <a16:creationId xmlns:a16="http://schemas.microsoft.com/office/drawing/2014/main" id="{3F18EE03-105F-EB40-879F-8860C7044E71}"/>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 placeholder - column 1">
            <a:extLst>
              <a:ext uri="{FF2B5EF4-FFF2-40B4-BE49-F238E27FC236}">
                <a16:creationId xmlns:a16="http://schemas.microsoft.com/office/drawing/2014/main" id="{0BFBDEC1-B8C9-F348-91D7-57CD213870F4}"/>
              </a:ext>
            </a:extLst>
          </p:cNvPr>
          <p:cNvSpPr>
            <a:spLocks noGrp="1"/>
          </p:cNvSpPr>
          <p:nvPr>
            <p:ph type="body" sz="quarter" idx="16" hasCustomPrompt="1"/>
          </p:nvPr>
        </p:nvSpPr>
        <p:spPr>
          <a:xfrm>
            <a:off x="336320" y="1763388"/>
            <a:ext cx="11515419" cy="4572611"/>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0" name="Bildplatzhalter 16">
            <a:extLst>
              <a:ext uri="{FF2B5EF4-FFF2-40B4-BE49-F238E27FC236}">
                <a16:creationId xmlns:a16="http://schemas.microsoft.com/office/drawing/2014/main" id="{194DA872-57CA-3746-BA37-4F8E723AF374}"/>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pic>
        <p:nvPicPr>
          <p:cNvPr id="11" name="Grafik 10">
            <a:extLst>
              <a:ext uri="{FF2B5EF4-FFF2-40B4-BE49-F238E27FC236}">
                <a16:creationId xmlns:a16="http://schemas.microsoft.com/office/drawing/2014/main" id="{7656409D-C306-834A-AC6F-3CB97BA4B7F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2105293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8" name="Fußzeilenplatzhalter 4">
            <a:extLst>
              <a:ext uri="{FF2B5EF4-FFF2-40B4-BE49-F238E27FC236}">
                <a16:creationId xmlns:a16="http://schemas.microsoft.com/office/drawing/2014/main" id="{68ED69F7-0D38-2045-B234-EF6FDFECB743}"/>
              </a:ext>
            </a:extLst>
          </p:cNvPr>
          <p:cNvSpPr>
            <a:spLocks noGrp="1"/>
          </p:cNvSpPr>
          <p:nvPr>
            <p:ph type="ftr" sz="quarter" idx="3"/>
          </p:nvPr>
        </p:nvSpPr>
        <p:spPr>
          <a:xfrm>
            <a:off x="6995235" y="6582976"/>
            <a:ext cx="4358565"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dirty="0"/>
              <a:t>OneDrive: Teilen Sie schon oder senden Sie noch?  </a:t>
            </a:r>
            <a:r>
              <a:rPr lang="de-DE" dirty="0" err="1"/>
              <a:t>Webinarserie</a:t>
            </a:r>
            <a:r>
              <a:rPr lang="de-DE" dirty="0"/>
              <a:t>: Fit für Microsoft 365</a:t>
            </a:r>
          </a:p>
        </p:txBody>
      </p:sp>
      <p:sp>
        <p:nvSpPr>
          <p:cNvPr id="9" name="Foliennummernplatzhalter 5">
            <a:extLst>
              <a:ext uri="{FF2B5EF4-FFF2-40B4-BE49-F238E27FC236}">
                <a16:creationId xmlns:a16="http://schemas.microsoft.com/office/drawing/2014/main" id="{ED49E847-7F3E-5549-A593-33E2C46042A2}"/>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5" name="Titel 1">
            <a:extLst>
              <a:ext uri="{FF2B5EF4-FFF2-40B4-BE49-F238E27FC236}">
                <a16:creationId xmlns:a16="http://schemas.microsoft.com/office/drawing/2014/main" id="{60E38C41-2BAE-6447-8C9A-0248C9DF427A}"/>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16" name="Textplatzhalter 8">
            <a:extLst>
              <a:ext uri="{FF2B5EF4-FFF2-40B4-BE49-F238E27FC236}">
                <a16:creationId xmlns:a16="http://schemas.microsoft.com/office/drawing/2014/main" id="{79B6F7E6-FFFB-824E-8CE7-9BA9D282F825}"/>
              </a:ext>
            </a:extLst>
          </p:cNvPr>
          <p:cNvSpPr>
            <a:spLocks noGrp="1"/>
          </p:cNvSpPr>
          <p:nvPr>
            <p:ph type="body" sz="quarter" idx="14" hasCustomPrompt="1"/>
          </p:nvPr>
        </p:nvSpPr>
        <p:spPr>
          <a:xfrm>
            <a:off x="336550" y="1080377"/>
            <a:ext cx="8927802" cy="276999"/>
          </a:xfrm>
        </p:spPr>
        <p:txBody>
          <a:bodyPr wrap="square" lIns="0" tIns="0" rIns="0" bIns="0" anchor="t" anchorCtr="0">
            <a:spAutoFit/>
          </a:bodyPr>
          <a:lstStyle>
            <a:lvl1pPr marL="0" indent="0">
              <a:buNone/>
              <a:defRPr sz="2000">
                <a:solidFill>
                  <a:schemeClr val="tx1"/>
                </a:solidFill>
              </a:defRPr>
            </a:lvl1pPr>
          </a:lstStyle>
          <a:p>
            <a:pPr lvl="0"/>
            <a:r>
              <a:rPr lang="de-DE" err="1"/>
              <a:t>Subline</a:t>
            </a:r>
            <a:endParaRPr lang="de-DE"/>
          </a:p>
        </p:txBody>
      </p:sp>
      <p:sp>
        <p:nvSpPr>
          <p:cNvPr id="22" name="Textplatzhalter 8">
            <a:extLst>
              <a:ext uri="{FF2B5EF4-FFF2-40B4-BE49-F238E27FC236}">
                <a16:creationId xmlns:a16="http://schemas.microsoft.com/office/drawing/2014/main" id="{4A7214F3-AA8C-E146-AE8A-3359CBF15364}"/>
              </a:ext>
            </a:extLst>
          </p:cNvPr>
          <p:cNvSpPr>
            <a:spLocks noGrp="1"/>
          </p:cNvSpPr>
          <p:nvPr>
            <p:ph type="body" sz="quarter" idx="22"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12" name="Rechteck 11">
            <a:extLst>
              <a:ext uri="{FF2B5EF4-FFF2-40B4-BE49-F238E27FC236}">
                <a16:creationId xmlns:a16="http://schemas.microsoft.com/office/drawing/2014/main" id="{3F18EE03-105F-EB40-879F-8860C7044E71}"/>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 placeholder - column 1">
            <a:extLst>
              <a:ext uri="{FF2B5EF4-FFF2-40B4-BE49-F238E27FC236}">
                <a16:creationId xmlns:a16="http://schemas.microsoft.com/office/drawing/2014/main" id="{0BFBDEC1-B8C9-F348-91D7-57CD213870F4}"/>
              </a:ext>
            </a:extLst>
          </p:cNvPr>
          <p:cNvSpPr>
            <a:spLocks noGrp="1"/>
          </p:cNvSpPr>
          <p:nvPr>
            <p:ph type="body" sz="quarter" idx="16" hasCustomPrompt="1"/>
          </p:nvPr>
        </p:nvSpPr>
        <p:spPr>
          <a:xfrm>
            <a:off x="336320" y="1763388"/>
            <a:ext cx="11515419" cy="4572611"/>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0" name="Bildplatzhalter 16">
            <a:extLst>
              <a:ext uri="{FF2B5EF4-FFF2-40B4-BE49-F238E27FC236}">
                <a16:creationId xmlns:a16="http://schemas.microsoft.com/office/drawing/2014/main" id="{194DA872-57CA-3746-BA37-4F8E723AF374}"/>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pic>
        <p:nvPicPr>
          <p:cNvPr id="11" name="Grafik 10">
            <a:extLst>
              <a:ext uri="{FF2B5EF4-FFF2-40B4-BE49-F238E27FC236}">
                <a16:creationId xmlns:a16="http://schemas.microsoft.com/office/drawing/2014/main" id="{7656409D-C306-834A-AC6F-3CB97BA4B7F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3646307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left aligned">
    <p:bg>
      <p:bgPr>
        <a:solidFill>
          <a:schemeClr val="accent1"/>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6A22236-07DF-1648-8669-9F985750A7F0}"/>
              </a:ext>
            </a:extLst>
          </p:cNvPr>
          <p:cNvSpPr/>
          <p:nvPr userDrawn="1"/>
        </p:nvSpPr>
        <p:spPr>
          <a:xfrm>
            <a:off x="0" y="1908580"/>
            <a:ext cx="6020356" cy="29886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Bildplatzhalter 25">
            <a:extLst>
              <a:ext uri="{FF2B5EF4-FFF2-40B4-BE49-F238E27FC236}">
                <a16:creationId xmlns:a16="http://schemas.microsoft.com/office/drawing/2014/main" id="{C86A994E-8B8D-F04F-AC01-9B3C72A9D299}"/>
              </a:ext>
            </a:extLst>
          </p:cNvPr>
          <p:cNvSpPr>
            <a:spLocks noGrp="1"/>
          </p:cNvSpPr>
          <p:nvPr>
            <p:ph type="pic" sz="quarter" idx="10" hasCustomPrompt="1"/>
          </p:nvPr>
        </p:nvSpPr>
        <p:spPr>
          <a:xfrm>
            <a:off x="6360314" y="1019908"/>
            <a:ext cx="5831686" cy="5850867"/>
          </a:xfrm>
          <a:custGeom>
            <a:avLst/>
            <a:gdLst>
              <a:gd name="connsiteX0" fmla="*/ 0 w 5187950"/>
              <a:gd name="connsiteY0" fmla="*/ 1350391 h 5588000"/>
              <a:gd name="connsiteX1" fmla="*/ 1623043 w 5187950"/>
              <a:gd name="connsiteY1" fmla="*/ 1350391 h 5588000"/>
              <a:gd name="connsiteX2" fmla="*/ 1623043 w 5187950"/>
              <a:gd name="connsiteY2" fmla="*/ 5588000 h 5588000"/>
              <a:gd name="connsiteX3" fmla="*/ 0 w 5187950"/>
              <a:gd name="connsiteY3" fmla="*/ 5588000 h 5588000"/>
              <a:gd name="connsiteX4" fmla="*/ 1885950 w 5187950"/>
              <a:gd name="connsiteY4" fmla="*/ 0 h 5588000"/>
              <a:gd name="connsiteX5" fmla="*/ 5187950 w 5187950"/>
              <a:gd name="connsiteY5" fmla="*/ 0 h 5588000"/>
              <a:gd name="connsiteX6" fmla="*/ 5187950 w 5187950"/>
              <a:gd name="connsiteY6" fmla="*/ 5588000 h 5588000"/>
              <a:gd name="connsiteX7" fmla="*/ 1885950 w 5187950"/>
              <a:gd name="connsiteY7" fmla="*/ 5588000 h 55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7950" h="5588000">
                <a:moveTo>
                  <a:pt x="0" y="1350391"/>
                </a:moveTo>
                <a:lnTo>
                  <a:pt x="1623043" y="1350391"/>
                </a:lnTo>
                <a:lnTo>
                  <a:pt x="1623043" y="5588000"/>
                </a:lnTo>
                <a:lnTo>
                  <a:pt x="0" y="5588000"/>
                </a:lnTo>
                <a:close/>
                <a:moveTo>
                  <a:pt x="1885950" y="0"/>
                </a:moveTo>
                <a:lnTo>
                  <a:pt x="5187950" y="0"/>
                </a:lnTo>
                <a:lnTo>
                  <a:pt x="5187950" y="5588000"/>
                </a:lnTo>
                <a:lnTo>
                  <a:pt x="1885950" y="5588000"/>
                </a:lnTo>
                <a:close/>
              </a:path>
            </a:pathLst>
          </a:custGeom>
          <a:solidFill>
            <a:schemeClr val="accent3"/>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br>
              <a:rPr lang="de-DE"/>
            </a:br>
            <a:r>
              <a:rPr lang="de-DE"/>
              <a:t>IMAGE IN HERE</a:t>
            </a:r>
          </a:p>
        </p:txBody>
      </p:sp>
      <p:sp>
        <p:nvSpPr>
          <p:cNvPr id="20" name="Fußzeilenplatzhalter 4">
            <a:extLst>
              <a:ext uri="{FF2B5EF4-FFF2-40B4-BE49-F238E27FC236}">
                <a16:creationId xmlns:a16="http://schemas.microsoft.com/office/drawing/2014/main" id="{6E00C1A9-D6FB-CC44-A3D3-FD368C631E20}"/>
              </a:ext>
            </a:extLst>
          </p:cNvPr>
          <p:cNvSpPr>
            <a:spLocks noGrp="1"/>
          </p:cNvSpPr>
          <p:nvPr>
            <p:ph type="ftr" sz="quarter" idx="3"/>
          </p:nvPr>
        </p:nvSpPr>
        <p:spPr>
          <a:xfrm>
            <a:off x="6995235" y="6582976"/>
            <a:ext cx="4358565" cy="138499"/>
          </a:xfrm>
          <a:prstGeom prst="rect">
            <a:avLst/>
          </a:prstGeom>
        </p:spPr>
        <p:txBody>
          <a:bodyPr vert="horz" wrap="none" lIns="0" tIns="0" rIns="0" bIns="0" rtlCol="0" anchor="b" anchorCtr="0">
            <a:spAutoFit/>
          </a:bodyPr>
          <a:lstStyle>
            <a:lvl1pPr algn="r">
              <a:defRPr sz="900">
                <a:solidFill>
                  <a:schemeClr val="bg1"/>
                </a:solidFill>
              </a:defRPr>
            </a:lvl1pPr>
          </a:lstStyle>
          <a:p>
            <a:r>
              <a:rPr lang="de-DE" sz="900" dirty="0"/>
              <a:t>OneDrive: Teilen Sie schon oder senden Sie noch? </a:t>
            </a:r>
            <a:r>
              <a:rPr lang="de-DE" dirty="0"/>
              <a:t> </a:t>
            </a:r>
            <a:r>
              <a:rPr lang="de-DE" dirty="0" err="1"/>
              <a:t>Webinarserie</a:t>
            </a:r>
            <a:r>
              <a:rPr lang="de-DE" dirty="0"/>
              <a:t>: Fit für Microsoft 365</a:t>
            </a:r>
          </a:p>
        </p:txBody>
      </p:sp>
      <p:sp>
        <p:nvSpPr>
          <p:cNvPr id="21" name="Foliennummernplatzhalter 5">
            <a:extLst>
              <a:ext uri="{FF2B5EF4-FFF2-40B4-BE49-F238E27FC236}">
                <a16:creationId xmlns:a16="http://schemas.microsoft.com/office/drawing/2014/main" id="{83AF9722-F1C8-9E44-9768-D8627FB99F55}"/>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bg1"/>
                </a:solidFill>
              </a:defRPr>
            </a:lvl1pPr>
          </a:lstStyle>
          <a:p>
            <a:fld id="{15DCD0A5-AC27-7949-B137-E339729CD911}" type="slidenum">
              <a:rPr lang="de-DE" smtClean="0"/>
              <a:pPr/>
              <a:t>‹Nr.›</a:t>
            </a:fld>
            <a:endParaRPr lang="de-DE"/>
          </a:p>
        </p:txBody>
      </p:sp>
      <p:sp>
        <p:nvSpPr>
          <p:cNvPr id="12" name="Titel 1">
            <a:extLst>
              <a:ext uri="{FF2B5EF4-FFF2-40B4-BE49-F238E27FC236}">
                <a16:creationId xmlns:a16="http://schemas.microsoft.com/office/drawing/2014/main" id="{744B9B8F-A4B6-1F40-AC97-E6CD4C92C4E4}"/>
              </a:ext>
            </a:extLst>
          </p:cNvPr>
          <p:cNvSpPr>
            <a:spLocks noGrp="1"/>
          </p:cNvSpPr>
          <p:nvPr>
            <p:ph type="ctrTitle" hasCustomPrompt="1"/>
          </p:nvPr>
        </p:nvSpPr>
        <p:spPr>
          <a:xfrm>
            <a:off x="336322" y="3100249"/>
            <a:ext cx="5831686" cy="692497"/>
          </a:xfrm>
        </p:spPr>
        <p:txBody>
          <a:bodyPr wrap="square" lIns="0" tIns="0" rIns="0" bIns="0" anchor="b">
            <a:spAutoFit/>
          </a:bodyPr>
          <a:lstStyle>
            <a:lvl1pPr algn="l">
              <a:defRPr sz="5000" b="1">
                <a:solidFill>
                  <a:schemeClr val="bg1"/>
                </a:solidFill>
              </a:defRPr>
            </a:lvl1pPr>
          </a:lstStyle>
          <a:p>
            <a:r>
              <a:rPr lang="de-DE"/>
              <a:t>Insert </a:t>
            </a:r>
            <a:r>
              <a:rPr lang="de-DE" err="1"/>
              <a:t>chapter</a:t>
            </a:r>
            <a:r>
              <a:rPr lang="de-DE"/>
              <a:t> title</a:t>
            </a:r>
          </a:p>
        </p:txBody>
      </p:sp>
      <p:sp>
        <p:nvSpPr>
          <p:cNvPr id="16" name="Untertitel 2">
            <a:extLst>
              <a:ext uri="{FF2B5EF4-FFF2-40B4-BE49-F238E27FC236}">
                <a16:creationId xmlns:a16="http://schemas.microsoft.com/office/drawing/2014/main" id="{D583B1CC-BA10-7B4F-8936-EDDB7BF2F226}"/>
              </a:ext>
            </a:extLst>
          </p:cNvPr>
          <p:cNvSpPr>
            <a:spLocks noGrp="1"/>
          </p:cNvSpPr>
          <p:nvPr>
            <p:ph type="subTitle" idx="1" hasCustomPrompt="1"/>
          </p:nvPr>
        </p:nvSpPr>
        <p:spPr>
          <a:xfrm>
            <a:off x="336322" y="3968699"/>
            <a:ext cx="5831686" cy="276999"/>
          </a:xfrm>
        </p:spPr>
        <p:txBody>
          <a:bodyPr wrap="square" lIns="0" tIns="0" rIns="0" b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Insert </a:t>
            </a:r>
            <a:r>
              <a:rPr lang="de-DE" err="1"/>
              <a:t>lead</a:t>
            </a:r>
            <a:r>
              <a:rPr lang="de-DE"/>
              <a:t> </a:t>
            </a:r>
            <a:r>
              <a:rPr lang="de-DE" err="1"/>
              <a:t>text</a:t>
            </a:r>
            <a:endParaRPr lang="de-DE"/>
          </a:p>
        </p:txBody>
      </p:sp>
      <p:sp>
        <p:nvSpPr>
          <p:cNvPr id="11" name="Rechteck 10">
            <a:extLst>
              <a:ext uri="{FF2B5EF4-FFF2-40B4-BE49-F238E27FC236}">
                <a16:creationId xmlns:a16="http://schemas.microsoft.com/office/drawing/2014/main" id="{E073F7D5-A21C-1D48-AE97-D75125A9E4D4}"/>
              </a:ext>
            </a:extLst>
          </p:cNvPr>
          <p:cNvSpPr/>
          <p:nvPr userDrawn="1"/>
        </p:nvSpPr>
        <p:spPr>
          <a:xfrm>
            <a:off x="1744874" y="6388526"/>
            <a:ext cx="1313299" cy="4694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9199CFF8-0963-5045-A7F2-182647440A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2"/>
          </a:xfrm>
          <a:prstGeom prst="rect">
            <a:avLst/>
          </a:prstGeom>
        </p:spPr>
      </p:pic>
    </p:spTree>
    <p:extLst>
      <p:ext uri="{BB962C8B-B14F-4D97-AF65-F5344CB8AC3E}">
        <p14:creationId xmlns:p14="http://schemas.microsoft.com/office/powerpoint/2010/main" val="32928816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End slide general">
    <p:bg>
      <p:bgPr>
        <a:solidFill>
          <a:schemeClr val="accent1"/>
        </a:solidFill>
        <a:effectLst/>
      </p:bgPr>
    </p:bg>
    <p:spTree>
      <p:nvGrpSpPr>
        <p:cNvPr id="1" name=""/>
        <p:cNvGrpSpPr/>
        <p:nvPr/>
      </p:nvGrpSpPr>
      <p:grpSpPr>
        <a:xfrm>
          <a:off x="0" y="0"/>
          <a:ext cx="0" cy="0"/>
          <a:chOff x="0" y="0"/>
          <a:chExt cx="0" cy="0"/>
        </a:xfrm>
      </p:grpSpPr>
      <p:sp>
        <p:nvSpPr>
          <p:cNvPr id="23" name="Bildplatzhalter 22">
            <a:extLst>
              <a:ext uri="{FF2B5EF4-FFF2-40B4-BE49-F238E27FC236}">
                <a16:creationId xmlns:a16="http://schemas.microsoft.com/office/drawing/2014/main" id="{F77F3ABC-8610-024A-9BC3-A40DD2FCF526}"/>
              </a:ext>
            </a:extLst>
          </p:cNvPr>
          <p:cNvSpPr>
            <a:spLocks noGrp="1"/>
          </p:cNvSpPr>
          <p:nvPr>
            <p:ph type="pic" sz="quarter" idx="24" hasCustomPrompt="1"/>
          </p:nvPr>
        </p:nvSpPr>
        <p:spPr>
          <a:xfrm>
            <a:off x="7137400" y="0"/>
            <a:ext cx="5060468" cy="6858000"/>
          </a:xfrm>
          <a:custGeom>
            <a:avLst/>
            <a:gdLst>
              <a:gd name="connsiteX0" fmla="*/ 0 w 5060468"/>
              <a:gd name="connsiteY0" fmla="*/ 2228849 h 6858000"/>
              <a:gd name="connsiteX1" fmla="*/ 2382094 w 5060468"/>
              <a:gd name="connsiteY1" fmla="*/ 2228849 h 6858000"/>
              <a:gd name="connsiteX2" fmla="*/ 2382094 w 5060468"/>
              <a:gd name="connsiteY2" fmla="*/ 6857998 h 6858000"/>
              <a:gd name="connsiteX3" fmla="*/ 0 w 5060468"/>
              <a:gd name="connsiteY3" fmla="*/ 6857998 h 6858000"/>
              <a:gd name="connsiteX4" fmla="*/ 2678374 w 5060468"/>
              <a:gd name="connsiteY4" fmla="*/ 0 h 6858000"/>
              <a:gd name="connsiteX5" fmla="*/ 5060468 w 5060468"/>
              <a:gd name="connsiteY5" fmla="*/ 0 h 6858000"/>
              <a:gd name="connsiteX6" fmla="*/ 5060468 w 5060468"/>
              <a:gd name="connsiteY6" fmla="*/ 6858000 h 6858000"/>
              <a:gd name="connsiteX7" fmla="*/ 2678374 w 506046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0468" h="6858000">
                <a:moveTo>
                  <a:pt x="0" y="2228849"/>
                </a:moveTo>
                <a:lnTo>
                  <a:pt x="2382094" y="2228849"/>
                </a:lnTo>
                <a:lnTo>
                  <a:pt x="2382094" y="6857998"/>
                </a:lnTo>
                <a:lnTo>
                  <a:pt x="0" y="6857998"/>
                </a:lnTo>
                <a:close/>
                <a:moveTo>
                  <a:pt x="2678374" y="0"/>
                </a:moveTo>
                <a:lnTo>
                  <a:pt x="5060468" y="0"/>
                </a:lnTo>
                <a:lnTo>
                  <a:pt x="5060468" y="6858000"/>
                </a:lnTo>
                <a:lnTo>
                  <a:pt x="2678374" y="6858000"/>
                </a:lnTo>
                <a:close/>
              </a:path>
            </a:pathLst>
          </a:custGeom>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br>
              <a:rPr lang="de-DE"/>
            </a:br>
            <a:r>
              <a:rPr lang="de-DE"/>
              <a:t>IMAGE IN HERE</a:t>
            </a:r>
          </a:p>
        </p:txBody>
      </p:sp>
      <p:sp>
        <p:nvSpPr>
          <p:cNvPr id="18" name="Rechteck 17">
            <a:extLst>
              <a:ext uri="{FF2B5EF4-FFF2-40B4-BE49-F238E27FC236}">
                <a16:creationId xmlns:a16="http://schemas.microsoft.com/office/drawing/2014/main" id="{11791425-258C-F244-B04A-0F9E90059DAA}"/>
              </a:ext>
            </a:extLst>
          </p:cNvPr>
          <p:cNvSpPr/>
          <p:nvPr userDrawn="1"/>
        </p:nvSpPr>
        <p:spPr>
          <a:xfrm>
            <a:off x="-1" y="1168400"/>
            <a:ext cx="6811973" cy="4565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E2AEAD0D-81E6-6C41-A99A-EFA572646FD8}"/>
              </a:ext>
            </a:extLst>
          </p:cNvPr>
          <p:cNvSpPr txBox="1"/>
          <p:nvPr userDrawn="1"/>
        </p:nvSpPr>
        <p:spPr>
          <a:xfrm>
            <a:off x="767408" y="2671777"/>
            <a:ext cx="5112568" cy="961802"/>
          </a:xfrm>
          <a:prstGeom prst="rect">
            <a:avLst/>
          </a:prstGeom>
          <a:noFill/>
        </p:spPr>
        <p:txBody>
          <a:bodyPr wrap="square" lIns="0" tIns="0" rIns="0" bIns="0" rtlCol="0">
            <a:spAutoFit/>
          </a:bodyPr>
          <a:lstStyle/>
          <a:p>
            <a:pPr marL="0" marR="0" lvl="0" indent="0" algn="l" defTabSz="914400" rtl="0" eaLnBrk="1" fontAlgn="auto" latinLnBrk="0" hangingPunct="1">
              <a:lnSpc>
                <a:spcPts val="7500"/>
              </a:lnSpc>
              <a:spcBef>
                <a:spcPts val="0"/>
              </a:spcBef>
              <a:spcAft>
                <a:spcPts val="0"/>
              </a:spcAft>
              <a:buClrTx/>
              <a:buSzTx/>
              <a:buFontTx/>
              <a:buNone/>
              <a:tabLst/>
              <a:defRPr/>
            </a:pPr>
            <a:r>
              <a:rPr lang="en-US" sz="7000" b="1" i="0">
                <a:solidFill>
                  <a:schemeClr val="bg1"/>
                </a:solidFill>
              </a:rPr>
              <a:t>Thank you</a:t>
            </a:r>
          </a:p>
        </p:txBody>
      </p:sp>
      <p:sp>
        <p:nvSpPr>
          <p:cNvPr id="3" name="Textfeld 2">
            <a:extLst>
              <a:ext uri="{FF2B5EF4-FFF2-40B4-BE49-F238E27FC236}">
                <a16:creationId xmlns:a16="http://schemas.microsoft.com/office/drawing/2014/main" id="{71D436B5-DC37-3646-B25B-46D397440FA3}"/>
              </a:ext>
            </a:extLst>
          </p:cNvPr>
          <p:cNvSpPr txBox="1"/>
          <p:nvPr userDrawn="1"/>
        </p:nvSpPr>
        <p:spPr>
          <a:xfrm>
            <a:off x="757179" y="4228265"/>
            <a:ext cx="4474725" cy="446400"/>
          </a:xfrm>
          <a:prstGeom prst="rect">
            <a:avLst/>
          </a:prstGeom>
          <a:noFill/>
        </p:spPr>
        <p:txBody>
          <a:bodyPr wrap="square" lIns="0" tIns="0" rIns="0" bIns="0" rtlCol="0">
            <a:spAutoFit/>
          </a:bodyPr>
          <a:lstStyle/>
          <a:p>
            <a:pPr marL="0" indent="0">
              <a:lnSpc>
                <a:spcPct val="100000"/>
              </a:lnSpc>
              <a:spcBef>
                <a:spcPts val="600"/>
              </a:spcBef>
              <a:buNone/>
            </a:pPr>
            <a:r>
              <a:rPr lang="de-DE" sz="1200" err="1">
                <a:solidFill>
                  <a:schemeClr val="bg1"/>
                </a:solidFill>
                <a:latin typeface="Arial" panose="020B0604020202020204" pitchFamily="34" charset="0"/>
                <a:cs typeface="Arial" panose="020B0604020202020204" pitchFamily="34" charset="0"/>
              </a:rPr>
              <a:t>tts</a:t>
            </a:r>
            <a:r>
              <a:rPr lang="de-DE" sz="1200">
                <a:solidFill>
                  <a:schemeClr val="bg1"/>
                </a:solidFill>
                <a:latin typeface="Arial" panose="020B0604020202020204" pitchFamily="34" charset="0"/>
                <a:cs typeface="Arial" panose="020B0604020202020204" pitchFamily="34" charset="0"/>
              </a:rPr>
              <a:t> Deutschland</a:t>
            </a:r>
          </a:p>
          <a:p>
            <a:pPr marL="0" indent="0">
              <a:lnSpc>
                <a:spcPct val="100000"/>
              </a:lnSpc>
              <a:spcBef>
                <a:spcPts val="600"/>
              </a:spcBef>
              <a:buNone/>
            </a:pPr>
            <a:r>
              <a:rPr lang="de-DE" sz="1200" err="1">
                <a:solidFill>
                  <a:schemeClr val="bg1"/>
                </a:solidFill>
                <a:latin typeface="Arial" panose="020B0604020202020204" pitchFamily="34" charset="0"/>
                <a:cs typeface="Arial" panose="020B0604020202020204" pitchFamily="34" charset="0"/>
              </a:rPr>
              <a:t>Schneidmühlstr</a:t>
            </a:r>
            <a:r>
              <a:rPr lang="de-DE" sz="1200">
                <a:solidFill>
                  <a:schemeClr val="bg1"/>
                </a:solidFill>
                <a:latin typeface="Arial" panose="020B0604020202020204" pitchFamily="34" charset="0"/>
                <a:cs typeface="Arial" panose="020B0604020202020204" pitchFamily="34" charset="0"/>
              </a:rPr>
              <a:t>. 19 | 69115 Heidelberg</a:t>
            </a:r>
          </a:p>
        </p:txBody>
      </p:sp>
      <p:sp>
        <p:nvSpPr>
          <p:cNvPr id="8" name="Textplatzhalter 7">
            <a:extLst>
              <a:ext uri="{FF2B5EF4-FFF2-40B4-BE49-F238E27FC236}">
                <a16:creationId xmlns:a16="http://schemas.microsoft.com/office/drawing/2014/main" id="{A2B4E412-0932-C948-9592-8FF014F72E55}"/>
              </a:ext>
            </a:extLst>
          </p:cNvPr>
          <p:cNvSpPr>
            <a:spLocks noGrp="1"/>
          </p:cNvSpPr>
          <p:nvPr>
            <p:ph type="body" sz="quarter" idx="19" hasCustomPrompt="1"/>
          </p:nvPr>
        </p:nvSpPr>
        <p:spPr>
          <a:xfrm>
            <a:off x="767879" y="4800058"/>
            <a:ext cx="2663825" cy="166199"/>
          </a:xfrm>
        </p:spPr>
        <p:txBody>
          <a:bodyPr lIns="0" tIns="0" rIns="0" bIns="0">
            <a:spAutoFit/>
          </a:bodyPr>
          <a:lstStyle>
            <a:lvl1pPr marL="0" indent="0">
              <a:buNone/>
              <a:defRPr sz="1200">
                <a:solidFill>
                  <a:schemeClr val="bg1"/>
                </a:solidFill>
              </a:defRPr>
            </a:lvl1pPr>
          </a:lstStyle>
          <a:p>
            <a:pPr lvl="0"/>
            <a:r>
              <a:rPr lang="de-DE"/>
              <a:t>Speaker | XX.XX.XXXX</a:t>
            </a:r>
          </a:p>
        </p:txBody>
      </p:sp>
      <p:sp>
        <p:nvSpPr>
          <p:cNvPr id="26" name="Textfeld 25">
            <a:extLst>
              <a:ext uri="{FF2B5EF4-FFF2-40B4-BE49-F238E27FC236}">
                <a16:creationId xmlns:a16="http://schemas.microsoft.com/office/drawing/2014/main" id="{6C9494AD-43C1-F041-BF8D-86CAF8A047E3}"/>
              </a:ext>
            </a:extLst>
          </p:cNvPr>
          <p:cNvSpPr txBox="1"/>
          <p:nvPr userDrawn="1"/>
        </p:nvSpPr>
        <p:spPr>
          <a:xfrm>
            <a:off x="757179" y="5068706"/>
            <a:ext cx="4474725" cy="184666"/>
          </a:xfrm>
          <a:prstGeom prst="rect">
            <a:avLst/>
          </a:prstGeom>
          <a:noFill/>
        </p:spPr>
        <p:txBody>
          <a:bodyPr wrap="square" lIns="0" tIns="0" rIns="0" bIns="0" rtlCol="0">
            <a:spAutoFit/>
          </a:bodyPr>
          <a:lstStyle/>
          <a:p>
            <a:pPr marL="0" indent="0">
              <a:lnSpc>
                <a:spcPct val="100000"/>
              </a:lnSpc>
              <a:spcBef>
                <a:spcPts val="600"/>
              </a:spcBef>
              <a:buNone/>
            </a:pPr>
            <a:r>
              <a:rPr lang="de-DE" sz="1200" err="1">
                <a:solidFill>
                  <a:schemeClr val="bg1"/>
                </a:solidFill>
                <a:latin typeface="Arial" panose="020B0604020202020204" pitchFamily="34" charset="0"/>
                <a:cs typeface="Arial" panose="020B0604020202020204" pitchFamily="34" charset="0"/>
              </a:rPr>
              <a:t>tt-s.com</a:t>
            </a:r>
            <a:endParaRPr lang="de-DE" sz="1200">
              <a:solidFill>
                <a:schemeClr val="bg1"/>
              </a:solidFill>
              <a:latin typeface="Arial" panose="020B0604020202020204" pitchFamily="34" charset="0"/>
              <a:cs typeface="Arial" panose="020B0604020202020204" pitchFamily="34" charset="0"/>
            </a:endParaRPr>
          </a:p>
        </p:txBody>
      </p:sp>
      <p:sp>
        <p:nvSpPr>
          <p:cNvPr id="46" name="Bildplatzhalter 16">
            <a:extLst>
              <a:ext uri="{FF2B5EF4-FFF2-40B4-BE49-F238E27FC236}">
                <a16:creationId xmlns:a16="http://schemas.microsoft.com/office/drawing/2014/main" id="{DA84F843-D73B-4F4A-9CBD-D434C9E3E7C7}"/>
              </a:ext>
            </a:extLst>
          </p:cNvPr>
          <p:cNvSpPr>
            <a:spLocks noGrp="1"/>
          </p:cNvSpPr>
          <p:nvPr>
            <p:ph type="pic" sz="quarter" idx="23" hasCustomPrompt="1"/>
          </p:nvPr>
        </p:nvSpPr>
        <p:spPr>
          <a:xfrm>
            <a:off x="768577" y="5899250"/>
            <a:ext cx="1172704" cy="564842"/>
          </a:xfrm>
        </p:spPr>
        <p:txBody>
          <a:bodyPr anchor="ctr">
            <a:normAutofit/>
          </a:bodyPr>
          <a:lstStyle>
            <a:lvl1pPr marL="0" indent="0" algn="ctr">
              <a:buNone/>
              <a:defRPr sz="1200">
                <a:solidFill>
                  <a:schemeClr val="bg2"/>
                </a:solidFill>
              </a:defRPr>
            </a:lvl1pPr>
          </a:lstStyle>
          <a:p>
            <a:r>
              <a:rPr lang="de-DE"/>
              <a:t>CUSTOMER LOGO</a:t>
            </a:r>
          </a:p>
        </p:txBody>
      </p:sp>
      <p:grpSp>
        <p:nvGrpSpPr>
          <p:cNvPr id="15" name="Gruppieren 14">
            <a:extLst>
              <a:ext uri="{FF2B5EF4-FFF2-40B4-BE49-F238E27FC236}">
                <a16:creationId xmlns:a16="http://schemas.microsoft.com/office/drawing/2014/main" id="{8AD2EAD5-E4FA-524A-8BBC-A7C91ECB163E}"/>
              </a:ext>
            </a:extLst>
          </p:cNvPr>
          <p:cNvGrpSpPr/>
          <p:nvPr userDrawn="1"/>
        </p:nvGrpSpPr>
        <p:grpSpPr>
          <a:xfrm>
            <a:off x="697547" y="1560480"/>
            <a:ext cx="1516367" cy="241652"/>
            <a:chOff x="697547" y="1560480"/>
            <a:chExt cx="1516367" cy="241652"/>
          </a:xfrm>
        </p:grpSpPr>
        <p:pic>
          <p:nvPicPr>
            <p:cNvPr id="16" name="Grafik 15">
              <a:extLst>
                <a:ext uri="{FF2B5EF4-FFF2-40B4-BE49-F238E27FC236}">
                  <a16:creationId xmlns:a16="http://schemas.microsoft.com/office/drawing/2014/main" id="{23791D53-022C-8C47-B022-00CAC1153F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941281" y="1560480"/>
              <a:ext cx="272633" cy="241651"/>
            </a:xfrm>
            <a:prstGeom prst="rect">
              <a:avLst/>
            </a:prstGeom>
          </p:spPr>
        </p:pic>
        <p:pic>
          <p:nvPicPr>
            <p:cNvPr id="17" name="Grafik 16">
              <a:extLst>
                <a:ext uri="{FF2B5EF4-FFF2-40B4-BE49-F238E27FC236}">
                  <a16:creationId xmlns:a16="http://schemas.microsoft.com/office/drawing/2014/main" id="{4AE25CC8-8564-C046-BCCA-D3BC7C858BC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97547" y="1560480"/>
              <a:ext cx="272633" cy="241651"/>
            </a:xfrm>
            <a:prstGeom prst="rect">
              <a:avLst/>
            </a:prstGeom>
          </p:spPr>
        </p:pic>
        <p:pic>
          <p:nvPicPr>
            <p:cNvPr id="19" name="Grafik 18">
              <a:extLst>
                <a:ext uri="{FF2B5EF4-FFF2-40B4-BE49-F238E27FC236}">
                  <a16:creationId xmlns:a16="http://schemas.microsoft.com/office/drawing/2014/main" id="{54337BAE-3F38-1E4C-99D1-BE780A661B3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55669" y="1586027"/>
              <a:ext cx="214990" cy="190558"/>
            </a:xfrm>
            <a:prstGeom prst="rect">
              <a:avLst/>
            </a:prstGeom>
          </p:spPr>
        </p:pic>
        <p:pic>
          <p:nvPicPr>
            <p:cNvPr id="20" name="Grafik 19">
              <a:extLst>
                <a:ext uri="{FF2B5EF4-FFF2-40B4-BE49-F238E27FC236}">
                  <a16:creationId xmlns:a16="http://schemas.microsoft.com/office/drawing/2014/main" id="{77807103-6533-CD43-B470-A6D8FF337DDA}"/>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112197" y="1614118"/>
              <a:ext cx="231942" cy="188014"/>
            </a:xfrm>
            <a:prstGeom prst="rect">
              <a:avLst/>
            </a:prstGeom>
          </p:spPr>
        </p:pic>
      </p:grpSp>
      <p:pic>
        <p:nvPicPr>
          <p:cNvPr id="21" name="Grafik 20">
            <a:extLst>
              <a:ext uri="{FF2B5EF4-FFF2-40B4-BE49-F238E27FC236}">
                <a16:creationId xmlns:a16="http://schemas.microsoft.com/office/drawing/2014/main" id="{D6D67EF0-1A6C-D74C-8452-C58F4BF59350}"/>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0673007" y="242165"/>
            <a:ext cx="1159367" cy="337351"/>
          </a:xfrm>
          <a:prstGeom prst="rect">
            <a:avLst/>
          </a:prstGeom>
        </p:spPr>
      </p:pic>
    </p:spTree>
    <p:extLst>
      <p:ext uri="{BB962C8B-B14F-4D97-AF65-F5344CB8AC3E}">
        <p14:creationId xmlns:p14="http://schemas.microsoft.com/office/powerpoint/2010/main" val="2105541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slide left aligned neg">
    <p:bg>
      <p:bgPr>
        <a:solidFill>
          <a:schemeClr val="accent3"/>
        </a:solidFill>
        <a:effectLst/>
      </p:bgPr>
    </p:b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CCAC731B-D4C4-504B-94CF-67B296414D91}"/>
              </a:ext>
            </a:extLst>
          </p:cNvPr>
          <p:cNvSpPr/>
          <p:nvPr userDrawn="1"/>
        </p:nvSpPr>
        <p:spPr>
          <a:xfrm>
            <a:off x="0" y="1908580"/>
            <a:ext cx="6020356" cy="298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Bildplatzhalter 25">
            <a:extLst>
              <a:ext uri="{FF2B5EF4-FFF2-40B4-BE49-F238E27FC236}">
                <a16:creationId xmlns:a16="http://schemas.microsoft.com/office/drawing/2014/main" id="{C86A994E-8B8D-F04F-AC01-9B3C72A9D299}"/>
              </a:ext>
            </a:extLst>
          </p:cNvPr>
          <p:cNvSpPr>
            <a:spLocks noGrp="1"/>
          </p:cNvSpPr>
          <p:nvPr>
            <p:ph type="pic" sz="quarter" idx="10" hasCustomPrompt="1"/>
          </p:nvPr>
        </p:nvSpPr>
        <p:spPr>
          <a:xfrm>
            <a:off x="6360314" y="1019908"/>
            <a:ext cx="5831686" cy="5850867"/>
          </a:xfrm>
          <a:custGeom>
            <a:avLst/>
            <a:gdLst>
              <a:gd name="connsiteX0" fmla="*/ 0 w 5187950"/>
              <a:gd name="connsiteY0" fmla="*/ 1350391 h 5588000"/>
              <a:gd name="connsiteX1" fmla="*/ 1623043 w 5187950"/>
              <a:gd name="connsiteY1" fmla="*/ 1350391 h 5588000"/>
              <a:gd name="connsiteX2" fmla="*/ 1623043 w 5187950"/>
              <a:gd name="connsiteY2" fmla="*/ 5588000 h 5588000"/>
              <a:gd name="connsiteX3" fmla="*/ 0 w 5187950"/>
              <a:gd name="connsiteY3" fmla="*/ 5588000 h 5588000"/>
              <a:gd name="connsiteX4" fmla="*/ 1885950 w 5187950"/>
              <a:gd name="connsiteY4" fmla="*/ 0 h 5588000"/>
              <a:gd name="connsiteX5" fmla="*/ 5187950 w 5187950"/>
              <a:gd name="connsiteY5" fmla="*/ 0 h 5588000"/>
              <a:gd name="connsiteX6" fmla="*/ 5187950 w 5187950"/>
              <a:gd name="connsiteY6" fmla="*/ 5588000 h 5588000"/>
              <a:gd name="connsiteX7" fmla="*/ 1885950 w 5187950"/>
              <a:gd name="connsiteY7" fmla="*/ 5588000 h 55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7950" h="5588000">
                <a:moveTo>
                  <a:pt x="0" y="1350391"/>
                </a:moveTo>
                <a:lnTo>
                  <a:pt x="1623043" y="1350391"/>
                </a:lnTo>
                <a:lnTo>
                  <a:pt x="1623043" y="5588000"/>
                </a:lnTo>
                <a:lnTo>
                  <a:pt x="0" y="5588000"/>
                </a:lnTo>
                <a:close/>
                <a:moveTo>
                  <a:pt x="1885950" y="0"/>
                </a:moveTo>
                <a:lnTo>
                  <a:pt x="5187950" y="0"/>
                </a:lnTo>
                <a:lnTo>
                  <a:pt x="5187950" y="5588000"/>
                </a:lnTo>
                <a:lnTo>
                  <a:pt x="1885950" y="5588000"/>
                </a:lnTo>
                <a:close/>
              </a:path>
            </a:pathLst>
          </a:custGeom>
          <a:solidFill>
            <a:schemeClr val="bg1"/>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br>
              <a:rPr lang="de-DE"/>
            </a:br>
            <a:r>
              <a:rPr lang="de-DE"/>
              <a:t>IMAGE IN HERE</a:t>
            </a:r>
          </a:p>
        </p:txBody>
      </p:sp>
      <p:sp>
        <p:nvSpPr>
          <p:cNvPr id="20" name="Fußzeilenplatzhalter 4">
            <a:extLst>
              <a:ext uri="{FF2B5EF4-FFF2-40B4-BE49-F238E27FC236}">
                <a16:creationId xmlns:a16="http://schemas.microsoft.com/office/drawing/2014/main" id="{6E00C1A9-D6FB-CC44-A3D3-FD368C631E20}"/>
              </a:ext>
            </a:extLst>
          </p:cNvPr>
          <p:cNvSpPr>
            <a:spLocks noGrp="1"/>
          </p:cNvSpPr>
          <p:nvPr>
            <p:ph type="ftr" sz="quarter" idx="3"/>
          </p:nvPr>
        </p:nvSpPr>
        <p:spPr>
          <a:xfrm>
            <a:off x="6995235" y="6582976"/>
            <a:ext cx="4358565" cy="138499"/>
          </a:xfrm>
          <a:prstGeom prst="rect">
            <a:avLst/>
          </a:prstGeom>
        </p:spPr>
        <p:txBody>
          <a:bodyPr vert="horz" wrap="none" lIns="0" tIns="0" rIns="0" bIns="0" rtlCol="0" anchor="b" anchorCtr="0">
            <a:spAutoFit/>
          </a:bodyPr>
          <a:lstStyle>
            <a:lvl1pPr algn="r">
              <a:defRPr sz="900">
                <a:solidFill>
                  <a:schemeClr val="bg1"/>
                </a:solidFill>
              </a:defRPr>
            </a:lvl1pPr>
          </a:lstStyle>
          <a:p>
            <a:r>
              <a:rPr lang="de-DE" sz="900" dirty="0"/>
              <a:t>OneDrive: Teilen Sie schon oder senden Sie noch? </a:t>
            </a:r>
            <a:r>
              <a:rPr lang="de-DE" dirty="0"/>
              <a:t> </a:t>
            </a:r>
            <a:r>
              <a:rPr lang="de-DE" dirty="0" err="1"/>
              <a:t>Webinarserie</a:t>
            </a:r>
            <a:r>
              <a:rPr lang="de-DE" dirty="0"/>
              <a:t>: Fit für Microsoft 365</a:t>
            </a:r>
          </a:p>
        </p:txBody>
      </p:sp>
      <p:sp>
        <p:nvSpPr>
          <p:cNvPr id="21" name="Foliennummernplatzhalter 5">
            <a:extLst>
              <a:ext uri="{FF2B5EF4-FFF2-40B4-BE49-F238E27FC236}">
                <a16:creationId xmlns:a16="http://schemas.microsoft.com/office/drawing/2014/main" id="{83AF9722-F1C8-9E44-9768-D8627FB99F55}"/>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bg1"/>
                </a:solidFill>
              </a:defRPr>
            </a:lvl1pPr>
          </a:lstStyle>
          <a:p>
            <a:fld id="{15DCD0A5-AC27-7949-B137-E339729CD911}" type="slidenum">
              <a:rPr lang="de-DE" smtClean="0"/>
              <a:pPr/>
              <a:t>‹Nr.›</a:t>
            </a:fld>
            <a:endParaRPr lang="de-DE"/>
          </a:p>
        </p:txBody>
      </p:sp>
      <p:sp>
        <p:nvSpPr>
          <p:cNvPr id="10" name="Rechteck 9">
            <a:extLst>
              <a:ext uri="{FF2B5EF4-FFF2-40B4-BE49-F238E27FC236}">
                <a16:creationId xmlns:a16="http://schemas.microsoft.com/office/drawing/2014/main" id="{3D5518F3-7C34-8E44-8B89-DBBE8EB5BF56}"/>
              </a:ext>
            </a:extLst>
          </p:cNvPr>
          <p:cNvSpPr/>
          <p:nvPr userDrawn="1"/>
        </p:nvSpPr>
        <p:spPr>
          <a:xfrm>
            <a:off x="1744874" y="6388526"/>
            <a:ext cx="1313299" cy="469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
            <a:extLst>
              <a:ext uri="{FF2B5EF4-FFF2-40B4-BE49-F238E27FC236}">
                <a16:creationId xmlns:a16="http://schemas.microsoft.com/office/drawing/2014/main" id="{744B9B8F-A4B6-1F40-AC97-E6CD4C92C4E4}"/>
              </a:ext>
            </a:extLst>
          </p:cNvPr>
          <p:cNvSpPr>
            <a:spLocks noGrp="1"/>
          </p:cNvSpPr>
          <p:nvPr>
            <p:ph type="ctrTitle" hasCustomPrompt="1"/>
          </p:nvPr>
        </p:nvSpPr>
        <p:spPr>
          <a:xfrm>
            <a:off x="336322" y="3100249"/>
            <a:ext cx="5831686" cy="692497"/>
          </a:xfrm>
        </p:spPr>
        <p:txBody>
          <a:bodyPr wrap="square" lIns="0" tIns="0" rIns="0" bIns="0" anchor="b">
            <a:spAutoFit/>
          </a:bodyPr>
          <a:lstStyle>
            <a:lvl1pPr algn="l">
              <a:defRPr sz="5000" b="1">
                <a:solidFill>
                  <a:schemeClr val="tx1"/>
                </a:solidFill>
              </a:defRPr>
            </a:lvl1pPr>
          </a:lstStyle>
          <a:p>
            <a:r>
              <a:rPr lang="de-DE"/>
              <a:t>Insert </a:t>
            </a:r>
            <a:r>
              <a:rPr lang="de-DE" err="1"/>
              <a:t>chapter</a:t>
            </a:r>
            <a:r>
              <a:rPr lang="de-DE"/>
              <a:t> title</a:t>
            </a:r>
          </a:p>
        </p:txBody>
      </p:sp>
      <p:sp>
        <p:nvSpPr>
          <p:cNvPr id="16" name="Untertitel 2">
            <a:extLst>
              <a:ext uri="{FF2B5EF4-FFF2-40B4-BE49-F238E27FC236}">
                <a16:creationId xmlns:a16="http://schemas.microsoft.com/office/drawing/2014/main" id="{D583B1CC-BA10-7B4F-8936-EDDB7BF2F226}"/>
              </a:ext>
            </a:extLst>
          </p:cNvPr>
          <p:cNvSpPr>
            <a:spLocks noGrp="1"/>
          </p:cNvSpPr>
          <p:nvPr>
            <p:ph type="subTitle" idx="1" hasCustomPrompt="1"/>
          </p:nvPr>
        </p:nvSpPr>
        <p:spPr>
          <a:xfrm>
            <a:off x="336322" y="3968699"/>
            <a:ext cx="5831686" cy="276999"/>
          </a:xfrm>
        </p:spPr>
        <p:txBody>
          <a:bodyPr wrap="square" lIns="0" tIns="0" rIns="0" bIns="0">
            <a:sp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Insert </a:t>
            </a:r>
            <a:r>
              <a:rPr lang="de-DE" err="1"/>
              <a:t>lead</a:t>
            </a:r>
            <a:r>
              <a:rPr lang="de-DE"/>
              <a:t> </a:t>
            </a:r>
            <a:r>
              <a:rPr lang="de-DE" err="1"/>
              <a:t>text</a:t>
            </a:r>
            <a:endParaRPr lang="de-DE"/>
          </a:p>
        </p:txBody>
      </p:sp>
      <p:pic>
        <p:nvPicPr>
          <p:cNvPr id="11" name="Grafik 10">
            <a:extLst>
              <a:ext uri="{FF2B5EF4-FFF2-40B4-BE49-F238E27FC236}">
                <a16:creationId xmlns:a16="http://schemas.microsoft.com/office/drawing/2014/main" id="{586035C7-587D-0048-A0A0-4C51320D013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2"/>
          </a:xfrm>
          <a:prstGeom prst="rect">
            <a:avLst/>
          </a:prstGeom>
        </p:spPr>
      </p:pic>
    </p:spTree>
    <p:extLst>
      <p:ext uri="{BB962C8B-B14F-4D97-AF65-F5344CB8AC3E}">
        <p14:creationId xmlns:p14="http://schemas.microsoft.com/office/powerpoint/2010/main" val="252727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right aligned">
    <p:bg>
      <p:bgPr>
        <a:solidFill>
          <a:schemeClr val="accent1"/>
        </a:solidFill>
        <a:effectLst/>
      </p:bgPr>
    </p:bg>
    <p:spTree>
      <p:nvGrpSpPr>
        <p:cNvPr id="1" name=""/>
        <p:cNvGrpSpPr/>
        <p:nvPr/>
      </p:nvGrpSpPr>
      <p:grpSpPr>
        <a:xfrm>
          <a:off x="0" y="0"/>
          <a:ext cx="0" cy="0"/>
          <a:chOff x="0" y="0"/>
          <a:chExt cx="0" cy="0"/>
        </a:xfrm>
      </p:grpSpPr>
      <p:sp>
        <p:nvSpPr>
          <p:cNvPr id="26" name="Bildplatzhalter 25">
            <a:extLst>
              <a:ext uri="{FF2B5EF4-FFF2-40B4-BE49-F238E27FC236}">
                <a16:creationId xmlns:a16="http://schemas.microsoft.com/office/drawing/2014/main" id="{C86A994E-8B8D-F04F-AC01-9B3C72A9D299}"/>
              </a:ext>
            </a:extLst>
          </p:cNvPr>
          <p:cNvSpPr>
            <a:spLocks noGrp="1"/>
          </p:cNvSpPr>
          <p:nvPr>
            <p:ph type="pic" sz="quarter" idx="10" hasCustomPrompt="1"/>
          </p:nvPr>
        </p:nvSpPr>
        <p:spPr>
          <a:xfrm flipH="1">
            <a:off x="0" y="0"/>
            <a:ext cx="5150734" cy="6870775"/>
          </a:xfrm>
          <a:custGeom>
            <a:avLst/>
            <a:gdLst>
              <a:gd name="connsiteX0" fmla="*/ 0 w 5187950"/>
              <a:gd name="connsiteY0" fmla="*/ 1350391 h 5588000"/>
              <a:gd name="connsiteX1" fmla="*/ 1623043 w 5187950"/>
              <a:gd name="connsiteY1" fmla="*/ 1350391 h 5588000"/>
              <a:gd name="connsiteX2" fmla="*/ 1623043 w 5187950"/>
              <a:gd name="connsiteY2" fmla="*/ 5588000 h 5588000"/>
              <a:gd name="connsiteX3" fmla="*/ 0 w 5187950"/>
              <a:gd name="connsiteY3" fmla="*/ 5588000 h 5588000"/>
              <a:gd name="connsiteX4" fmla="*/ 1885950 w 5187950"/>
              <a:gd name="connsiteY4" fmla="*/ 0 h 5588000"/>
              <a:gd name="connsiteX5" fmla="*/ 5187950 w 5187950"/>
              <a:gd name="connsiteY5" fmla="*/ 0 h 5588000"/>
              <a:gd name="connsiteX6" fmla="*/ 5187950 w 5187950"/>
              <a:gd name="connsiteY6" fmla="*/ 5588000 h 5588000"/>
              <a:gd name="connsiteX7" fmla="*/ 1885950 w 5187950"/>
              <a:gd name="connsiteY7" fmla="*/ 5588000 h 55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7950" h="5588000">
                <a:moveTo>
                  <a:pt x="0" y="1350391"/>
                </a:moveTo>
                <a:lnTo>
                  <a:pt x="1623043" y="1350391"/>
                </a:lnTo>
                <a:lnTo>
                  <a:pt x="1623043" y="5588000"/>
                </a:lnTo>
                <a:lnTo>
                  <a:pt x="0" y="5588000"/>
                </a:lnTo>
                <a:close/>
                <a:moveTo>
                  <a:pt x="1885950" y="0"/>
                </a:moveTo>
                <a:lnTo>
                  <a:pt x="5187950" y="0"/>
                </a:lnTo>
                <a:lnTo>
                  <a:pt x="5187950" y="5588000"/>
                </a:lnTo>
                <a:lnTo>
                  <a:pt x="1885950" y="5588000"/>
                </a:lnTo>
                <a:close/>
              </a:path>
            </a:pathLst>
          </a:custGeom>
          <a:solidFill>
            <a:schemeClr val="accent3"/>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br>
              <a:rPr lang="de-DE"/>
            </a:br>
            <a:r>
              <a:rPr lang="de-DE"/>
              <a:t>IMAGE IN HERE</a:t>
            </a:r>
          </a:p>
        </p:txBody>
      </p:sp>
      <p:sp>
        <p:nvSpPr>
          <p:cNvPr id="20" name="Fußzeilenplatzhalter 4">
            <a:extLst>
              <a:ext uri="{FF2B5EF4-FFF2-40B4-BE49-F238E27FC236}">
                <a16:creationId xmlns:a16="http://schemas.microsoft.com/office/drawing/2014/main" id="{6E00C1A9-D6FB-CC44-A3D3-FD368C631E20}"/>
              </a:ext>
            </a:extLst>
          </p:cNvPr>
          <p:cNvSpPr>
            <a:spLocks noGrp="1"/>
          </p:cNvSpPr>
          <p:nvPr>
            <p:ph type="ftr" sz="quarter" idx="3"/>
          </p:nvPr>
        </p:nvSpPr>
        <p:spPr>
          <a:xfrm>
            <a:off x="6995235" y="6582976"/>
            <a:ext cx="4358565" cy="138499"/>
          </a:xfrm>
          <a:prstGeom prst="rect">
            <a:avLst/>
          </a:prstGeom>
        </p:spPr>
        <p:txBody>
          <a:bodyPr vert="horz" wrap="none" lIns="0" tIns="0" rIns="0" bIns="0" rtlCol="0" anchor="b" anchorCtr="0">
            <a:spAutoFit/>
          </a:bodyPr>
          <a:lstStyle>
            <a:lvl1pPr algn="r">
              <a:defRPr sz="900">
                <a:solidFill>
                  <a:schemeClr val="bg1"/>
                </a:solidFill>
              </a:defRPr>
            </a:lvl1pPr>
          </a:lstStyle>
          <a:p>
            <a:r>
              <a:rPr lang="de-DE" sz="900" dirty="0"/>
              <a:t>OneDrive: Teilen Sie schon oder senden Sie noch? </a:t>
            </a:r>
            <a:r>
              <a:rPr lang="de-DE" dirty="0"/>
              <a:t> </a:t>
            </a:r>
            <a:r>
              <a:rPr lang="de-DE" dirty="0" err="1"/>
              <a:t>Webinarserie</a:t>
            </a:r>
            <a:r>
              <a:rPr lang="de-DE" dirty="0"/>
              <a:t>: Fit für Microsoft 365</a:t>
            </a:r>
          </a:p>
        </p:txBody>
      </p:sp>
      <p:sp>
        <p:nvSpPr>
          <p:cNvPr id="21" name="Foliennummernplatzhalter 5">
            <a:extLst>
              <a:ext uri="{FF2B5EF4-FFF2-40B4-BE49-F238E27FC236}">
                <a16:creationId xmlns:a16="http://schemas.microsoft.com/office/drawing/2014/main" id="{83AF9722-F1C8-9E44-9768-D8627FB99F55}"/>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bg1"/>
                </a:solidFill>
              </a:defRPr>
            </a:lvl1pPr>
          </a:lstStyle>
          <a:p>
            <a:fld id="{15DCD0A5-AC27-7949-B137-E339729CD911}" type="slidenum">
              <a:rPr lang="de-DE" smtClean="0"/>
              <a:pPr/>
              <a:t>‹Nr.›</a:t>
            </a:fld>
            <a:endParaRPr lang="de-DE"/>
          </a:p>
        </p:txBody>
      </p:sp>
      <p:sp>
        <p:nvSpPr>
          <p:cNvPr id="11" name="Rechteck 10">
            <a:extLst>
              <a:ext uri="{FF2B5EF4-FFF2-40B4-BE49-F238E27FC236}">
                <a16:creationId xmlns:a16="http://schemas.microsoft.com/office/drawing/2014/main" id="{E073F7D5-A21C-1D48-AE97-D75125A9E4D4}"/>
              </a:ext>
            </a:extLst>
          </p:cNvPr>
          <p:cNvSpPr/>
          <p:nvPr userDrawn="1"/>
        </p:nvSpPr>
        <p:spPr>
          <a:xfrm>
            <a:off x="6020055" y="6388526"/>
            <a:ext cx="1313299" cy="4694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el 1">
            <a:extLst>
              <a:ext uri="{FF2B5EF4-FFF2-40B4-BE49-F238E27FC236}">
                <a16:creationId xmlns:a16="http://schemas.microsoft.com/office/drawing/2014/main" id="{2DF905A6-6A0B-074E-91E9-BE0B2146A7D0}"/>
              </a:ext>
            </a:extLst>
          </p:cNvPr>
          <p:cNvSpPr>
            <a:spLocks noGrp="1"/>
          </p:cNvSpPr>
          <p:nvPr>
            <p:ph type="ctrTitle" hasCustomPrompt="1"/>
          </p:nvPr>
        </p:nvSpPr>
        <p:spPr>
          <a:xfrm>
            <a:off x="6020055" y="3100249"/>
            <a:ext cx="5831686" cy="692497"/>
          </a:xfrm>
        </p:spPr>
        <p:txBody>
          <a:bodyPr wrap="square" lIns="0" tIns="0" rIns="0" bIns="0" anchor="b">
            <a:spAutoFit/>
          </a:bodyPr>
          <a:lstStyle>
            <a:lvl1pPr algn="l">
              <a:defRPr sz="5000" b="1">
                <a:solidFill>
                  <a:schemeClr val="bg1"/>
                </a:solidFill>
              </a:defRPr>
            </a:lvl1pPr>
          </a:lstStyle>
          <a:p>
            <a:r>
              <a:rPr lang="de-DE"/>
              <a:t>Insert </a:t>
            </a:r>
            <a:r>
              <a:rPr lang="de-DE" err="1"/>
              <a:t>chapter</a:t>
            </a:r>
            <a:r>
              <a:rPr lang="de-DE"/>
              <a:t> title</a:t>
            </a:r>
          </a:p>
        </p:txBody>
      </p:sp>
      <p:sp>
        <p:nvSpPr>
          <p:cNvPr id="19" name="Untertitel 2">
            <a:extLst>
              <a:ext uri="{FF2B5EF4-FFF2-40B4-BE49-F238E27FC236}">
                <a16:creationId xmlns:a16="http://schemas.microsoft.com/office/drawing/2014/main" id="{F898C71C-D2CA-AF4E-B76D-37A5A62CD0B8}"/>
              </a:ext>
            </a:extLst>
          </p:cNvPr>
          <p:cNvSpPr>
            <a:spLocks noGrp="1"/>
          </p:cNvSpPr>
          <p:nvPr>
            <p:ph type="subTitle" idx="1" hasCustomPrompt="1"/>
          </p:nvPr>
        </p:nvSpPr>
        <p:spPr>
          <a:xfrm>
            <a:off x="6020055" y="3968699"/>
            <a:ext cx="5831686" cy="276999"/>
          </a:xfrm>
        </p:spPr>
        <p:txBody>
          <a:bodyPr wrap="square" lIns="0" tIns="0" rIns="0" b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Insert </a:t>
            </a:r>
            <a:r>
              <a:rPr lang="de-DE" err="1"/>
              <a:t>lead</a:t>
            </a:r>
            <a:r>
              <a:rPr lang="de-DE"/>
              <a:t> </a:t>
            </a:r>
            <a:r>
              <a:rPr lang="de-DE" err="1"/>
              <a:t>text</a:t>
            </a:r>
            <a:endParaRPr lang="de-DE"/>
          </a:p>
        </p:txBody>
      </p:sp>
      <p:pic>
        <p:nvPicPr>
          <p:cNvPr id="9" name="Grafik 8">
            <a:extLst>
              <a:ext uri="{FF2B5EF4-FFF2-40B4-BE49-F238E27FC236}">
                <a16:creationId xmlns:a16="http://schemas.microsoft.com/office/drawing/2014/main" id="{75C676B3-AC04-1D47-BFE5-6C645E69DA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2"/>
          </a:xfrm>
          <a:prstGeom prst="rect">
            <a:avLst/>
          </a:prstGeom>
        </p:spPr>
      </p:pic>
    </p:spTree>
    <p:extLst>
      <p:ext uri="{BB962C8B-B14F-4D97-AF65-F5344CB8AC3E}">
        <p14:creationId xmlns:p14="http://schemas.microsoft.com/office/powerpoint/2010/main" val="46143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slide right aligned neg">
    <p:bg>
      <p:bgPr>
        <a:solidFill>
          <a:schemeClr val="accent3"/>
        </a:solidFill>
        <a:effectLst/>
      </p:bgPr>
    </p:bg>
    <p:spTree>
      <p:nvGrpSpPr>
        <p:cNvPr id="1" name=""/>
        <p:cNvGrpSpPr/>
        <p:nvPr/>
      </p:nvGrpSpPr>
      <p:grpSpPr>
        <a:xfrm>
          <a:off x="0" y="0"/>
          <a:ext cx="0" cy="0"/>
          <a:chOff x="0" y="0"/>
          <a:chExt cx="0" cy="0"/>
        </a:xfrm>
      </p:grpSpPr>
      <p:sp>
        <p:nvSpPr>
          <p:cNvPr id="26" name="Bildplatzhalter 25">
            <a:extLst>
              <a:ext uri="{FF2B5EF4-FFF2-40B4-BE49-F238E27FC236}">
                <a16:creationId xmlns:a16="http://schemas.microsoft.com/office/drawing/2014/main" id="{C86A994E-8B8D-F04F-AC01-9B3C72A9D299}"/>
              </a:ext>
            </a:extLst>
          </p:cNvPr>
          <p:cNvSpPr>
            <a:spLocks noGrp="1"/>
          </p:cNvSpPr>
          <p:nvPr>
            <p:ph type="pic" sz="quarter" idx="10" hasCustomPrompt="1"/>
          </p:nvPr>
        </p:nvSpPr>
        <p:spPr>
          <a:xfrm flipH="1">
            <a:off x="0" y="0"/>
            <a:ext cx="5150734" cy="6870775"/>
          </a:xfrm>
          <a:custGeom>
            <a:avLst/>
            <a:gdLst>
              <a:gd name="connsiteX0" fmla="*/ 0 w 5187950"/>
              <a:gd name="connsiteY0" fmla="*/ 1350391 h 5588000"/>
              <a:gd name="connsiteX1" fmla="*/ 1623043 w 5187950"/>
              <a:gd name="connsiteY1" fmla="*/ 1350391 h 5588000"/>
              <a:gd name="connsiteX2" fmla="*/ 1623043 w 5187950"/>
              <a:gd name="connsiteY2" fmla="*/ 5588000 h 5588000"/>
              <a:gd name="connsiteX3" fmla="*/ 0 w 5187950"/>
              <a:gd name="connsiteY3" fmla="*/ 5588000 h 5588000"/>
              <a:gd name="connsiteX4" fmla="*/ 1885950 w 5187950"/>
              <a:gd name="connsiteY4" fmla="*/ 0 h 5588000"/>
              <a:gd name="connsiteX5" fmla="*/ 5187950 w 5187950"/>
              <a:gd name="connsiteY5" fmla="*/ 0 h 5588000"/>
              <a:gd name="connsiteX6" fmla="*/ 5187950 w 5187950"/>
              <a:gd name="connsiteY6" fmla="*/ 5588000 h 5588000"/>
              <a:gd name="connsiteX7" fmla="*/ 1885950 w 5187950"/>
              <a:gd name="connsiteY7" fmla="*/ 5588000 h 55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7950" h="5588000">
                <a:moveTo>
                  <a:pt x="0" y="1350391"/>
                </a:moveTo>
                <a:lnTo>
                  <a:pt x="1623043" y="1350391"/>
                </a:lnTo>
                <a:lnTo>
                  <a:pt x="1623043" y="5588000"/>
                </a:lnTo>
                <a:lnTo>
                  <a:pt x="0" y="5588000"/>
                </a:lnTo>
                <a:close/>
                <a:moveTo>
                  <a:pt x="1885950" y="0"/>
                </a:moveTo>
                <a:lnTo>
                  <a:pt x="5187950" y="0"/>
                </a:lnTo>
                <a:lnTo>
                  <a:pt x="5187950" y="5588000"/>
                </a:lnTo>
                <a:lnTo>
                  <a:pt x="1885950" y="5588000"/>
                </a:lnTo>
                <a:close/>
              </a:path>
            </a:pathLst>
          </a:custGeom>
          <a:solidFill>
            <a:schemeClr val="bg1"/>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br>
              <a:rPr lang="de-DE"/>
            </a:br>
            <a:r>
              <a:rPr lang="de-DE"/>
              <a:t>IMAGE IN HERE</a:t>
            </a:r>
          </a:p>
        </p:txBody>
      </p:sp>
      <p:sp>
        <p:nvSpPr>
          <p:cNvPr id="20" name="Fußzeilenplatzhalter 4">
            <a:extLst>
              <a:ext uri="{FF2B5EF4-FFF2-40B4-BE49-F238E27FC236}">
                <a16:creationId xmlns:a16="http://schemas.microsoft.com/office/drawing/2014/main" id="{6E00C1A9-D6FB-CC44-A3D3-FD368C631E20}"/>
              </a:ext>
            </a:extLst>
          </p:cNvPr>
          <p:cNvSpPr>
            <a:spLocks noGrp="1"/>
          </p:cNvSpPr>
          <p:nvPr>
            <p:ph type="ftr" sz="quarter" idx="3"/>
          </p:nvPr>
        </p:nvSpPr>
        <p:spPr>
          <a:xfrm>
            <a:off x="6995235" y="6582976"/>
            <a:ext cx="4358565" cy="138499"/>
          </a:xfrm>
          <a:prstGeom prst="rect">
            <a:avLst/>
          </a:prstGeom>
        </p:spPr>
        <p:txBody>
          <a:bodyPr vert="horz" wrap="none" lIns="0" tIns="0" rIns="0" bIns="0" rtlCol="0" anchor="b" anchorCtr="0">
            <a:spAutoFit/>
          </a:bodyPr>
          <a:lstStyle>
            <a:lvl1pPr algn="r">
              <a:defRPr sz="900">
                <a:solidFill>
                  <a:schemeClr val="bg1"/>
                </a:solidFill>
              </a:defRPr>
            </a:lvl1pPr>
          </a:lstStyle>
          <a:p>
            <a:r>
              <a:rPr lang="de-DE" sz="900" dirty="0"/>
              <a:t>OneDrive: Teilen Sie schon oder senden Sie noch? </a:t>
            </a:r>
            <a:r>
              <a:rPr lang="de-DE" dirty="0"/>
              <a:t> </a:t>
            </a:r>
            <a:r>
              <a:rPr lang="de-DE" dirty="0" err="1"/>
              <a:t>Webinarserie</a:t>
            </a:r>
            <a:r>
              <a:rPr lang="de-DE" dirty="0"/>
              <a:t>: Fit für Microsoft 365</a:t>
            </a:r>
          </a:p>
        </p:txBody>
      </p:sp>
      <p:sp>
        <p:nvSpPr>
          <p:cNvPr id="21" name="Foliennummernplatzhalter 5">
            <a:extLst>
              <a:ext uri="{FF2B5EF4-FFF2-40B4-BE49-F238E27FC236}">
                <a16:creationId xmlns:a16="http://schemas.microsoft.com/office/drawing/2014/main" id="{83AF9722-F1C8-9E44-9768-D8627FB99F55}"/>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bg1"/>
                </a:solidFill>
              </a:defRPr>
            </a:lvl1pPr>
          </a:lstStyle>
          <a:p>
            <a:fld id="{15DCD0A5-AC27-7949-B137-E339729CD911}" type="slidenum">
              <a:rPr lang="de-DE" smtClean="0"/>
              <a:pPr/>
              <a:t>‹Nr.›</a:t>
            </a:fld>
            <a:endParaRPr lang="de-DE"/>
          </a:p>
        </p:txBody>
      </p:sp>
      <p:sp>
        <p:nvSpPr>
          <p:cNvPr id="11" name="Rechteck 10">
            <a:extLst>
              <a:ext uri="{FF2B5EF4-FFF2-40B4-BE49-F238E27FC236}">
                <a16:creationId xmlns:a16="http://schemas.microsoft.com/office/drawing/2014/main" id="{E073F7D5-A21C-1D48-AE97-D75125A9E4D4}"/>
              </a:ext>
            </a:extLst>
          </p:cNvPr>
          <p:cNvSpPr/>
          <p:nvPr userDrawn="1"/>
        </p:nvSpPr>
        <p:spPr>
          <a:xfrm>
            <a:off x="6020055" y="6388526"/>
            <a:ext cx="1313299" cy="469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el 1">
            <a:extLst>
              <a:ext uri="{FF2B5EF4-FFF2-40B4-BE49-F238E27FC236}">
                <a16:creationId xmlns:a16="http://schemas.microsoft.com/office/drawing/2014/main" id="{2DF905A6-6A0B-074E-91E9-BE0B2146A7D0}"/>
              </a:ext>
            </a:extLst>
          </p:cNvPr>
          <p:cNvSpPr>
            <a:spLocks noGrp="1"/>
          </p:cNvSpPr>
          <p:nvPr>
            <p:ph type="ctrTitle" hasCustomPrompt="1"/>
          </p:nvPr>
        </p:nvSpPr>
        <p:spPr>
          <a:xfrm>
            <a:off x="6020055" y="3100249"/>
            <a:ext cx="5831686" cy="692497"/>
          </a:xfrm>
        </p:spPr>
        <p:txBody>
          <a:bodyPr wrap="square" lIns="0" tIns="0" rIns="0" bIns="0" anchor="b">
            <a:spAutoFit/>
          </a:bodyPr>
          <a:lstStyle>
            <a:lvl1pPr algn="l">
              <a:defRPr sz="5000" b="1">
                <a:solidFill>
                  <a:schemeClr val="bg1"/>
                </a:solidFill>
              </a:defRPr>
            </a:lvl1pPr>
          </a:lstStyle>
          <a:p>
            <a:r>
              <a:rPr lang="de-DE"/>
              <a:t>Insert </a:t>
            </a:r>
            <a:r>
              <a:rPr lang="de-DE" err="1"/>
              <a:t>chapter</a:t>
            </a:r>
            <a:r>
              <a:rPr lang="de-DE"/>
              <a:t> title</a:t>
            </a:r>
          </a:p>
        </p:txBody>
      </p:sp>
      <p:sp>
        <p:nvSpPr>
          <p:cNvPr id="19" name="Untertitel 2">
            <a:extLst>
              <a:ext uri="{FF2B5EF4-FFF2-40B4-BE49-F238E27FC236}">
                <a16:creationId xmlns:a16="http://schemas.microsoft.com/office/drawing/2014/main" id="{F898C71C-D2CA-AF4E-B76D-37A5A62CD0B8}"/>
              </a:ext>
            </a:extLst>
          </p:cNvPr>
          <p:cNvSpPr>
            <a:spLocks noGrp="1"/>
          </p:cNvSpPr>
          <p:nvPr>
            <p:ph type="subTitle" idx="1" hasCustomPrompt="1"/>
          </p:nvPr>
        </p:nvSpPr>
        <p:spPr>
          <a:xfrm>
            <a:off x="6020055" y="3968699"/>
            <a:ext cx="5831686" cy="276999"/>
          </a:xfrm>
        </p:spPr>
        <p:txBody>
          <a:bodyPr wrap="square" lIns="0" tIns="0" rIns="0" b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Insert </a:t>
            </a:r>
            <a:r>
              <a:rPr lang="de-DE" err="1"/>
              <a:t>lead</a:t>
            </a:r>
            <a:r>
              <a:rPr lang="de-DE"/>
              <a:t> </a:t>
            </a:r>
            <a:r>
              <a:rPr lang="de-DE" err="1"/>
              <a:t>text</a:t>
            </a:r>
            <a:endParaRPr lang="de-DE"/>
          </a:p>
        </p:txBody>
      </p:sp>
      <p:pic>
        <p:nvPicPr>
          <p:cNvPr id="9" name="Grafik 8">
            <a:extLst>
              <a:ext uri="{FF2B5EF4-FFF2-40B4-BE49-F238E27FC236}">
                <a16:creationId xmlns:a16="http://schemas.microsoft.com/office/drawing/2014/main" id="{EC2461A8-1AD9-7641-8511-AD9315A4AD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2"/>
          </a:xfrm>
          <a:prstGeom prst="rect">
            <a:avLst/>
          </a:prstGeom>
        </p:spPr>
      </p:pic>
    </p:spTree>
    <p:extLst>
      <p:ext uri="{BB962C8B-B14F-4D97-AF65-F5344CB8AC3E}">
        <p14:creationId xmlns:p14="http://schemas.microsoft.com/office/powerpoint/2010/main" val="3474622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Participants">
    <p:spTree>
      <p:nvGrpSpPr>
        <p:cNvPr id="1" name=""/>
        <p:cNvGrpSpPr/>
        <p:nvPr/>
      </p:nvGrpSpPr>
      <p:grpSpPr>
        <a:xfrm>
          <a:off x="0" y="0"/>
          <a:ext cx="0" cy="0"/>
          <a:chOff x="0" y="0"/>
          <a:chExt cx="0" cy="0"/>
        </a:xfrm>
      </p:grpSpPr>
      <p:sp>
        <p:nvSpPr>
          <p:cNvPr id="8" name="Fußzeilenplatzhalter 4">
            <a:extLst>
              <a:ext uri="{FF2B5EF4-FFF2-40B4-BE49-F238E27FC236}">
                <a16:creationId xmlns:a16="http://schemas.microsoft.com/office/drawing/2014/main" id="{59049F0C-AF45-5D4F-B0D3-E6B9F647DFBB}"/>
              </a:ext>
            </a:extLst>
          </p:cNvPr>
          <p:cNvSpPr>
            <a:spLocks noGrp="1"/>
          </p:cNvSpPr>
          <p:nvPr>
            <p:ph type="ftr" sz="quarter" idx="3"/>
          </p:nvPr>
        </p:nvSpPr>
        <p:spPr>
          <a:xfrm>
            <a:off x="6995235" y="6582976"/>
            <a:ext cx="4358565"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sz="900" dirty="0"/>
              <a:t>OneDrive: Teilen Sie schon oder senden Sie noch? </a:t>
            </a:r>
            <a:r>
              <a:rPr lang="de-DE" dirty="0"/>
              <a:t> </a:t>
            </a:r>
            <a:r>
              <a:rPr lang="de-DE" dirty="0" err="1"/>
              <a:t>Webinarserie</a:t>
            </a:r>
            <a:r>
              <a:rPr lang="de-DE" dirty="0"/>
              <a:t>: Fit für Microsoft 365</a:t>
            </a:r>
          </a:p>
        </p:txBody>
      </p:sp>
      <p:sp>
        <p:nvSpPr>
          <p:cNvPr id="9" name="Foliennummernplatzhalter 5">
            <a:extLst>
              <a:ext uri="{FF2B5EF4-FFF2-40B4-BE49-F238E27FC236}">
                <a16:creationId xmlns:a16="http://schemas.microsoft.com/office/drawing/2014/main" id="{E7FDB964-01C7-464E-8B51-5747CCFCB27B}"/>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7" name="Textplatzhalter 8">
            <a:extLst>
              <a:ext uri="{FF2B5EF4-FFF2-40B4-BE49-F238E27FC236}">
                <a16:creationId xmlns:a16="http://schemas.microsoft.com/office/drawing/2014/main" id="{B46C1B14-7D5D-3042-BB2E-9046ECE256A9}"/>
              </a:ext>
            </a:extLst>
          </p:cNvPr>
          <p:cNvSpPr>
            <a:spLocks noGrp="1"/>
          </p:cNvSpPr>
          <p:nvPr>
            <p:ph type="body" sz="quarter" idx="22" hasCustomPrompt="1"/>
          </p:nvPr>
        </p:nvSpPr>
        <p:spPr>
          <a:xfrm>
            <a:off x="336320" y="266282"/>
            <a:ext cx="1723292" cy="124650"/>
          </a:xfrm>
        </p:spPr>
        <p:txBody>
          <a:bodyPr wrap="square" lIns="0" tIns="0" rIns="0" bIns="0" anchor="t" anchorCtr="0">
            <a:noAutofit/>
          </a:bodyPr>
          <a:lstStyle>
            <a:lvl1pPr marL="0" indent="0" algn="l">
              <a:buNone/>
              <a:defRPr sz="900">
                <a:solidFill>
                  <a:schemeClr val="accent1"/>
                </a:solidFill>
              </a:defRPr>
            </a:lvl1pPr>
          </a:lstStyle>
          <a:p>
            <a:pPr lvl="0"/>
            <a:r>
              <a:rPr lang="de-DE"/>
              <a:t>Chapter</a:t>
            </a:r>
          </a:p>
        </p:txBody>
      </p:sp>
      <p:sp>
        <p:nvSpPr>
          <p:cNvPr id="12" name="Titel 1">
            <a:extLst>
              <a:ext uri="{FF2B5EF4-FFF2-40B4-BE49-F238E27FC236}">
                <a16:creationId xmlns:a16="http://schemas.microsoft.com/office/drawing/2014/main" id="{151EF0D0-7FE2-B949-963C-CB3DE5BAC4F0}"/>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15" name="Rechteck 14">
            <a:extLst>
              <a:ext uri="{FF2B5EF4-FFF2-40B4-BE49-F238E27FC236}">
                <a16:creationId xmlns:a16="http://schemas.microsoft.com/office/drawing/2014/main" id="{A832232D-CFCA-FD44-B72C-272F3BFE3634}"/>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 placeholder - column 1">
            <a:extLst>
              <a:ext uri="{FF2B5EF4-FFF2-40B4-BE49-F238E27FC236}">
                <a16:creationId xmlns:a16="http://schemas.microsoft.com/office/drawing/2014/main" id="{5E57EE24-CF0F-B841-A194-0571546A2778}"/>
              </a:ext>
            </a:extLst>
          </p:cNvPr>
          <p:cNvSpPr>
            <a:spLocks noGrp="1"/>
          </p:cNvSpPr>
          <p:nvPr>
            <p:ph type="body" sz="quarter" idx="16" hasCustomPrompt="1"/>
          </p:nvPr>
        </p:nvSpPr>
        <p:spPr>
          <a:xfrm>
            <a:off x="2495600" y="1988841"/>
            <a:ext cx="3260138" cy="4347162"/>
          </a:xfrm>
        </p:spPr>
        <p:txBody>
          <a:bodyPr lIns="0" tIns="0" rIns="0" bIns="0">
            <a:noAutofit/>
          </a:bodyPr>
          <a:lstStyle>
            <a:lvl1pPr indent="-180000">
              <a:lnSpc>
                <a:spcPct val="150000"/>
              </a:lnSpc>
              <a:spcBef>
                <a:spcPts val="0"/>
              </a:spcBef>
              <a:spcAft>
                <a:spcPts val="600"/>
              </a:spcAft>
              <a:buClr>
                <a:schemeClr val="accent3"/>
              </a:buClr>
              <a:defRPr sz="1000">
                <a:solidFill>
                  <a:schemeClr val="tx1"/>
                </a:solidFill>
              </a:defRPr>
            </a:lvl1pPr>
            <a:lvl2pPr indent="-180000">
              <a:lnSpc>
                <a:spcPct val="100000"/>
              </a:lnSpc>
              <a:spcBef>
                <a:spcPts val="0"/>
              </a:spcBef>
              <a:spcAft>
                <a:spcPts val="600"/>
              </a:spcAft>
              <a:buClr>
                <a:schemeClr val="accent3"/>
              </a:buClr>
              <a:defRPr sz="1000">
                <a:solidFill>
                  <a:schemeClr val="tx1"/>
                </a:solidFill>
              </a:defRPr>
            </a:lvl2pPr>
            <a:lvl3pPr indent="-180000">
              <a:lnSpc>
                <a:spcPct val="100000"/>
              </a:lnSpc>
              <a:spcBef>
                <a:spcPts val="0"/>
              </a:spcBef>
              <a:spcAft>
                <a:spcPts val="600"/>
              </a:spcAft>
              <a:buClr>
                <a:schemeClr val="accent3"/>
              </a:buClr>
              <a:defRPr sz="10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16" name="Text placeholder - column 1">
            <a:extLst>
              <a:ext uri="{FF2B5EF4-FFF2-40B4-BE49-F238E27FC236}">
                <a16:creationId xmlns:a16="http://schemas.microsoft.com/office/drawing/2014/main" id="{DA5EB6A9-3C39-3445-B38F-E541E08FC8B8}"/>
              </a:ext>
            </a:extLst>
          </p:cNvPr>
          <p:cNvSpPr>
            <a:spLocks noGrp="1"/>
          </p:cNvSpPr>
          <p:nvPr>
            <p:ph type="body" sz="quarter" idx="26" hasCustomPrompt="1"/>
          </p:nvPr>
        </p:nvSpPr>
        <p:spPr>
          <a:xfrm>
            <a:off x="8591600" y="1988841"/>
            <a:ext cx="3260138" cy="4347162"/>
          </a:xfrm>
        </p:spPr>
        <p:txBody>
          <a:bodyPr lIns="0" tIns="0" rIns="0" bIns="0">
            <a:noAutofit/>
          </a:bodyPr>
          <a:lstStyle>
            <a:lvl1pPr indent="-180000">
              <a:lnSpc>
                <a:spcPct val="150000"/>
              </a:lnSpc>
              <a:spcBef>
                <a:spcPts val="0"/>
              </a:spcBef>
              <a:spcAft>
                <a:spcPts val="600"/>
              </a:spcAft>
              <a:buClr>
                <a:schemeClr val="accent3"/>
              </a:buClr>
              <a:defRPr sz="1000">
                <a:solidFill>
                  <a:schemeClr val="tx1"/>
                </a:solidFill>
              </a:defRPr>
            </a:lvl1pPr>
            <a:lvl2pPr indent="-180000">
              <a:lnSpc>
                <a:spcPct val="100000"/>
              </a:lnSpc>
              <a:spcBef>
                <a:spcPts val="0"/>
              </a:spcBef>
              <a:spcAft>
                <a:spcPts val="600"/>
              </a:spcAft>
              <a:buClr>
                <a:schemeClr val="accent3"/>
              </a:buClr>
              <a:defRPr sz="1000">
                <a:solidFill>
                  <a:schemeClr val="tx1"/>
                </a:solidFill>
              </a:defRPr>
            </a:lvl2pPr>
            <a:lvl3pPr indent="-180000">
              <a:lnSpc>
                <a:spcPct val="100000"/>
              </a:lnSpc>
              <a:spcBef>
                <a:spcPts val="0"/>
              </a:spcBef>
              <a:spcAft>
                <a:spcPts val="600"/>
              </a:spcAft>
              <a:buClr>
                <a:schemeClr val="accent3"/>
              </a:buClr>
              <a:defRPr sz="10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18" name="Textplatzhalter 8">
            <a:extLst>
              <a:ext uri="{FF2B5EF4-FFF2-40B4-BE49-F238E27FC236}">
                <a16:creationId xmlns:a16="http://schemas.microsoft.com/office/drawing/2014/main" id="{C7ADEE89-6C86-1D40-8CF9-F3CCA66555EF}"/>
              </a:ext>
            </a:extLst>
          </p:cNvPr>
          <p:cNvSpPr>
            <a:spLocks noGrp="1"/>
          </p:cNvSpPr>
          <p:nvPr>
            <p:ph type="body" sz="quarter" idx="14" hasCustomPrompt="1"/>
          </p:nvPr>
        </p:nvSpPr>
        <p:spPr>
          <a:xfrm>
            <a:off x="2495600" y="1628800"/>
            <a:ext cx="3260138" cy="166199"/>
          </a:xfrm>
        </p:spPr>
        <p:txBody>
          <a:bodyPr wrap="square" lIns="0" tIns="0" rIns="0" bIns="0" anchor="t" anchorCtr="0">
            <a:noAutofit/>
          </a:bodyPr>
          <a:lstStyle>
            <a:lvl1pPr marL="0" indent="0">
              <a:buNone/>
              <a:defRPr sz="1200" b="1">
                <a:solidFill>
                  <a:schemeClr val="tx1"/>
                </a:solidFill>
              </a:defRPr>
            </a:lvl1pPr>
          </a:lstStyle>
          <a:p>
            <a:pPr lvl="0"/>
            <a:r>
              <a:rPr lang="de-DE"/>
              <a:t>Name, </a:t>
            </a:r>
            <a:r>
              <a:rPr lang="de-DE" err="1"/>
              <a:t>Lastname</a:t>
            </a:r>
            <a:endParaRPr lang="de-DE"/>
          </a:p>
        </p:txBody>
      </p:sp>
      <p:sp>
        <p:nvSpPr>
          <p:cNvPr id="22" name="Textplatzhalter 8">
            <a:extLst>
              <a:ext uri="{FF2B5EF4-FFF2-40B4-BE49-F238E27FC236}">
                <a16:creationId xmlns:a16="http://schemas.microsoft.com/office/drawing/2014/main" id="{5B4A6127-408F-A240-A4D5-A465F854DC17}"/>
              </a:ext>
            </a:extLst>
          </p:cNvPr>
          <p:cNvSpPr>
            <a:spLocks noGrp="1"/>
          </p:cNvSpPr>
          <p:nvPr>
            <p:ph type="body" sz="quarter" idx="27" hasCustomPrompt="1"/>
          </p:nvPr>
        </p:nvSpPr>
        <p:spPr>
          <a:xfrm>
            <a:off x="8591600" y="1628800"/>
            <a:ext cx="3260138" cy="166199"/>
          </a:xfrm>
        </p:spPr>
        <p:txBody>
          <a:bodyPr wrap="square" lIns="0" tIns="0" rIns="0" bIns="0" anchor="t" anchorCtr="0">
            <a:noAutofit/>
          </a:bodyPr>
          <a:lstStyle>
            <a:lvl1pPr marL="0" indent="0">
              <a:buNone/>
              <a:defRPr sz="1200" b="1">
                <a:solidFill>
                  <a:schemeClr val="tx1"/>
                </a:solidFill>
              </a:defRPr>
            </a:lvl1pPr>
          </a:lstStyle>
          <a:p>
            <a:pPr lvl="0"/>
            <a:r>
              <a:rPr lang="de-DE"/>
              <a:t>Name, </a:t>
            </a:r>
            <a:r>
              <a:rPr lang="de-DE" err="1"/>
              <a:t>Lastname</a:t>
            </a:r>
            <a:endParaRPr lang="de-DE"/>
          </a:p>
        </p:txBody>
      </p:sp>
      <p:sp>
        <p:nvSpPr>
          <p:cNvPr id="24" name="Bildplatzhalter 2">
            <a:extLst>
              <a:ext uri="{FF2B5EF4-FFF2-40B4-BE49-F238E27FC236}">
                <a16:creationId xmlns:a16="http://schemas.microsoft.com/office/drawing/2014/main" id="{DB91BCA0-591B-A842-A26F-C51735427A84}"/>
              </a:ext>
            </a:extLst>
          </p:cNvPr>
          <p:cNvSpPr>
            <a:spLocks noGrp="1"/>
          </p:cNvSpPr>
          <p:nvPr>
            <p:ph type="pic" sz="quarter" idx="28" hasCustomPrompt="1"/>
          </p:nvPr>
        </p:nvSpPr>
        <p:spPr>
          <a:xfrm>
            <a:off x="-1" y="1628775"/>
            <a:ext cx="2279650" cy="3616325"/>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IMAGE IN HERE</a:t>
            </a:r>
          </a:p>
        </p:txBody>
      </p:sp>
      <p:sp>
        <p:nvSpPr>
          <p:cNvPr id="25" name="Bildplatzhalter 2">
            <a:extLst>
              <a:ext uri="{FF2B5EF4-FFF2-40B4-BE49-F238E27FC236}">
                <a16:creationId xmlns:a16="http://schemas.microsoft.com/office/drawing/2014/main" id="{B9B47AA7-A048-0946-AB0E-D00B035F1420}"/>
              </a:ext>
            </a:extLst>
          </p:cNvPr>
          <p:cNvSpPr>
            <a:spLocks noGrp="1"/>
          </p:cNvSpPr>
          <p:nvPr>
            <p:ph type="pic" sz="quarter" idx="29" hasCustomPrompt="1"/>
          </p:nvPr>
        </p:nvSpPr>
        <p:spPr>
          <a:xfrm>
            <a:off x="6099858" y="1628775"/>
            <a:ext cx="2279650" cy="3616325"/>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IMAGE IN HERE</a:t>
            </a:r>
          </a:p>
        </p:txBody>
      </p:sp>
      <p:pic>
        <p:nvPicPr>
          <p:cNvPr id="19" name="Grafik 18">
            <a:extLst>
              <a:ext uri="{FF2B5EF4-FFF2-40B4-BE49-F238E27FC236}">
                <a16:creationId xmlns:a16="http://schemas.microsoft.com/office/drawing/2014/main" id="{95C1E674-AFAA-364C-8163-7884629CE3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2076596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ullscreen media">
    <p:spTree>
      <p:nvGrpSpPr>
        <p:cNvPr id="1" name=""/>
        <p:cNvGrpSpPr/>
        <p:nvPr/>
      </p:nvGrpSpPr>
      <p:grpSpPr>
        <a:xfrm>
          <a:off x="0" y="0"/>
          <a:ext cx="0" cy="0"/>
          <a:chOff x="0" y="0"/>
          <a:chExt cx="0" cy="0"/>
        </a:xfrm>
      </p:grpSpPr>
      <p:sp>
        <p:nvSpPr>
          <p:cNvPr id="11" name="Inhaltsplatzhalter 8">
            <a:extLst>
              <a:ext uri="{FF2B5EF4-FFF2-40B4-BE49-F238E27FC236}">
                <a16:creationId xmlns:a16="http://schemas.microsoft.com/office/drawing/2014/main" id="{338C4BAD-2AA9-F24C-BF81-D1D65AE6C415}"/>
              </a:ext>
            </a:extLst>
          </p:cNvPr>
          <p:cNvSpPr>
            <a:spLocks noGrp="1"/>
          </p:cNvSpPr>
          <p:nvPr>
            <p:ph sz="quarter" idx="17" hasCustomPrompt="1"/>
          </p:nvPr>
        </p:nvSpPr>
        <p:spPr>
          <a:xfrm>
            <a:off x="0" y="7426"/>
            <a:ext cx="12192000" cy="6850574"/>
          </a:xfrm>
        </p:spPr>
        <p:txBody>
          <a:bodyPr lIns="0" tIns="0" rIns="0" bIns="0" anchor="ctr">
            <a:normAutofit/>
          </a:bodyPr>
          <a:lstStyle>
            <a:lvl1pPr marL="0" indent="0" algn="ctr">
              <a:buNone/>
              <a:defRPr sz="10000">
                <a:solidFill>
                  <a:schemeClr val="bg2"/>
                </a:solidFill>
              </a:defRPr>
            </a:lvl1pPr>
            <a:lvl2pPr>
              <a:defRPr sz="1600">
                <a:solidFill>
                  <a:schemeClr val="accent1"/>
                </a:solidFill>
              </a:defRPr>
            </a:lvl2pPr>
            <a:lvl3pPr>
              <a:defRPr sz="1400">
                <a:solidFill>
                  <a:schemeClr val="accent1"/>
                </a:solidFill>
              </a:defRPr>
            </a:lvl3pPr>
            <a:lvl4pPr marL="1371600" indent="0">
              <a:buNone/>
              <a:defRPr/>
            </a:lvl4pPr>
          </a:lstStyle>
          <a:p>
            <a:pPr lvl="0"/>
            <a:r>
              <a:rPr lang="de-DE" dirty="0"/>
              <a:t>INSERT MEDIA</a:t>
            </a:r>
          </a:p>
        </p:txBody>
      </p:sp>
      <p:sp>
        <p:nvSpPr>
          <p:cNvPr id="12" name="Fußzeilenplatzhalter 4">
            <a:extLst>
              <a:ext uri="{FF2B5EF4-FFF2-40B4-BE49-F238E27FC236}">
                <a16:creationId xmlns:a16="http://schemas.microsoft.com/office/drawing/2014/main" id="{49BD6EB1-D181-1941-9AC2-81C97740B00F}"/>
              </a:ext>
            </a:extLst>
          </p:cNvPr>
          <p:cNvSpPr>
            <a:spLocks noGrp="1"/>
          </p:cNvSpPr>
          <p:nvPr>
            <p:ph type="ftr" sz="quarter" idx="3"/>
          </p:nvPr>
        </p:nvSpPr>
        <p:spPr>
          <a:xfrm>
            <a:off x="6995235" y="6582976"/>
            <a:ext cx="4358565"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sz="900" dirty="0"/>
              <a:t>OneDrive: Teilen Sie schon oder senden Sie noch? </a:t>
            </a:r>
            <a:r>
              <a:rPr lang="de-DE" dirty="0"/>
              <a:t> </a:t>
            </a:r>
            <a:r>
              <a:rPr lang="de-DE" dirty="0" err="1"/>
              <a:t>Webinarserie</a:t>
            </a:r>
            <a:r>
              <a:rPr lang="de-DE" dirty="0"/>
              <a:t>: Fit für Microsoft 365</a:t>
            </a:r>
          </a:p>
        </p:txBody>
      </p:sp>
      <p:sp>
        <p:nvSpPr>
          <p:cNvPr id="13" name="Foliennummernplatzhalter 5">
            <a:extLst>
              <a:ext uri="{FF2B5EF4-FFF2-40B4-BE49-F238E27FC236}">
                <a16:creationId xmlns:a16="http://schemas.microsoft.com/office/drawing/2014/main" id="{F0BB7482-DF04-D045-A470-A6738387504A}"/>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pic>
        <p:nvPicPr>
          <p:cNvPr id="6" name="Grafik 5">
            <a:extLst>
              <a:ext uri="{FF2B5EF4-FFF2-40B4-BE49-F238E27FC236}">
                <a16:creationId xmlns:a16="http://schemas.microsoft.com/office/drawing/2014/main" id="{7F056E2E-00EB-3140-AE9A-A0582B9677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3827770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
    <p:bg>
      <p:bgPr>
        <a:solidFill>
          <a:schemeClr val="accent1"/>
        </a:solidFill>
        <a:effectLst/>
      </p:bgPr>
    </p:bg>
    <p:spTree>
      <p:nvGrpSpPr>
        <p:cNvPr id="1" name=""/>
        <p:cNvGrpSpPr/>
        <p:nvPr/>
      </p:nvGrpSpPr>
      <p:grpSpPr>
        <a:xfrm>
          <a:off x="0" y="0"/>
          <a:ext cx="0" cy="0"/>
          <a:chOff x="0" y="0"/>
          <a:chExt cx="0" cy="0"/>
        </a:xfrm>
      </p:grpSpPr>
      <p:sp>
        <p:nvSpPr>
          <p:cNvPr id="36" name="Bildplatzhalter 35">
            <a:extLst>
              <a:ext uri="{FF2B5EF4-FFF2-40B4-BE49-F238E27FC236}">
                <a16:creationId xmlns:a16="http://schemas.microsoft.com/office/drawing/2014/main" id="{799ECACE-D518-9040-ADEB-925FBDD4939D}"/>
              </a:ext>
            </a:extLst>
          </p:cNvPr>
          <p:cNvSpPr>
            <a:spLocks noGrp="1"/>
          </p:cNvSpPr>
          <p:nvPr>
            <p:ph type="pic" sz="quarter" idx="26" hasCustomPrompt="1"/>
          </p:nvPr>
        </p:nvSpPr>
        <p:spPr>
          <a:xfrm>
            <a:off x="816768" y="0"/>
            <a:ext cx="5279232" cy="3439054"/>
          </a:xfrm>
          <a:custGeom>
            <a:avLst/>
            <a:gdLst>
              <a:gd name="connsiteX0" fmla="*/ 1002831 w 5279232"/>
              <a:gd name="connsiteY0" fmla="*/ 0 h 3439054"/>
              <a:gd name="connsiteX1" fmla="*/ 5279232 w 5279232"/>
              <a:gd name="connsiteY1" fmla="*/ 0 h 3439054"/>
              <a:gd name="connsiteX2" fmla="*/ 5279232 w 5279232"/>
              <a:gd name="connsiteY2" fmla="*/ 3439054 h 3439054"/>
              <a:gd name="connsiteX3" fmla="*/ 1002831 w 5279232"/>
              <a:gd name="connsiteY3" fmla="*/ 3439054 h 3439054"/>
              <a:gd name="connsiteX4" fmla="*/ 0 w 5279232"/>
              <a:gd name="connsiteY4" fmla="*/ 0 h 3439054"/>
              <a:gd name="connsiteX5" fmla="*/ 709518 w 5279232"/>
              <a:gd name="connsiteY5" fmla="*/ 0 h 3439054"/>
              <a:gd name="connsiteX6" fmla="*/ 709518 w 5279232"/>
              <a:gd name="connsiteY6" fmla="*/ 3439054 h 3439054"/>
              <a:gd name="connsiteX7" fmla="*/ 0 w 5279232"/>
              <a:gd name="connsiteY7" fmla="*/ 3439054 h 343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9232" h="3439054">
                <a:moveTo>
                  <a:pt x="1002831" y="0"/>
                </a:moveTo>
                <a:lnTo>
                  <a:pt x="5279232" y="0"/>
                </a:lnTo>
                <a:lnTo>
                  <a:pt x="5279232" y="3439054"/>
                </a:lnTo>
                <a:lnTo>
                  <a:pt x="1002831" y="3439054"/>
                </a:lnTo>
                <a:close/>
                <a:moveTo>
                  <a:pt x="0" y="0"/>
                </a:moveTo>
                <a:lnTo>
                  <a:pt x="709518" y="0"/>
                </a:lnTo>
                <a:lnTo>
                  <a:pt x="709518" y="3439054"/>
                </a:lnTo>
                <a:lnTo>
                  <a:pt x="0" y="3439054"/>
                </a:lnTo>
                <a:close/>
              </a:path>
            </a:pathLst>
          </a:custGeom>
          <a:solidFill>
            <a:schemeClr val="accent3"/>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br>
              <a:rPr lang="de-DE"/>
            </a:br>
            <a:r>
              <a:rPr lang="de-DE"/>
              <a:t>IMAGE IN HERE</a:t>
            </a:r>
          </a:p>
        </p:txBody>
      </p:sp>
      <p:sp>
        <p:nvSpPr>
          <p:cNvPr id="2" name="Rechteck 1">
            <a:extLst>
              <a:ext uri="{FF2B5EF4-FFF2-40B4-BE49-F238E27FC236}">
                <a16:creationId xmlns:a16="http://schemas.microsoft.com/office/drawing/2014/main" id="{5E86BD30-718D-5849-A941-2BAFFE5169C1}"/>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Fußzeilenplatzhalter 4">
            <a:extLst>
              <a:ext uri="{FF2B5EF4-FFF2-40B4-BE49-F238E27FC236}">
                <a16:creationId xmlns:a16="http://schemas.microsoft.com/office/drawing/2014/main" id="{6E00C1A9-D6FB-CC44-A3D3-FD368C631E20}"/>
              </a:ext>
            </a:extLst>
          </p:cNvPr>
          <p:cNvSpPr>
            <a:spLocks noGrp="1"/>
          </p:cNvSpPr>
          <p:nvPr>
            <p:ph type="ftr" sz="quarter" idx="3"/>
          </p:nvPr>
        </p:nvSpPr>
        <p:spPr>
          <a:xfrm>
            <a:off x="6995235" y="6582976"/>
            <a:ext cx="4358565" cy="138499"/>
          </a:xfrm>
          <a:prstGeom prst="rect">
            <a:avLst/>
          </a:prstGeom>
        </p:spPr>
        <p:txBody>
          <a:bodyPr vert="horz" wrap="none" lIns="0" tIns="0" rIns="0" bIns="0" rtlCol="0" anchor="b" anchorCtr="0">
            <a:spAutoFit/>
          </a:bodyPr>
          <a:lstStyle>
            <a:lvl1pPr algn="r">
              <a:defRPr sz="900">
                <a:solidFill>
                  <a:schemeClr val="tx1"/>
                </a:solidFill>
              </a:defRPr>
            </a:lvl1pPr>
          </a:lstStyle>
          <a:p>
            <a:r>
              <a:rPr lang="de-DE" sz="900" dirty="0"/>
              <a:t>OneDrive: Teilen Sie schon oder senden Sie noch? </a:t>
            </a:r>
            <a:r>
              <a:rPr lang="de-DE" dirty="0"/>
              <a:t> </a:t>
            </a:r>
            <a:r>
              <a:rPr lang="de-DE" dirty="0" err="1"/>
              <a:t>Webinarserie</a:t>
            </a:r>
            <a:r>
              <a:rPr lang="de-DE" dirty="0"/>
              <a:t>: Fit für Microsoft 365</a:t>
            </a:r>
          </a:p>
        </p:txBody>
      </p:sp>
      <p:sp>
        <p:nvSpPr>
          <p:cNvPr id="21" name="Foliennummernplatzhalter 5">
            <a:extLst>
              <a:ext uri="{FF2B5EF4-FFF2-40B4-BE49-F238E27FC236}">
                <a16:creationId xmlns:a16="http://schemas.microsoft.com/office/drawing/2014/main" id="{83AF9722-F1C8-9E44-9768-D8627FB99F55}"/>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solidFill>
              </a:defRPr>
            </a:lvl1pPr>
          </a:lstStyle>
          <a:p>
            <a:fld id="{15DCD0A5-AC27-7949-B137-E339729CD911}" type="slidenum">
              <a:rPr lang="de-DE" smtClean="0"/>
              <a:pPr/>
              <a:t>‹Nr.›</a:t>
            </a:fld>
            <a:endParaRPr lang="de-DE"/>
          </a:p>
        </p:txBody>
      </p:sp>
      <p:sp>
        <p:nvSpPr>
          <p:cNvPr id="13" name="Titel 1">
            <a:extLst>
              <a:ext uri="{FF2B5EF4-FFF2-40B4-BE49-F238E27FC236}">
                <a16:creationId xmlns:a16="http://schemas.microsoft.com/office/drawing/2014/main" id="{AA15F3FC-F00D-C846-8A7A-6A7A0B75C111}"/>
              </a:ext>
            </a:extLst>
          </p:cNvPr>
          <p:cNvSpPr>
            <a:spLocks noGrp="1"/>
          </p:cNvSpPr>
          <p:nvPr>
            <p:ph type="ctrTitle" hasCustomPrompt="1"/>
          </p:nvPr>
        </p:nvSpPr>
        <p:spPr>
          <a:xfrm>
            <a:off x="336322" y="4232716"/>
            <a:ext cx="5327630" cy="1549655"/>
          </a:xfrm>
        </p:spPr>
        <p:txBody>
          <a:bodyPr wrap="square" lIns="0" tIns="0" rIns="0" bIns="0" anchor="t" anchorCtr="0">
            <a:spAutoFit/>
          </a:bodyPr>
          <a:lstStyle>
            <a:lvl1pPr algn="l">
              <a:lnSpc>
                <a:spcPts val="6000"/>
              </a:lnSpc>
              <a:defRPr sz="6000" b="1" baseline="0">
                <a:solidFill>
                  <a:schemeClr val="bg1"/>
                </a:solidFill>
              </a:defRPr>
            </a:lvl1pPr>
          </a:lstStyle>
          <a:p>
            <a:r>
              <a:rPr lang="de-DE"/>
              <a:t>Table </a:t>
            </a:r>
            <a:r>
              <a:rPr lang="de-DE" err="1"/>
              <a:t>of</a:t>
            </a:r>
            <a:r>
              <a:rPr lang="de-DE"/>
              <a:t> Contents</a:t>
            </a:r>
          </a:p>
        </p:txBody>
      </p:sp>
      <p:sp>
        <p:nvSpPr>
          <p:cNvPr id="15" name="Text placeholder - column 1">
            <a:extLst>
              <a:ext uri="{FF2B5EF4-FFF2-40B4-BE49-F238E27FC236}">
                <a16:creationId xmlns:a16="http://schemas.microsoft.com/office/drawing/2014/main" id="{E1AF2366-6497-8142-9AC1-8EB2037ADA02}"/>
              </a:ext>
            </a:extLst>
          </p:cNvPr>
          <p:cNvSpPr>
            <a:spLocks noGrp="1"/>
          </p:cNvSpPr>
          <p:nvPr>
            <p:ph type="body" sz="quarter" idx="16" hasCustomPrompt="1"/>
          </p:nvPr>
        </p:nvSpPr>
        <p:spPr>
          <a:xfrm>
            <a:off x="7392144" y="980729"/>
            <a:ext cx="4459597" cy="1080119"/>
          </a:xfrm>
        </p:spPr>
        <p:txBody>
          <a:bodyPr lIns="0" tIns="0" rIns="0" bIns="0">
            <a:noAutofit/>
          </a:bodyPr>
          <a:lstStyle>
            <a:lvl1pPr indent="-180000">
              <a:lnSpc>
                <a:spcPct val="100000"/>
              </a:lnSpc>
              <a:spcBef>
                <a:spcPts val="0"/>
              </a:spcBef>
              <a:spcAft>
                <a:spcPts val="300"/>
              </a:spcAft>
              <a:buClr>
                <a:schemeClr val="accent3"/>
              </a:buClr>
              <a:defRPr sz="1600" b="1">
                <a:solidFill>
                  <a:schemeClr val="accent1"/>
                </a:solidFill>
              </a:defRPr>
            </a:lvl1pPr>
            <a:lvl2pPr indent="-180000" defTabSz="554400">
              <a:lnSpc>
                <a:spcPct val="100000"/>
              </a:lnSpc>
              <a:spcBef>
                <a:spcPts val="0"/>
              </a:spcBef>
              <a:spcAft>
                <a:spcPts val="300"/>
              </a:spcAft>
              <a:buClr>
                <a:schemeClr val="accent3"/>
              </a:buClr>
              <a:defRPr sz="1200">
                <a:solidFill>
                  <a:schemeClr val="accent1"/>
                </a:solidFill>
              </a:defRPr>
            </a:lvl2pPr>
            <a:lvl3pPr indent="-180000">
              <a:lnSpc>
                <a:spcPct val="100000"/>
              </a:lnSpc>
              <a:spcBef>
                <a:spcPts val="0"/>
              </a:spcBef>
              <a:spcAft>
                <a:spcPts val="600"/>
              </a:spcAft>
              <a:buClr>
                <a:schemeClr val="accent4"/>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p:txBody>
      </p:sp>
      <p:sp>
        <p:nvSpPr>
          <p:cNvPr id="18" name="Text placeholder - column 1">
            <a:extLst>
              <a:ext uri="{FF2B5EF4-FFF2-40B4-BE49-F238E27FC236}">
                <a16:creationId xmlns:a16="http://schemas.microsoft.com/office/drawing/2014/main" id="{84F1AF6B-7235-5147-9691-1E5769A1F1A6}"/>
              </a:ext>
            </a:extLst>
          </p:cNvPr>
          <p:cNvSpPr>
            <a:spLocks noGrp="1"/>
          </p:cNvSpPr>
          <p:nvPr>
            <p:ph type="body" sz="quarter" idx="17" hasCustomPrompt="1"/>
          </p:nvPr>
        </p:nvSpPr>
        <p:spPr>
          <a:xfrm>
            <a:off x="6475821" y="980729"/>
            <a:ext cx="576064" cy="360040"/>
          </a:xfrm>
        </p:spPr>
        <p:txBody>
          <a:bodyPr lIns="0" tIns="0" rIns="0" bIns="0">
            <a:noAutofit/>
          </a:bodyPr>
          <a:lstStyle>
            <a:lvl1pPr marL="48600" indent="0" algn="r">
              <a:lnSpc>
                <a:spcPct val="100000"/>
              </a:lnSpc>
              <a:spcBef>
                <a:spcPts val="0"/>
              </a:spcBef>
              <a:spcAft>
                <a:spcPts val="600"/>
              </a:spcAft>
              <a:buClr>
                <a:schemeClr val="accent4"/>
              </a:buClr>
              <a:buNone/>
              <a:defRPr sz="1600">
                <a:solidFill>
                  <a:schemeClr val="accent1"/>
                </a:solidFill>
              </a:defRPr>
            </a:lvl1pPr>
            <a:lvl2pPr indent="-180000">
              <a:lnSpc>
                <a:spcPct val="100000"/>
              </a:lnSpc>
              <a:spcBef>
                <a:spcPts val="0"/>
              </a:spcBef>
              <a:spcAft>
                <a:spcPts val="600"/>
              </a:spcAft>
              <a:buClr>
                <a:schemeClr val="accent4"/>
              </a:buClr>
              <a:defRPr sz="1600">
                <a:solidFill>
                  <a:schemeClr val="accent1"/>
                </a:solidFill>
              </a:defRPr>
            </a:lvl2pPr>
            <a:lvl3pPr indent="-180000">
              <a:lnSpc>
                <a:spcPct val="100000"/>
              </a:lnSpc>
              <a:spcBef>
                <a:spcPts val="0"/>
              </a:spcBef>
              <a:spcAft>
                <a:spcPts val="600"/>
              </a:spcAft>
              <a:buClr>
                <a:schemeClr val="accent4"/>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a:t>Nr.</a:t>
            </a:r>
          </a:p>
        </p:txBody>
      </p:sp>
      <p:sp>
        <p:nvSpPr>
          <p:cNvPr id="19" name="Text placeholder - column 1">
            <a:extLst>
              <a:ext uri="{FF2B5EF4-FFF2-40B4-BE49-F238E27FC236}">
                <a16:creationId xmlns:a16="http://schemas.microsoft.com/office/drawing/2014/main" id="{E9DE0D59-24B0-074D-A4EC-A074CBC9EAB8}"/>
              </a:ext>
            </a:extLst>
          </p:cNvPr>
          <p:cNvSpPr>
            <a:spLocks noGrp="1"/>
          </p:cNvSpPr>
          <p:nvPr>
            <p:ph type="body" sz="quarter" idx="18" hasCustomPrompt="1"/>
          </p:nvPr>
        </p:nvSpPr>
        <p:spPr>
          <a:xfrm>
            <a:off x="7392144" y="2060848"/>
            <a:ext cx="4459597" cy="1080119"/>
          </a:xfrm>
        </p:spPr>
        <p:txBody>
          <a:bodyPr lIns="0" tIns="0" rIns="0" bIns="0">
            <a:noAutofit/>
          </a:bodyPr>
          <a:lstStyle>
            <a:lvl1pPr indent="-180000">
              <a:lnSpc>
                <a:spcPct val="100000"/>
              </a:lnSpc>
              <a:spcBef>
                <a:spcPts val="0"/>
              </a:spcBef>
              <a:spcAft>
                <a:spcPts val="300"/>
              </a:spcAft>
              <a:buClr>
                <a:schemeClr val="accent3"/>
              </a:buClr>
              <a:defRPr sz="1600" b="1">
                <a:solidFill>
                  <a:schemeClr val="accent1"/>
                </a:solidFill>
              </a:defRPr>
            </a:lvl1pPr>
            <a:lvl2pPr indent="-180000">
              <a:lnSpc>
                <a:spcPct val="100000"/>
              </a:lnSpc>
              <a:spcBef>
                <a:spcPts val="0"/>
              </a:spcBef>
              <a:spcAft>
                <a:spcPts val="300"/>
              </a:spcAft>
              <a:buClr>
                <a:schemeClr val="accent3"/>
              </a:buClr>
              <a:defRPr sz="1200">
                <a:solidFill>
                  <a:schemeClr val="accent1"/>
                </a:solidFill>
              </a:defRPr>
            </a:lvl2pPr>
            <a:lvl3pPr indent="-180000">
              <a:lnSpc>
                <a:spcPct val="100000"/>
              </a:lnSpc>
              <a:spcBef>
                <a:spcPts val="0"/>
              </a:spcBef>
              <a:spcAft>
                <a:spcPts val="600"/>
              </a:spcAft>
              <a:buClr>
                <a:schemeClr val="accent4"/>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p:txBody>
      </p:sp>
      <p:sp>
        <p:nvSpPr>
          <p:cNvPr id="22" name="Text placeholder - column 1">
            <a:extLst>
              <a:ext uri="{FF2B5EF4-FFF2-40B4-BE49-F238E27FC236}">
                <a16:creationId xmlns:a16="http://schemas.microsoft.com/office/drawing/2014/main" id="{7D8722FC-B869-C14A-BCE9-E4A70C8D4933}"/>
              </a:ext>
            </a:extLst>
          </p:cNvPr>
          <p:cNvSpPr>
            <a:spLocks noGrp="1"/>
          </p:cNvSpPr>
          <p:nvPr>
            <p:ph type="body" sz="quarter" idx="19" hasCustomPrompt="1"/>
          </p:nvPr>
        </p:nvSpPr>
        <p:spPr>
          <a:xfrm>
            <a:off x="6475821" y="2060848"/>
            <a:ext cx="576064" cy="360040"/>
          </a:xfrm>
        </p:spPr>
        <p:txBody>
          <a:bodyPr lIns="0" tIns="0" rIns="0" bIns="0">
            <a:noAutofit/>
          </a:bodyPr>
          <a:lstStyle>
            <a:lvl1pPr marL="48600" indent="0" algn="r">
              <a:lnSpc>
                <a:spcPct val="100000"/>
              </a:lnSpc>
              <a:spcBef>
                <a:spcPts val="0"/>
              </a:spcBef>
              <a:spcAft>
                <a:spcPts val="600"/>
              </a:spcAft>
              <a:buClr>
                <a:schemeClr val="accent4"/>
              </a:buClr>
              <a:buNone/>
              <a:defRPr sz="1600">
                <a:solidFill>
                  <a:schemeClr val="accent1"/>
                </a:solidFill>
              </a:defRPr>
            </a:lvl1pPr>
            <a:lvl2pPr indent="-180000">
              <a:lnSpc>
                <a:spcPct val="100000"/>
              </a:lnSpc>
              <a:spcBef>
                <a:spcPts val="0"/>
              </a:spcBef>
              <a:spcAft>
                <a:spcPts val="600"/>
              </a:spcAft>
              <a:buClr>
                <a:schemeClr val="accent4"/>
              </a:buClr>
              <a:defRPr sz="1600">
                <a:solidFill>
                  <a:schemeClr val="accent1"/>
                </a:solidFill>
              </a:defRPr>
            </a:lvl2pPr>
            <a:lvl3pPr indent="-180000">
              <a:lnSpc>
                <a:spcPct val="100000"/>
              </a:lnSpc>
              <a:spcBef>
                <a:spcPts val="0"/>
              </a:spcBef>
              <a:spcAft>
                <a:spcPts val="600"/>
              </a:spcAft>
              <a:buClr>
                <a:schemeClr val="accent4"/>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a:t>Nr.</a:t>
            </a:r>
          </a:p>
        </p:txBody>
      </p:sp>
      <p:sp>
        <p:nvSpPr>
          <p:cNvPr id="23" name="Text placeholder - column 1">
            <a:extLst>
              <a:ext uri="{FF2B5EF4-FFF2-40B4-BE49-F238E27FC236}">
                <a16:creationId xmlns:a16="http://schemas.microsoft.com/office/drawing/2014/main" id="{5DF0AEDA-6C50-F740-89AE-0D47B1253EAB}"/>
              </a:ext>
            </a:extLst>
          </p:cNvPr>
          <p:cNvSpPr>
            <a:spLocks noGrp="1"/>
          </p:cNvSpPr>
          <p:nvPr>
            <p:ph type="body" sz="quarter" idx="20" hasCustomPrompt="1"/>
          </p:nvPr>
        </p:nvSpPr>
        <p:spPr>
          <a:xfrm>
            <a:off x="7392144" y="3140967"/>
            <a:ext cx="4459597" cy="1080119"/>
          </a:xfrm>
        </p:spPr>
        <p:txBody>
          <a:bodyPr lIns="0" tIns="0" rIns="0" bIns="0">
            <a:noAutofit/>
          </a:bodyPr>
          <a:lstStyle>
            <a:lvl1pPr indent="-180000">
              <a:lnSpc>
                <a:spcPct val="100000"/>
              </a:lnSpc>
              <a:spcBef>
                <a:spcPts val="0"/>
              </a:spcBef>
              <a:spcAft>
                <a:spcPts val="300"/>
              </a:spcAft>
              <a:buClr>
                <a:schemeClr val="accent3"/>
              </a:buClr>
              <a:defRPr sz="1600" b="1">
                <a:solidFill>
                  <a:schemeClr val="accent1"/>
                </a:solidFill>
              </a:defRPr>
            </a:lvl1pPr>
            <a:lvl2pPr indent="-180000">
              <a:lnSpc>
                <a:spcPct val="100000"/>
              </a:lnSpc>
              <a:spcBef>
                <a:spcPts val="0"/>
              </a:spcBef>
              <a:spcAft>
                <a:spcPts val="300"/>
              </a:spcAft>
              <a:buClr>
                <a:schemeClr val="accent3"/>
              </a:buClr>
              <a:defRPr sz="1200">
                <a:solidFill>
                  <a:schemeClr val="accent1"/>
                </a:solidFill>
              </a:defRPr>
            </a:lvl2pPr>
            <a:lvl3pPr indent="-180000">
              <a:lnSpc>
                <a:spcPct val="100000"/>
              </a:lnSpc>
              <a:spcBef>
                <a:spcPts val="0"/>
              </a:spcBef>
              <a:spcAft>
                <a:spcPts val="600"/>
              </a:spcAft>
              <a:buClr>
                <a:schemeClr val="accent4"/>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p:txBody>
      </p:sp>
      <p:sp>
        <p:nvSpPr>
          <p:cNvPr id="24" name="Text placeholder - column 1">
            <a:extLst>
              <a:ext uri="{FF2B5EF4-FFF2-40B4-BE49-F238E27FC236}">
                <a16:creationId xmlns:a16="http://schemas.microsoft.com/office/drawing/2014/main" id="{C9653734-D361-A345-A591-FE03BF9C1A16}"/>
              </a:ext>
            </a:extLst>
          </p:cNvPr>
          <p:cNvSpPr>
            <a:spLocks noGrp="1"/>
          </p:cNvSpPr>
          <p:nvPr>
            <p:ph type="body" sz="quarter" idx="21" hasCustomPrompt="1"/>
          </p:nvPr>
        </p:nvSpPr>
        <p:spPr>
          <a:xfrm>
            <a:off x="6475821" y="3140967"/>
            <a:ext cx="576064" cy="360040"/>
          </a:xfrm>
        </p:spPr>
        <p:txBody>
          <a:bodyPr lIns="0" tIns="0" rIns="0" bIns="0">
            <a:noAutofit/>
          </a:bodyPr>
          <a:lstStyle>
            <a:lvl1pPr marL="48600" indent="0" algn="r">
              <a:lnSpc>
                <a:spcPct val="100000"/>
              </a:lnSpc>
              <a:spcBef>
                <a:spcPts val="0"/>
              </a:spcBef>
              <a:spcAft>
                <a:spcPts val="600"/>
              </a:spcAft>
              <a:buClr>
                <a:schemeClr val="accent4"/>
              </a:buClr>
              <a:buNone/>
              <a:defRPr sz="1600">
                <a:solidFill>
                  <a:schemeClr val="accent1"/>
                </a:solidFill>
              </a:defRPr>
            </a:lvl1pPr>
            <a:lvl2pPr indent="-180000">
              <a:lnSpc>
                <a:spcPct val="100000"/>
              </a:lnSpc>
              <a:spcBef>
                <a:spcPts val="0"/>
              </a:spcBef>
              <a:spcAft>
                <a:spcPts val="600"/>
              </a:spcAft>
              <a:buClr>
                <a:schemeClr val="accent4"/>
              </a:buClr>
              <a:defRPr sz="1600">
                <a:solidFill>
                  <a:schemeClr val="accent1"/>
                </a:solidFill>
              </a:defRPr>
            </a:lvl2pPr>
            <a:lvl3pPr indent="-180000">
              <a:lnSpc>
                <a:spcPct val="100000"/>
              </a:lnSpc>
              <a:spcBef>
                <a:spcPts val="0"/>
              </a:spcBef>
              <a:spcAft>
                <a:spcPts val="600"/>
              </a:spcAft>
              <a:buClr>
                <a:schemeClr val="accent4"/>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a:t>Nr.</a:t>
            </a:r>
          </a:p>
        </p:txBody>
      </p:sp>
      <p:sp>
        <p:nvSpPr>
          <p:cNvPr id="25" name="Text placeholder - column 1">
            <a:extLst>
              <a:ext uri="{FF2B5EF4-FFF2-40B4-BE49-F238E27FC236}">
                <a16:creationId xmlns:a16="http://schemas.microsoft.com/office/drawing/2014/main" id="{B1157DBC-D973-C246-9CB1-9F344F526CB0}"/>
              </a:ext>
            </a:extLst>
          </p:cNvPr>
          <p:cNvSpPr>
            <a:spLocks noGrp="1"/>
          </p:cNvSpPr>
          <p:nvPr>
            <p:ph type="body" sz="quarter" idx="22" hasCustomPrompt="1"/>
          </p:nvPr>
        </p:nvSpPr>
        <p:spPr>
          <a:xfrm>
            <a:off x="7392144" y="4228788"/>
            <a:ext cx="4459597" cy="1080119"/>
          </a:xfrm>
        </p:spPr>
        <p:txBody>
          <a:bodyPr lIns="0" tIns="0" rIns="0" bIns="0">
            <a:noAutofit/>
          </a:bodyPr>
          <a:lstStyle>
            <a:lvl1pPr indent="-180000">
              <a:lnSpc>
                <a:spcPct val="100000"/>
              </a:lnSpc>
              <a:spcBef>
                <a:spcPts val="0"/>
              </a:spcBef>
              <a:spcAft>
                <a:spcPts val="300"/>
              </a:spcAft>
              <a:buClr>
                <a:schemeClr val="accent3"/>
              </a:buClr>
              <a:defRPr sz="1600" b="1">
                <a:solidFill>
                  <a:schemeClr val="accent1"/>
                </a:solidFill>
              </a:defRPr>
            </a:lvl1pPr>
            <a:lvl2pPr indent="-180000">
              <a:lnSpc>
                <a:spcPct val="100000"/>
              </a:lnSpc>
              <a:spcBef>
                <a:spcPts val="0"/>
              </a:spcBef>
              <a:spcAft>
                <a:spcPts val="300"/>
              </a:spcAft>
              <a:buClr>
                <a:schemeClr val="accent3"/>
              </a:buClr>
              <a:defRPr sz="1200">
                <a:solidFill>
                  <a:schemeClr val="accent1"/>
                </a:solidFill>
              </a:defRPr>
            </a:lvl2pPr>
            <a:lvl3pPr indent="-180000">
              <a:lnSpc>
                <a:spcPct val="100000"/>
              </a:lnSpc>
              <a:spcBef>
                <a:spcPts val="0"/>
              </a:spcBef>
              <a:spcAft>
                <a:spcPts val="600"/>
              </a:spcAft>
              <a:buClr>
                <a:schemeClr val="accent4"/>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p:txBody>
      </p:sp>
      <p:sp>
        <p:nvSpPr>
          <p:cNvPr id="26" name="Text placeholder - column 1">
            <a:extLst>
              <a:ext uri="{FF2B5EF4-FFF2-40B4-BE49-F238E27FC236}">
                <a16:creationId xmlns:a16="http://schemas.microsoft.com/office/drawing/2014/main" id="{F916028C-C86C-2744-9771-49A5590CC08E}"/>
              </a:ext>
            </a:extLst>
          </p:cNvPr>
          <p:cNvSpPr>
            <a:spLocks noGrp="1"/>
          </p:cNvSpPr>
          <p:nvPr>
            <p:ph type="body" sz="quarter" idx="23" hasCustomPrompt="1"/>
          </p:nvPr>
        </p:nvSpPr>
        <p:spPr>
          <a:xfrm>
            <a:off x="6475821" y="4228788"/>
            <a:ext cx="576064" cy="360040"/>
          </a:xfrm>
        </p:spPr>
        <p:txBody>
          <a:bodyPr lIns="0" tIns="0" rIns="0" bIns="0">
            <a:noAutofit/>
          </a:bodyPr>
          <a:lstStyle>
            <a:lvl1pPr marL="48600" indent="0" algn="r">
              <a:lnSpc>
                <a:spcPct val="100000"/>
              </a:lnSpc>
              <a:spcBef>
                <a:spcPts val="0"/>
              </a:spcBef>
              <a:spcAft>
                <a:spcPts val="600"/>
              </a:spcAft>
              <a:buClr>
                <a:schemeClr val="accent4"/>
              </a:buClr>
              <a:buNone/>
              <a:defRPr sz="1600">
                <a:solidFill>
                  <a:schemeClr val="accent1"/>
                </a:solidFill>
              </a:defRPr>
            </a:lvl1pPr>
            <a:lvl2pPr indent="-180000">
              <a:lnSpc>
                <a:spcPct val="100000"/>
              </a:lnSpc>
              <a:spcBef>
                <a:spcPts val="0"/>
              </a:spcBef>
              <a:spcAft>
                <a:spcPts val="600"/>
              </a:spcAft>
              <a:buClr>
                <a:schemeClr val="accent4"/>
              </a:buClr>
              <a:defRPr sz="1600">
                <a:solidFill>
                  <a:schemeClr val="accent1"/>
                </a:solidFill>
              </a:defRPr>
            </a:lvl2pPr>
            <a:lvl3pPr indent="-180000">
              <a:lnSpc>
                <a:spcPct val="100000"/>
              </a:lnSpc>
              <a:spcBef>
                <a:spcPts val="0"/>
              </a:spcBef>
              <a:spcAft>
                <a:spcPts val="600"/>
              </a:spcAft>
              <a:buClr>
                <a:schemeClr val="accent4"/>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a:t>Nr.</a:t>
            </a:r>
          </a:p>
        </p:txBody>
      </p:sp>
      <p:sp>
        <p:nvSpPr>
          <p:cNvPr id="27" name="Text placeholder - column 1">
            <a:extLst>
              <a:ext uri="{FF2B5EF4-FFF2-40B4-BE49-F238E27FC236}">
                <a16:creationId xmlns:a16="http://schemas.microsoft.com/office/drawing/2014/main" id="{26169499-95FF-1D47-8B4E-66BB77B7BA1B}"/>
              </a:ext>
            </a:extLst>
          </p:cNvPr>
          <p:cNvSpPr>
            <a:spLocks noGrp="1"/>
          </p:cNvSpPr>
          <p:nvPr>
            <p:ph type="body" sz="quarter" idx="24" hasCustomPrompt="1"/>
          </p:nvPr>
        </p:nvSpPr>
        <p:spPr>
          <a:xfrm>
            <a:off x="7392144" y="5316608"/>
            <a:ext cx="4459597" cy="1080119"/>
          </a:xfrm>
        </p:spPr>
        <p:txBody>
          <a:bodyPr lIns="0" tIns="0" rIns="0" bIns="0">
            <a:noAutofit/>
          </a:bodyPr>
          <a:lstStyle>
            <a:lvl1pPr indent="-180000">
              <a:lnSpc>
                <a:spcPct val="100000"/>
              </a:lnSpc>
              <a:spcBef>
                <a:spcPts val="0"/>
              </a:spcBef>
              <a:spcAft>
                <a:spcPts val="300"/>
              </a:spcAft>
              <a:buClr>
                <a:schemeClr val="accent3"/>
              </a:buClr>
              <a:defRPr sz="1600" b="1">
                <a:solidFill>
                  <a:schemeClr val="accent1"/>
                </a:solidFill>
              </a:defRPr>
            </a:lvl1pPr>
            <a:lvl2pPr indent="-180000">
              <a:lnSpc>
                <a:spcPct val="100000"/>
              </a:lnSpc>
              <a:spcBef>
                <a:spcPts val="0"/>
              </a:spcBef>
              <a:spcAft>
                <a:spcPts val="300"/>
              </a:spcAft>
              <a:buClr>
                <a:schemeClr val="accent3"/>
              </a:buClr>
              <a:defRPr sz="1200">
                <a:solidFill>
                  <a:schemeClr val="accent1"/>
                </a:solidFill>
              </a:defRPr>
            </a:lvl2pPr>
            <a:lvl3pPr indent="-180000">
              <a:lnSpc>
                <a:spcPct val="100000"/>
              </a:lnSpc>
              <a:spcBef>
                <a:spcPts val="0"/>
              </a:spcBef>
              <a:spcAft>
                <a:spcPts val="600"/>
              </a:spcAft>
              <a:buClr>
                <a:schemeClr val="accent4"/>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p:txBody>
      </p:sp>
      <p:sp>
        <p:nvSpPr>
          <p:cNvPr id="28" name="Text placeholder - column 1">
            <a:extLst>
              <a:ext uri="{FF2B5EF4-FFF2-40B4-BE49-F238E27FC236}">
                <a16:creationId xmlns:a16="http://schemas.microsoft.com/office/drawing/2014/main" id="{20F0E507-BDA1-5C49-85AB-2A0DF2F9523F}"/>
              </a:ext>
            </a:extLst>
          </p:cNvPr>
          <p:cNvSpPr>
            <a:spLocks noGrp="1"/>
          </p:cNvSpPr>
          <p:nvPr>
            <p:ph type="body" sz="quarter" idx="25" hasCustomPrompt="1"/>
          </p:nvPr>
        </p:nvSpPr>
        <p:spPr>
          <a:xfrm>
            <a:off x="6475821" y="5316608"/>
            <a:ext cx="576064" cy="360040"/>
          </a:xfrm>
        </p:spPr>
        <p:txBody>
          <a:bodyPr lIns="0" tIns="0" rIns="0" bIns="0">
            <a:noAutofit/>
          </a:bodyPr>
          <a:lstStyle>
            <a:lvl1pPr marL="48600" indent="0" algn="r">
              <a:lnSpc>
                <a:spcPct val="100000"/>
              </a:lnSpc>
              <a:spcBef>
                <a:spcPts val="0"/>
              </a:spcBef>
              <a:spcAft>
                <a:spcPts val="600"/>
              </a:spcAft>
              <a:buClr>
                <a:schemeClr val="accent4"/>
              </a:buClr>
              <a:buNone/>
              <a:defRPr sz="1600">
                <a:solidFill>
                  <a:schemeClr val="accent1"/>
                </a:solidFill>
              </a:defRPr>
            </a:lvl1pPr>
            <a:lvl2pPr indent="-180000">
              <a:lnSpc>
                <a:spcPct val="100000"/>
              </a:lnSpc>
              <a:spcBef>
                <a:spcPts val="0"/>
              </a:spcBef>
              <a:spcAft>
                <a:spcPts val="600"/>
              </a:spcAft>
              <a:buClr>
                <a:schemeClr val="accent4"/>
              </a:buClr>
              <a:defRPr sz="1600">
                <a:solidFill>
                  <a:schemeClr val="accent1"/>
                </a:solidFill>
              </a:defRPr>
            </a:lvl2pPr>
            <a:lvl3pPr indent="-180000">
              <a:lnSpc>
                <a:spcPct val="100000"/>
              </a:lnSpc>
              <a:spcBef>
                <a:spcPts val="0"/>
              </a:spcBef>
              <a:spcAft>
                <a:spcPts val="600"/>
              </a:spcAft>
              <a:buClr>
                <a:schemeClr val="accent4"/>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a:t>Nr.</a:t>
            </a:r>
          </a:p>
        </p:txBody>
      </p:sp>
      <p:pic>
        <p:nvPicPr>
          <p:cNvPr id="29" name="Grafik 28">
            <a:extLst>
              <a:ext uri="{FF2B5EF4-FFF2-40B4-BE49-F238E27FC236}">
                <a16:creationId xmlns:a16="http://schemas.microsoft.com/office/drawing/2014/main" id="{817A8BEF-D68E-934F-9B55-981D559467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2674025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F97D372-59BD-094C-9C76-6A5C53C381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73FF0CA-4B83-F346-98A4-3B7067CD09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a:extLst>
              <a:ext uri="{FF2B5EF4-FFF2-40B4-BE49-F238E27FC236}">
                <a16:creationId xmlns:a16="http://schemas.microsoft.com/office/drawing/2014/main" id="{3EC433BB-C7C7-134E-AFF7-1DF0013DFD92}"/>
              </a:ext>
            </a:extLst>
          </p:cNvPr>
          <p:cNvSpPr>
            <a:spLocks noGrp="1"/>
          </p:cNvSpPr>
          <p:nvPr>
            <p:ph type="ftr" sz="quarter" idx="3"/>
          </p:nvPr>
        </p:nvSpPr>
        <p:spPr>
          <a:xfrm>
            <a:off x="6995235" y="6582976"/>
            <a:ext cx="4358565" cy="138499"/>
          </a:xfrm>
          <a:prstGeom prst="rect">
            <a:avLst/>
          </a:prstGeom>
        </p:spPr>
        <p:txBody>
          <a:bodyPr vert="horz" wrap="none" lIns="0" tIns="0" rIns="0" bIns="0" rtlCol="0" anchor="b" anchorCtr="0">
            <a:spAutoFit/>
          </a:bodyPr>
          <a:lstStyle>
            <a:lvl1pPr algn="r">
              <a:defRPr sz="900">
                <a:solidFill>
                  <a:schemeClr val="tx1">
                    <a:tint val="75000"/>
                  </a:schemeClr>
                </a:solidFill>
                <a:latin typeface="Segoe UI" panose="020B0502040204020203" pitchFamily="34" charset="0"/>
                <a:cs typeface="Segoe UI" panose="020B0502040204020203" pitchFamily="34" charset="0"/>
              </a:defRPr>
            </a:lvl1pPr>
          </a:lstStyle>
          <a:p>
            <a:r>
              <a:rPr lang="de-DE" sz="900" dirty="0"/>
              <a:t>OneDrive: Teilen Sie schon oder senden Sie noch? </a:t>
            </a:r>
            <a:r>
              <a:rPr lang="de-DE" dirty="0"/>
              <a:t> </a:t>
            </a:r>
            <a:r>
              <a:rPr lang="de-DE" dirty="0" err="1"/>
              <a:t>Webinarserie</a:t>
            </a:r>
            <a:r>
              <a:rPr lang="de-DE" dirty="0"/>
              <a:t>: Fit für Microsoft 365</a:t>
            </a:r>
          </a:p>
        </p:txBody>
      </p:sp>
      <p:sp>
        <p:nvSpPr>
          <p:cNvPr id="6" name="Foliennummernplatzhalter 5">
            <a:extLst>
              <a:ext uri="{FF2B5EF4-FFF2-40B4-BE49-F238E27FC236}">
                <a16:creationId xmlns:a16="http://schemas.microsoft.com/office/drawing/2014/main" id="{24645E0B-F869-8C46-B6EC-56460DB8A1C4}"/>
              </a:ext>
            </a:extLst>
          </p:cNvPr>
          <p:cNvSpPr>
            <a:spLocks noGrp="1"/>
          </p:cNvSpPr>
          <p:nvPr>
            <p:ph type="sldNum" sz="quarter" idx="4"/>
          </p:nvPr>
        </p:nvSpPr>
        <p:spPr>
          <a:xfrm>
            <a:off x="11625717" y="6582976"/>
            <a:ext cx="226024" cy="138499"/>
          </a:xfrm>
          <a:prstGeom prst="rect">
            <a:avLst/>
          </a:prstGeom>
        </p:spPr>
        <p:txBody>
          <a:bodyPr vert="horz" wrap="none" lIns="0" tIns="0" rIns="0" bIns="0" rtlCol="0" anchor="b" anchorCtr="0">
            <a:spAutoFit/>
          </a:bodyPr>
          <a:lstStyle>
            <a:lvl1pPr algn="r">
              <a:defRPr sz="900">
                <a:solidFill>
                  <a:schemeClr val="tx1">
                    <a:tint val="75000"/>
                  </a:schemeClr>
                </a:solidFill>
                <a:latin typeface="Segoe UI" panose="020B0502040204020203" pitchFamily="34" charset="0"/>
                <a:cs typeface="Segoe UI" panose="020B0502040204020203" pitchFamily="34" charset="0"/>
              </a:defRPr>
            </a:lvl1pPr>
          </a:lstStyle>
          <a:p>
            <a:fld id="{15DCD0A5-AC27-7949-B137-E339729CD911}" type="slidenum">
              <a:rPr lang="de-DE" smtClean="0"/>
              <a:pPr/>
              <a:t>‹Nr.›</a:t>
            </a:fld>
            <a:endParaRPr lang="de-DE"/>
          </a:p>
        </p:txBody>
      </p:sp>
    </p:spTree>
    <p:extLst>
      <p:ext uri="{BB962C8B-B14F-4D97-AF65-F5344CB8AC3E}">
        <p14:creationId xmlns:p14="http://schemas.microsoft.com/office/powerpoint/2010/main" val="3465155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94" r:id="rId7"/>
    <p:sldLayoutId id="2147483695" r:id="rId8"/>
  </p:sldLayoutIdLst>
  <p:hf hdr="0" dt="0"/>
  <p:txStyles>
    <p:titleStyle>
      <a:lvl1pPr algn="l" defTabSz="914400" rtl="0" eaLnBrk="1" latinLnBrk="0" hangingPunct="1">
        <a:lnSpc>
          <a:spcPct val="90000"/>
        </a:lnSpc>
        <a:spcBef>
          <a:spcPct val="0"/>
        </a:spcBef>
        <a:buNone/>
        <a:defRPr sz="4400" kern="1200">
          <a:solidFill>
            <a:schemeClr val="accent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593">
          <p15:clr>
            <a:srgbClr val="F26B43"/>
          </p15:clr>
        </p15:guide>
        <p15:guide id="4" orient="horz" pos="2727">
          <p15:clr>
            <a:srgbClr val="F26B43"/>
          </p15:clr>
        </p15:guide>
        <p15:guide id="5" pos="1345">
          <p15:clr>
            <a:srgbClr val="F26B43"/>
          </p15:clr>
        </p15:guide>
        <p15:guide id="6" pos="6471">
          <p15:clr>
            <a:srgbClr val="F26B43"/>
          </p15:clr>
        </p15:guide>
        <p15:guide id="7" pos="120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F97D372-59BD-094C-9C76-6A5C53C381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73FF0CA-4B83-F346-98A4-3B7067CD09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3EC433BB-C7C7-134E-AFF7-1DF0013DFD92}"/>
              </a:ext>
            </a:extLst>
          </p:cNvPr>
          <p:cNvSpPr>
            <a:spLocks noGrp="1"/>
          </p:cNvSpPr>
          <p:nvPr>
            <p:ph type="ftr" sz="quarter" idx="3"/>
          </p:nvPr>
        </p:nvSpPr>
        <p:spPr>
          <a:xfrm>
            <a:off x="11124570" y="6582976"/>
            <a:ext cx="229230" cy="138499"/>
          </a:xfrm>
          <a:prstGeom prst="rect">
            <a:avLst/>
          </a:prstGeom>
        </p:spPr>
        <p:txBody>
          <a:bodyPr vert="horz" wrap="none" lIns="0" tIns="0" rIns="0" bIns="0" rtlCol="0" anchor="b" anchorCtr="0">
            <a:spAutoFit/>
          </a:bodyPr>
          <a:lstStyle>
            <a:lvl1pPr algn="r">
              <a:defRPr sz="900">
                <a:solidFill>
                  <a:schemeClr val="tx1">
                    <a:tint val="75000"/>
                  </a:schemeClr>
                </a:solidFill>
                <a:latin typeface="Segoe UI" panose="020B0502040204020203" pitchFamily="34" charset="0"/>
                <a:cs typeface="Segoe UI" panose="020B0502040204020203" pitchFamily="34" charset="0"/>
              </a:defRPr>
            </a:lvl1pPr>
          </a:lstStyle>
          <a:p>
            <a:r>
              <a:rPr lang="de-DE"/>
              <a:t>Outlook: Überlassen Sie dem Mailprogramm die Arbeit - Webinarserie: Fit für Microsoft 365</a:t>
            </a:r>
          </a:p>
        </p:txBody>
      </p:sp>
      <p:sp>
        <p:nvSpPr>
          <p:cNvPr id="6" name="Foliennummernplatzhalter 5">
            <a:extLst>
              <a:ext uri="{FF2B5EF4-FFF2-40B4-BE49-F238E27FC236}">
                <a16:creationId xmlns:a16="http://schemas.microsoft.com/office/drawing/2014/main" id="{24645E0B-F869-8C46-B6EC-56460DB8A1C4}"/>
              </a:ext>
            </a:extLst>
          </p:cNvPr>
          <p:cNvSpPr>
            <a:spLocks noGrp="1"/>
          </p:cNvSpPr>
          <p:nvPr>
            <p:ph type="sldNum" sz="quarter" idx="4"/>
          </p:nvPr>
        </p:nvSpPr>
        <p:spPr>
          <a:xfrm>
            <a:off x="11625717" y="6582976"/>
            <a:ext cx="226024" cy="138499"/>
          </a:xfrm>
          <a:prstGeom prst="rect">
            <a:avLst/>
          </a:prstGeom>
        </p:spPr>
        <p:txBody>
          <a:bodyPr vert="horz" wrap="none" lIns="0" tIns="0" rIns="0" bIns="0" rtlCol="0" anchor="b" anchorCtr="0">
            <a:spAutoFit/>
          </a:bodyPr>
          <a:lstStyle>
            <a:lvl1pPr algn="r">
              <a:defRPr sz="900">
                <a:solidFill>
                  <a:schemeClr val="tx1">
                    <a:tint val="75000"/>
                  </a:schemeClr>
                </a:solidFill>
                <a:latin typeface="Segoe UI" panose="020B0502040204020203" pitchFamily="34" charset="0"/>
                <a:cs typeface="Segoe UI" panose="020B0502040204020203" pitchFamily="34" charset="0"/>
              </a:defRPr>
            </a:lvl1pPr>
          </a:lstStyle>
          <a:p>
            <a:fld id="{15DCD0A5-AC27-7949-B137-E339729CD911}" type="slidenum">
              <a:rPr lang="de-DE" smtClean="0"/>
              <a:pPr/>
              <a:t>‹Nr.›</a:t>
            </a:fld>
            <a:endParaRPr lang="de-DE"/>
          </a:p>
        </p:txBody>
      </p:sp>
    </p:spTree>
    <p:extLst>
      <p:ext uri="{BB962C8B-B14F-4D97-AF65-F5344CB8AC3E}">
        <p14:creationId xmlns:p14="http://schemas.microsoft.com/office/powerpoint/2010/main" val="137596651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93" r:id="rId19"/>
  </p:sldLayoutIdLst>
  <p:hf hdr="0" dt="0"/>
  <p:txStyles>
    <p:titleStyle>
      <a:lvl1pPr algn="l" defTabSz="914400" rtl="0" eaLnBrk="1" latinLnBrk="0" hangingPunct="1">
        <a:lnSpc>
          <a:spcPct val="90000"/>
        </a:lnSpc>
        <a:spcBef>
          <a:spcPct val="0"/>
        </a:spcBef>
        <a:buNone/>
        <a:defRPr sz="4400" kern="1200">
          <a:solidFill>
            <a:schemeClr val="accent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F97D372-59BD-094C-9C76-6A5C53C381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73FF0CA-4B83-F346-98A4-3B7067CD09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3EC433BB-C7C7-134E-AFF7-1DF0013DFD92}"/>
              </a:ext>
            </a:extLst>
          </p:cNvPr>
          <p:cNvSpPr>
            <a:spLocks noGrp="1"/>
          </p:cNvSpPr>
          <p:nvPr>
            <p:ph type="ftr" sz="quarter" idx="3"/>
          </p:nvPr>
        </p:nvSpPr>
        <p:spPr>
          <a:xfrm>
            <a:off x="11124570" y="6582976"/>
            <a:ext cx="229230" cy="138499"/>
          </a:xfrm>
          <a:prstGeom prst="rect">
            <a:avLst/>
          </a:prstGeom>
        </p:spPr>
        <p:txBody>
          <a:bodyPr vert="horz" wrap="none" lIns="0" tIns="0" rIns="0" bIns="0" rtlCol="0" anchor="b" anchorCtr="0">
            <a:spAutoFit/>
          </a:bodyPr>
          <a:lstStyle>
            <a:lvl1pPr algn="r">
              <a:defRPr sz="900">
                <a:solidFill>
                  <a:schemeClr val="tx1">
                    <a:tint val="75000"/>
                  </a:schemeClr>
                </a:solidFill>
                <a:latin typeface="Segoe UI" panose="020B0502040204020203" pitchFamily="34" charset="0"/>
                <a:cs typeface="Segoe UI" panose="020B0502040204020203" pitchFamily="34" charset="0"/>
              </a:defRPr>
            </a:lvl1pPr>
          </a:lstStyle>
          <a:p>
            <a:r>
              <a:rPr lang="de-DE"/>
              <a:t>Outlook: Überlassen Sie dem Mailprogramm die Arbeit - Webinarserie: Fit für Microsoft 365</a:t>
            </a:r>
          </a:p>
        </p:txBody>
      </p:sp>
      <p:sp>
        <p:nvSpPr>
          <p:cNvPr id="6" name="Foliennummernplatzhalter 5">
            <a:extLst>
              <a:ext uri="{FF2B5EF4-FFF2-40B4-BE49-F238E27FC236}">
                <a16:creationId xmlns:a16="http://schemas.microsoft.com/office/drawing/2014/main" id="{24645E0B-F869-8C46-B6EC-56460DB8A1C4}"/>
              </a:ext>
            </a:extLst>
          </p:cNvPr>
          <p:cNvSpPr>
            <a:spLocks noGrp="1"/>
          </p:cNvSpPr>
          <p:nvPr>
            <p:ph type="sldNum" sz="quarter" idx="4"/>
          </p:nvPr>
        </p:nvSpPr>
        <p:spPr>
          <a:xfrm>
            <a:off x="11625717" y="6582976"/>
            <a:ext cx="226024" cy="138499"/>
          </a:xfrm>
          <a:prstGeom prst="rect">
            <a:avLst/>
          </a:prstGeom>
        </p:spPr>
        <p:txBody>
          <a:bodyPr vert="horz" wrap="none" lIns="0" tIns="0" rIns="0" bIns="0" rtlCol="0" anchor="b" anchorCtr="0">
            <a:spAutoFit/>
          </a:bodyPr>
          <a:lstStyle>
            <a:lvl1pPr algn="r">
              <a:defRPr sz="900">
                <a:solidFill>
                  <a:schemeClr val="tx1">
                    <a:tint val="75000"/>
                  </a:schemeClr>
                </a:solidFill>
                <a:latin typeface="Segoe UI" panose="020B0502040204020203" pitchFamily="34" charset="0"/>
                <a:cs typeface="Segoe UI" panose="020B0502040204020203" pitchFamily="34" charset="0"/>
              </a:defRPr>
            </a:lvl1pPr>
          </a:lstStyle>
          <a:p>
            <a:fld id="{15DCD0A5-AC27-7949-B137-E339729CD911}" type="slidenum">
              <a:rPr lang="de-DE" smtClean="0"/>
              <a:pPr/>
              <a:t>‹Nr.›</a:t>
            </a:fld>
            <a:endParaRPr lang="de-DE"/>
          </a:p>
        </p:txBody>
      </p:sp>
    </p:spTree>
    <p:extLst>
      <p:ext uri="{BB962C8B-B14F-4D97-AF65-F5344CB8AC3E}">
        <p14:creationId xmlns:p14="http://schemas.microsoft.com/office/powerpoint/2010/main" val="902536864"/>
      </p:ext>
    </p:extLst>
  </p:cSld>
  <p:clrMap bg1="lt1" tx1="dk1" bg2="lt2" tx2="dk2" accent1="accent1" accent2="accent2" accent3="accent3" accent4="accent4" accent5="accent5" accent6="accent6" hlink="hlink" folHlink="folHlink"/>
  <p:sldLayoutIdLst>
    <p:sldLayoutId id="2147483688" r:id="rId1"/>
  </p:sldLayoutIdLst>
  <p:hf hdr="0" dt="0"/>
  <p:txStyles>
    <p:titleStyle>
      <a:lvl1pPr algn="l" defTabSz="914400" rtl="0" eaLnBrk="1" latinLnBrk="0" hangingPunct="1">
        <a:lnSpc>
          <a:spcPct val="90000"/>
        </a:lnSpc>
        <a:spcBef>
          <a:spcPct val="0"/>
        </a:spcBef>
        <a:buNone/>
        <a:defRPr sz="4400" kern="1200">
          <a:solidFill>
            <a:schemeClr val="accent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F97D372-59BD-094C-9C76-6A5C53C381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73FF0CA-4B83-F346-98A4-3B7067CD09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3EC433BB-C7C7-134E-AFF7-1DF0013DFD92}"/>
              </a:ext>
            </a:extLst>
          </p:cNvPr>
          <p:cNvSpPr>
            <a:spLocks noGrp="1"/>
          </p:cNvSpPr>
          <p:nvPr>
            <p:ph type="ftr" sz="quarter" idx="3"/>
          </p:nvPr>
        </p:nvSpPr>
        <p:spPr>
          <a:xfrm>
            <a:off x="11124570" y="6582976"/>
            <a:ext cx="229230" cy="138499"/>
          </a:xfrm>
          <a:prstGeom prst="rect">
            <a:avLst/>
          </a:prstGeom>
        </p:spPr>
        <p:txBody>
          <a:bodyPr vert="horz" wrap="none" lIns="0" tIns="0" rIns="0" bIns="0" rtlCol="0" anchor="b" anchorCtr="0">
            <a:spAutoFit/>
          </a:bodyPr>
          <a:lstStyle>
            <a:lvl1pPr algn="r">
              <a:defRPr sz="900">
                <a:solidFill>
                  <a:schemeClr val="tx1">
                    <a:tint val="75000"/>
                  </a:schemeClr>
                </a:solidFill>
                <a:latin typeface="Segoe UI" panose="020B0502040204020203" pitchFamily="34" charset="0"/>
                <a:cs typeface="Segoe UI" panose="020B0502040204020203" pitchFamily="34" charset="0"/>
              </a:defRPr>
            </a:lvl1pPr>
          </a:lstStyle>
          <a:p>
            <a:r>
              <a:rPr lang="de-DE"/>
              <a:t>Outlook: Überlassen Sie dem Mailprogramm die Arbeit - Webinarserie: Fit für Microsoft 365</a:t>
            </a:r>
          </a:p>
        </p:txBody>
      </p:sp>
      <p:sp>
        <p:nvSpPr>
          <p:cNvPr id="6" name="Foliennummernplatzhalter 5">
            <a:extLst>
              <a:ext uri="{FF2B5EF4-FFF2-40B4-BE49-F238E27FC236}">
                <a16:creationId xmlns:a16="http://schemas.microsoft.com/office/drawing/2014/main" id="{24645E0B-F869-8C46-B6EC-56460DB8A1C4}"/>
              </a:ext>
            </a:extLst>
          </p:cNvPr>
          <p:cNvSpPr>
            <a:spLocks noGrp="1"/>
          </p:cNvSpPr>
          <p:nvPr>
            <p:ph type="sldNum" sz="quarter" idx="4"/>
          </p:nvPr>
        </p:nvSpPr>
        <p:spPr>
          <a:xfrm>
            <a:off x="11625717" y="6582976"/>
            <a:ext cx="226024" cy="138499"/>
          </a:xfrm>
          <a:prstGeom prst="rect">
            <a:avLst/>
          </a:prstGeom>
        </p:spPr>
        <p:txBody>
          <a:bodyPr vert="horz" wrap="none" lIns="0" tIns="0" rIns="0" bIns="0" rtlCol="0" anchor="b" anchorCtr="0">
            <a:spAutoFit/>
          </a:bodyPr>
          <a:lstStyle>
            <a:lvl1pPr algn="r">
              <a:defRPr sz="900">
                <a:solidFill>
                  <a:schemeClr val="tx1">
                    <a:tint val="75000"/>
                  </a:schemeClr>
                </a:solidFill>
                <a:latin typeface="Segoe UI" panose="020B0502040204020203" pitchFamily="34" charset="0"/>
                <a:cs typeface="Segoe UI" panose="020B0502040204020203" pitchFamily="34" charset="0"/>
              </a:defRPr>
            </a:lvl1pPr>
          </a:lstStyle>
          <a:p>
            <a:fld id="{15DCD0A5-AC27-7949-B137-E339729CD911}" type="slidenum">
              <a:rPr lang="de-DE" smtClean="0"/>
              <a:pPr/>
              <a:t>‹Nr.›</a:t>
            </a:fld>
            <a:endParaRPr lang="de-DE"/>
          </a:p>
        </p:txBody>
      </p:sp>
    </p:spTree>
    <p:extLst>
      <p:ext uri="{BB962C8B-B14F-4D97-AF65-F5344CB8AC3E}">
        <p14:creationId xmlns:p14="http://schemas.microsoft.com/office/powerpoint/2010/main" val="1621889968"/>
      </p:ext>
    </p:extLst>
  </p:cSld>
  <p:clrMap bg1="lt1" tx1="dk1" bg2="lt2" tx2="dk2" accent1="accent1" accent2="accent2" accent3="accent3" accent4="accent4" accent5="accent5" accent6="accent6" hlink="hlink" folHlink="folHlink"/>
  <p:sldLayoutIdLst>
    <p:sldLayoutId id="2147483690" r:id="rId1"/>
  </p:sldLayoutIdLst>
  <p:hf hdr="0" dt="0"/>
  <p:txStyles>
    <p:titleStyle>
      <a:lvl1pPr algn="l" defTabSz="914400" rtl="0" eaLnBrk="1" latinLnBrk="0" hangingPunct="1">
        <a:lnSpc>
          <a:spcPct val="90000"/>
        </a:lnSpc>
        <a:spcBef>
          <a:spcPct val="0"/>
        </a:spcBef>
        <a:buNone/>
        <a:defRPr sz="4400" kern="1200">
          <a:solidFill>
            <a:schemeClr val="accent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F97D372-59BD-094C-9C76-6A5C53C381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73FF0CA-4B83-F346-98A4-3B7067CD09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3EC433BB-C7C7-134E-AFF7-1DF0013DFD92}"/>
              </a:ext>
            </a:extLst>
          </p:cNvPr>
          <p:cNvSpPr>
            <a:spLocks noGrp="1"/>
          </p:cNvSpPr>
          <p:nvPr>
            <p:ph type="ftr" sz="quarter" idx="3"/>
          </p:nvPr>
        </p:nvSpPr>
        <p:spPr>
          <a:xfrm>
            <a:off x="11124570" y="6582976"/>
            <a:ext cx="229230" cy="138499"/>
          </a:xfrm>
          <a:prstGeom prst="rect">
            <a:avLst/>
          </a:prstGeom>
        </p:spPr>
        <p:txBody>
          <a:bodyPr vert="horz" wrap="none" lIns="0" tIns="0" rIns="0" bIns="0" rtlCol="0" anchor="b" anchorCtr="0">
            <a:spAutoFit/>
          </a:bodyPr>
          <a:lstStyle>
            <a:lvl1pPr algn="r">
              <a:defRPr sz="900">
                <a:solidFill>
                  <a:schemeClr val="tx1">
                    <a:tint val="75000"/>
                  </a:schemeClr>
                </a:solidFill>
                <a:latin typeface="Segoe UI" panose="020B0502040204020203" pitchFamily="34" charset="0"/>
                <a:cs typeface="Segoe UI" panose="020B0502040204020203" pitchFamily="34" charset="0"/>
              </a:defRPr>
            </a:lvl1pPr>
          </a:lstStyle>
          <a:p>
            <a:r>
              <a:rPr lang="de-DE"/>
              <a:t>Outlook: Überlassen Sie dem Mailprogramm die Arbeit - Webinarserie: Fit für Microsoft 365</a:t>
            </a:r>
          </a:p>
        </p:txBody>
      </p:sp>
      <p:sp>
        <p:nvSpPr>
          <p:cNvPr id="6" name="Foliennummernplatzhalter 5">
            <a:extLst>
              <a:ext uri="{FF2B5EF4-FFF2-40B4-BE49-F238E27FC236}">
                <a16:creationId xmlns:a16="http://schemas.microsoft.com/office/drawing/2014/main" id="{24645E0B-F869-8C46-B6EC-56460DB8A1C4}"/>
              </a:ext>
            </a:extLst>
          </p:cNvPr>
          <p:cNvSpPr>
            <a:spLocks noGrp="1"/>
          </p:cNvSpPr>
          <p:nvPr>
            <p:ph type="sldNum" sz="quarter" idx="4"/>
          </p:nvPr>
        </p:nvSpPr>
        <p:spPr>
          <a:xfrm>
            <a:off x="11625717" y="6582976"/>
            <a:ext cx="226024" cy="138499"/>
          </a:xfrm>
          <a:prstGeom prst="rect">
            <a:avLst/>
          </a:prstGeom>
        </p:spPr>
        <p:txBody>
          <a:bodyPr vert="horz" wrap="none" lIns="0" tIns="0" rIns="0" bIns="0" rtlCol="0" anchor="b" anchorCtr="0">
            <a:spAutoFit/>
          </a:bodyPr>
          <a:lstStyle>
            <a:lvl1pPr algn="r">
              <a:defRPr sz="900">
                <a:solidFill>
                  <a:schemeClr val="tx1">
                    <a:tint val="75000"/>
                  </a:schemeClr>
                </a:solidFill>
                <a:latin typeface="Segoe UI" panose="020B0502040204020203" pitchFamily="34" charset="0"/>
                <a:cs typeface="Segoe UI" panose="020B0502040204020203" pitchFamily="34" charset="0"/>
              </a:defRPr>
            </a:lvl1pPr>
          </a:lstStyle>
          <a:p>
            <a:fld id="{15DCD0A5-AC27-7949-B137-E339729CD911}" type="slidenum">
              <a:rPr lang="de-DE" smtClean="0"/>
              <a:pPr/>
              <a:t>‹Nr.›</a:t>
            </a:fld>
            <a:endParaRPr lang="de-DE"/>
          </a:p>
        </p:txBody>
      </p:sp>
    </p:spTree>
    <p:extLst>
      <p:ext uri="{BB962C8B-B14F-4D97-AF65-F5344CB8AC3E}">
        <p14:creationId xmlns:p14="http://schemas.microsoft.com/office/powerpoint/2010/main" val="421166752"/>
      </p:ext>
    </p:extLst>
  </p:cSld>
  <p:clrMap bg1="lt1" tx1="dk1" bg2="lt2" tx2="dk2" accent1="accent1" accent2="accent2" accent3="accent3" accent4="accent4" accent5="accent5" accent6="accent6" hlink="hlink" folHlink="folHlink"/>
  <p:sldLayoutIdLst>
    <p:sldLayoutId id="2147483692" r:id="rId1"/>
  </p:sldLayoutIdLst>
  <p:hf hdr="0" dt="0"/>
  <p:txStyles>
    <p:titleStyle>
      <a:lvl1pPr algn="l" defTabSz="914400" rtl="0" eaLnBrk="1" latinLnBrk="0" hangingPunct="1">
        <a:lnSpc>
          <a:spcPct val="90000"/>
        </a:lnSpc>
        <a:spcBef>
          <a:spcPct val="0"/>
        </a:spcBef>
        <a:buNone/>
        <a:defRPr sz="4400" kern="1200">
          <a:solidFill>
            <a:schemeClr val="accent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sv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4.jpe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hyperlink" Target="https://stdproducts.tts-cloud.com/webaccess/dispatch.do?node=1553&amp;preview=falsehttps://stdproducts.tts-cloud.com/webaccess/dispatch.do?node=1553&amp;preview=false" TargetMode="External"/><Relationship Id="rId2" Type="http://schemas.openxmlformats.org/officeDocument/2006/relationships/notesSlide" Target="../notesSlides/notesSlide29.xml"/><Relationship Id="rId16" Type="http://schemas.openxmlformats.org/officeDocument/2006/relationships/image" Target="../media/image53.png"/><Relationship Id="rId1" Type="http://schemas.openxmlformats.org/officeDocument/2006/relationships/slideLayout" Target="../slideLayouts/slideLayout1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hyperlink" Target="https://stdproducts.tts-cloud.com/webaccess/dispatch.do?node=4007&amp;preview=false" TargetMode="External"/><Relationship Id="rId10" Type="http://schemas.openxmlformats.org/officeDocument/2006/relationships/image" Target="../media/image48.png"/><Relationship Id="rId19" Type="http://schemas.openxmlformats.org/officeDocument/2006/relationships/image" Target="../media/image55.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hyperlink" Target="mailto:MS-Empowerment@tt-s.com" TargetMode="External"/><Relationship Id="rId2" Type="http://schemas.openxmlformats.org/officeDocument/2006/relationships/notesSlide" Target="../notesSlides/notesSlide32.xml"/><Relationship Id="rId1" Type="http://schemas.openxmlformats.org/officeDocument/2006/relationships/slideLayout" Target="../slideLayouts/slideLayout30.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3.xml"/><Relationship Id="rId7" Type="http://schemas.openxmlformats.org/officeDocument/2006/relationships/slideLayout" Target="../slideLayouts/slideLayout24.xml"/><Relationship Id="rId12" Type="http://schemas.openxmlformats.org/officeDocument/2006/relationships/image" Target="../media/image2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5.png"/><Relationship Id="rId5" Type="http://schemas.openxmlformats.org/officeDocument/2006/relationships/tags" Target="../tags/tag5.xml"/><Relationship Id="rId10" Type="http://schemas.openxmlformats.org/officeDocument/2006/relationships/image" Target="../media/image24.png"/><Relationship Id="rId4" Type="http://schemas.openxmlformats.org/officeDocument/2006/relationships/tags" Target="../tags/tag4.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9A02A0-5392-9046-BEDE-5C89C197EA04}"/>
              </a:ext>
            </a:extLst>
          </p:cNvPr>
          <p:cNvSpPr>
            <a:spLocks noGrp="1"/>
          </p:cNvSpPr>
          <p:nvPr>
            <p:ph type="ctrTitle"/>
          </p:nvPr>
        </p:nvSpPr>
        <p:spPr>
          <a:xfrm>
            <a:off x="1085655" y="1958769"/>
            <a:ext cx="6234481" cy="1551194"/>
          </a:xfrm>
        </p:spPr>
        <p:txBody>
          <a:bodyPr/>
          <a:lstStyle/>
          <a:p>
            <a:r>
              <a:rPr lang="de-DE" sz="4800" dirty="0"/>
              <a:t>OneDrive: </a:t>
            </a:r>
            <a:br>
              <a:rPr lang="de-DE" sz="4800" dirty="0"/>
            </a:br>
            <a:r>
              <a:rPr lang="de-DE" sz="3200" dirty="0"/>
              <a:t>Teilen Sie schon oder senden Sie noch?</a:t>
            </a:r>
            <a:endParaRPr lang="de-DE" sz="4000" dirty="0"/>
          </a:p>
        </p:txBody>
      </p:sp>
      <p:sp>
        <p:nvSpPr>
          <p:cNvPr id="3" name="Untertitel 2">
            <a:extLst>
              <a:ext uri="{FF2B5EF4-FFF2-40B4-BE49-F238E27FC236}">
                <a16:creationId xmlns:a16="http://schemas.microsoft.com/office/drawing/2014/main" id="{94511464-7824-F34B-A15F-E8D8DC815486}"/>
              </a:ext>
            </a:extLst>
          </p:cNvPr>
          <p:cNvSpPr>
            <a:spLocks noGrp="1"/>
          </p:cNvSpPr>
          <p:nvPr>
            <p:ph type="subTitle" idx="1"/>
          </p:nvPr>
        </p:nvSpPr>
        <p:spPr/>
        <p:txBody>
          <a:bodyPr/>
          <a:lstStyle/>
          <a:p>
            <a:r>
              <a:rPr lang="de-DE" dirty="0" err="1"/>
              <a:t>Webinarserie</a:t>
            </a:r>
            <a:r>
              <a:rPr lang="de-DE" dirty="0"/>
              <a:t>: Fit für Microsoft 365</a:t>
            </a:r>
          </a:p>
        </p:txBody>
      </p:sp>
      <p:sp>
        <p:nvSpPr>
          <p:cNvPr id="4" name="Textplatzhalter 3">
            <a:extLst>
              <a:ext uri="{FF2B5EF4-FFF2-40B4-BE49-F238E27FC236}">
                <a16:creationId xmlns:a16="http://schemas.microsoft.com/office/drawing/2014/main" id="{202A5BAB-FD07-7845-BF78-3D8C142FAA1B}"/>
              </a:ext>
            </a:extLst>
          </p:cNvPr>
          <p:cNvSpPr>
            <a:spLocks noGrp="1"/>
          </p:cNvSpPr>
          <p:nvPr>
            <p:ph type="body" sz="quarter" idx="19"/>
          </p:nvPr>
        </p:nvSpPr>
        <p:spPr>
          <a:xfrm>
            <a:off x="1785147" y="4844016"/>
            <a:ext cx="2986476" cy="332399"/>
          </a:xfrm>
        </p:spPr>
        <p:txBody>
          <a:bodyPr/>
          <a:lstStyle/>
          <a:p>
            <a:r>
              <a:rPr lang="de-DE" dirty="0"/>
              <a:t>Maleen Neuenhofer &amp; Isabell Sauter</a:t>
            </a:r>
          </a:p>
        </p:txBody>
      </p:sp>
      <p:sp>
        <p:nvSpPr>
          <p:cNvPr id="6" name="Textplatzhalter 5">
            <a:extLst>
              <a:ext uri="{FF2B5EF4-FFF2-40B4-BE49-F238E27FC236}">
                <a16:creationId xmlns:a16="http://schemas.microsoft.com/office/drawing/2014/main" id="{C00A6D78-A379-3949-86A0-1BCCDB07CD80}"/>
              </a:ext>
            </a:extLst>
          </p:cNvPr>
          <p:cNvSpPr>
            <a:spLocks noGrp="1"/>
          </p:cNvSpPr>
          <p:nvPr>
            <p:ph type="body" sz="quarter" idx="20"/>
          </p:nvPr>
        </p:nvSpPr>
        <p:spPr/>
        <p:txBody>
          <a:bodyPr/>
          <a:lstStyle/>
          <a:p>
            <a:r>
              <a:rPr lang="de-DE" dirty="0"/>
              <a:t>13. Januar 2023</a:t>
            </a:r>
          </a:p>
        </p:txBody>
      </p:sp>
      <p:pic>
        <p:nvPicPr>
          <p:cNvPr id="8" name="Grafik 7">
            <a:extLst>
              <a:ext uri="{FF2B5EF4-FFF2-40B4-BE49-F238E27FC236}">
                <a16:creationId xmlns:a16="http://schemas.microsoft.com/office/drawing/2014/main" id="{DCB1FC33-6E6F-6D48-BA2F-3CB22B778A1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0448" y="264936"/>
            <a:ext cx="1767164" cy="1168400"/>
          </a:xfrm>
          <a:prstGeom prst="rect">
            <a:avLst/>
          </a:prstGeom>
        </p:spPr>
      </p:pic>
      <p:pic>
        <p:nvPicPr>
          <p:cNvPr id="12" name="Bildplatzhalter 11">
            <a:extLst>
              <a:ext uri="{FF2B5EF4-FFF2-40B4-BE49-F238E27FC236}">
                <a16:creationId xmlns:a16="http://schemas.microsoft.com/office/drawing/2014/main" id="{3FD457F7-0DF2-5D92-4A4A-EB2C89857A09}"/>
              </a:ext>
            </a:extLst>
          </p:cNvPr>
          <p:cNvPicPr>
            <a:picLocks noGrp="1" noChangeAspect="1"/>
          </p:cNvPicPr>
          <p:nvPr>
            <p:ph type="pic" sz="quarter" idx="24"/>
          </p:nvPr>
        </p:nvPicPr>
        <p:blipFill>
          <a:blip r:embed="rId5">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48881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EFF39-E225-BB05-B2A0-DED2D0AA3EDB}"/>
              </a:ext>
            </a:extLst>
          </p:cNvPr>
          <p:cNvSpPr>
            <a:spLocks noGrp="1"/>
          </p:cNvSpPr>
          <p:nvPr>
            <p:ph type="title"/>
          </p:nvPr>
        </p:nvSpPr>
        <p:spPr/>
        <p:txBody>
          <a:bodyPr/>
          <a:lstStyle/>
          <a:p>
            <a:r>
              <a:rPr lang="de-DE" dirty="0"/>
              <a:t>Neuen Ordner erstellen (1/2)</a:t>
            </a:r>
          </a:p>
        </p:txBody>
      </p:sp>
      <p:sp>
        <p:nvSpPr>
          <p:cNvPr id="6" name="Textplatzhalter 5">
            <a:extLst>
              <a:ext uri="{FF2B5EF4-FFF2-40B4-BE49-F238E27FC236}">
                <a16:creationId xmlns:a16="http://schemas.microsoft.com/office/drawing/2014/main" id="{C251AB75-CE43-3404-89C9-EF4031B3812D}"/>
              </a:ext>
            </a:extLst>
          </p:cNvPr>
          <p:cNvSpPr>
            <a:spLocks noGrp="1"/>
          </p:cNvSpPr>
          <p:nvPr>
            <p:ph type="body" sz="quarter" idx="14"/>
          </p:nvPr>
        </p:nvSpPr>
        <p:spPr/>
        <p:txBody>
          <a:bodyPr/>
          <a:lstStyle/>
          <a:p>
            <a:endParaRPr lang="de-DE"/>
          </a:p>
        </p:txBody>
      </p:sp>
      <p:sp>
        <p:nvSpPr>
          <p:cNvPr id="8" name="Textplatzhalter 7">
            <a:extLst>
              <a:ext uri="{FF2B5EF4-FFF2-40B4-BE49-F238E27FC236}">
                <a16:creationId xmlns:a16="http://schemas.microsoft.com/office/drawing/2014/main" id="{510DF184-92AD-949E-4E0F-C2A5933BE4BD}"/>
              </a:ext>
            </a:extLst>
          </p:cNvPr>
          <p:cNvSpPr>
            <a:spLocks noGrp="1"/>
          </p:cNvSpPr>
          <p:nvPr>
            <p:ph type="body" sz="quarter" idx="22"/>
          </p:nvPr>
        </p:nvSpPr>
        <p:spPr/>
        <p:txBody>
          <a:bodyPr/>
          <a:lstStyle/>
          <a:p>
            <a:endParaRPr lang="de-DE"/>
          </a:p>
        </p:txBody>
      </p:sp>
      <p:sp>
        <p:nvSpPr>
          <p:cNvPr id="9" name="Bildplatzhalter 8">
            <a:extLst>
              <a:ext uri="{FF2B5EF4-FFF2-40B4-BE49-F238E27FC236}">
                <a16:creationId xmlns:a16="http://schemas.microsoft.com/office/drawing/2014/main" id="{CCB86715-CD73-C5C0-CEC7-6F41C3231837}"/>
              </a:ext>
            </a:extLst>
          </p:cNvPr>
          <p:cNvSpPr>
            <a:spLocks noGrp="1"/>
          </p:cNvSpPr>
          <p:nvPr>
            <p:ph type="pic" sz="quarter" idx="23"/>
          </p:nvPr>
        </p:nvSpPr>
        <p:spPr/>
      </p:sp>
      <p:pic>
        <p:nvPicPr>
          <p:cNvPr id="14" name="Grafik 13">
            <a:extLst>
              <a:ext uri="{FF2B5EF4-FFF2-40B4-BE49-F238E27FC236}">
                <a16:creationId xmlns:a16="http://schemas.microsoft.com/office/drawing/2014/main" id="{6F6C511C-E833-DEB4-5A8B-60FDDCE7AC66}"/>
              </a:ext>
            </a:extLst>
          </p:cNvPr>
          <p:cNvPicPr>
            <a:picLocks noChangeAspect="1"/>
          </p:cNvPicPr>
          <p:nvPr/>
        </p:nvPicPr>
        <p:blipFill rotWithShape="1">
          <a:blip r:embed="rId3"/>
          <a:srcRect b="289"/>
          <a:stretch/>
        </p:blipFill>
        <p:spPr>
          <a:xfrm>
            <a:off x="1918121" y="1553355"/>
            <a:ext cx="7620530" cy="4666470"/>
          </a:xfrm>
          <a:prstGeom prst="rect">
            <a:avLst/>
          </a:prstGeom>
        </p:spPr>
      </p:pic>
      <p:sp>
        <p:nvSpPr>
          <p:cNvPr id="3" name="Rechteck 2">
            <a:extLst>
              <a:ext uri="{FF2B5EF4-FFF2-40B4-BE49-F238E27FC236}">
                <a16:creationId xmlns:a16="http://schemas.microsoft.com/office/drawing/2014/main" id="{05A1C044-6471-F85F-C1F5-0C78BFBA938F}"/>
              </a:ext>
            </a:extLst>
          </p:cNvPr>
          <p:cNvSpPr/>
          <p:nvPr/>
        </p:nvSpPr>
        <p:spPr>
          <a:xfrm>
            <a:off x="1937108" y="2577503"/>
            <a:ext cx="1204991" cy="21592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93F0063E-9692-B4EB-B393-6FE193B763A2}"/>
              </a:ext>
            </a:extLst>
          </p:cNvPr>
          <p:cNvSpPr/>
          <p:nvPr/>
        </p:nvSpPr>
        <p:spPr>
          <a:xfrm>
            <a:off x="3430098" y="2313254"/>
            <a:ext cx="621202" cy="257899"/>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ußzeilenplatzhalter 9">
            <a:extLst>
              <a:ext uri="{FF2B5EF4-FFF2-40B4-BE49-F238E27FC236}">
                <a16:creationId xmlns:a16="http://schemas.microsoft.com/office/drawing/2014/main" id="{EB0C5F6F-FE1E-1E2A-21C1-108B7BBF356A}"/>
              </a:ext>
            </a:extLst>
          </p:cNvPr>
          <p:cNvSpPr>
            <a:spLocks noGrp="1"/>
          </p:cNvSpPr>
          <p:nvPr>
            <p:ph type="ftr" sz="quarter" idx="3"/>
          </p:nvPr>
        </p:nvSpPr>
        <p:spPr/>
        <p:txBody>
          <a:bodyPr/>
          <a:lstStyle/>
          <a:p>
            <a:r>
              <a:rPr lang="de-DE" dirty="0"/>
              <a:t>OneDrive: Teilen Sie schon oder senden Sie noch?  </a:t>
            </a:r>
            <a:r>
              <a:rPr lang="de-DE" dirty="0" err="1"/>
              <a:t>Webinarserie</a:t>
            </a:r>
            <a:r>
              <a:rPr lang="de-DE" dirty="0"/>
              <a:t>: Fit für Microsoft 365</a:t>
            </a:r>
          </a:p>
        </p:txBody>
      </p:sp>
      <p:sp>
        <p:nvSpPr>
          <p:cNvPr id="11" name="Foliennummernplatzhalter 10">
            <a:extLst>
              <a:ext uri="{FF2B5EF4-FFF2-40B4-BE49-F238E27FC236}">
                <a16:creationId xmlns:a16="http://schemas.microsoft.com/office/drawing/2014/main" id="{0EA32AFE-59EA-30FA-9433-710996C73047}"/>
              </a:ext>
            </a:extLst>
          </p:cNvPr>
          <p:cNvSpPr>
            <a:spLocks noGrp="1"/>
          </p:cNvSpPr>
          <p:nvPr>
            <p:ph type="sldNum" sz="quarter" idx="4"/>
          </p:nvPr>
        </p:nvSpPr>
        <p:spPr/>
        <p:txBody>
          <a:bodyPr/>
          <a:lstStyle/>
          <a:p>
            <a:fld id="{15DCD0A5-AC27-7949-B137-E339729CD911}" type="slidenum">
              <a:rPr lang="de-DE" smtClean="0"/>
              <a:pPr/>
              <a:t>10</a:t>
            </a:fld>
            <a:endParaRPr lang="de-DE"/>
          </a:p>
        </p:txBody>
      </p:sp>
    </p:spTree>
    <p:extLst>
      <p:ext uri="{BB962C8B-B14F-4D97-AF65-F5344CB8AC3E}">
        <p14:creationId xmlns:p14="http://schemas.microsoft.com/office/powerpoint/2010/main" val="1260338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0F09681A-44A1-6BD8-BD78-9313FF357AD1}"/>
              </a:ext>
            </a:extLst>
          </p:cNvPr>
          <p:cNvPicPr>
            <a:picLocks noChangeAspect="1"/>
          </p:cNvPicPr>
          <p:nvPr/>
        </p:nvPicPr>
        <p:blipFill>
          <a:blip r:embed="rId3"/>
          <a:stretch>
            <a:fillRect/>
          </a:stretch>
        </p:blipFill>
        <p:spPr>
          <a:xfrm>
            <a:off x="1918121" y="1553355"/>
            <a:ext cx="7636102" cy="4680000"/>
          </a:xfrm>
          <a:prstGeom prst="rect">
            <a:avLst/>
          </a:prstGeom>
        </p:spPr>
      </p:pic>
      <p:sp>
        <p:nvSpPr>
          <p:cNvPr id="2" name="Titel 1">
            <a:extLst>
              <a:ext uri="{FF2B5EF4-FFF2-40B4-BE49-F238E27FC236}">
                <a16:creationId xmlns:a16="http://schemas.microsoft.com/office/drawing/2014/main" id="{D50C56F4-8B7B-8521-DAF3-A205443FCD9E}"/>
              </a:ext>
            </a:extLst>
          </p:cNvPr>
          <p:cNvSpPr>
            <a:spLocks noGrp="1"/>
          </p:cNvSpPr>
          <p:nvPr>
            <p:ph type="title"/>
          </p:nvPr>
        </p:nvSpPr>
        <p:spPr/>
        <p:txBody>
          <a:bodyPr/>
          <a:lstStyle/>
          <a:p>
            <a:r>
              <a:rPr lang="de-DE" dirty="0"/>
              <a:t>Neuen Ordner erstellen (2/2)</a:t>
            </a:r>
          </a:p>
        </p:txBody>
      </p:sp>
      <p:sp>
        <p:nvSpPr>
          <p:cNvPr id="5" name="Textplatzhalter 4">
            <a:extLst>
              <a:ext uri="{FF2B5EF4-FFF2-40B4-BE49-F238E27FC236}">
                <a16:creationId xmlns:a16="http://schemas.microsoft.com/office/drawing/2014/main" id="{B99813E3-7C26-4A38-5609-B263AFCE07E2}"/>
              </a:ext>
            </a:extLst>
          </p:cNvPr>
          <p:cNvSpPr>
            <a:spLocks noGrp="1"/>
          </p:cNvSpPr>
          <p:nvPr>
            <p:ph type="body" sz="quarter" idx="14"/>
          </p:nvPr>
        </p:nvSpPr>
        <p:spPr/>
        <p:txBody>
          <a:bodyPr/>
          <a:lstStyle/>
          <a:p>
            <a:endParaRPr lang="de-DE"/>
          </a:p>
        </p:txBody>
      </p:sp>
      <p:sp>
        <p:nvSpPr>
          <p:cNvPr id="7" name="Textplatzhalter 6">
            <a:extLst>
              <a:ext uri="{FF2B5EF4-FFF2-40B4-BE49-F238E27FC236}">
                <a16:creationId xmlns:a16="http://schemas.microsoft.com/office/drawing/2014/main" id="{F083EDF7-7742-1668-23EC-F282AD3927EA}"/>
              </a:ext>
            </a:extLst>
          </p:cNvPr>
          <p:cNvSpPr>
            <a:spLocks noGrp="1"/>
          </p:cNvSpPr>
          <p:nvPr>
            <p:ph type="body" sz="quarter" idx="22"/>
          </p:nvPr>
        </p:nvSpPr>
        <p:spPr/>
        <p:txBody>
          <a:bodyPr/>
          <a:lstStyle/>
          <a:p>
            <a:endParaRPr lang="de-DE"/>
          </a:p>
        </p:txBody>
      </p:sp>
      <p:sp>
        <p:nvSpPr>
          <p:cNvPr id="8" name="Bildplatzhalter 7">
            <a:extLst>
              <a:ext uri="{FF2B5EF4-FFF2-40B4-BE49-F238E27FC236}">
                <a16:creationId xmlns:a16="http://schemas.microsoft.com/office/drawing/2014/main" id="{C3C5A01B-D643-32F4-EF83-F55531860A76}"/>
              </a:ext>
            </a:extLst>
          </p:cNvPr>
          <p:cNvSpPr>
            <a:spLocks noGrp="1"/>
          </p:cNvSpPr>
          <p:nvPr>
            <p:ph type="pic" sz="quarter" idx="23"/>
          </p:nvPr>
        </p:nvSpPr>
        <p:spPr/>
      </p:sp>
      <p:sp>
        <p:nvSpPr>
          <p:cNvPr id="3" name="Rechteck 2">
            <a:extLst>
              <a:ext uri="{FF2B5EF4-FFF2-40B4-BE49-F238E27FC236}">
                <a16:creationId xmlns:a16="http://schemas.microsoft.com/office/drawing/2014/main" id="{78482496-4690-43B1-EB32-B9C375975D15}"/>
              </a:ext>
            </a:extLst>
          </p:cNvPr>
          <p:cNvSpPr/>
          <p:nvPr/>
        </p:nvSpPr>
        <p:spPr>
          <a:xfrm>
            <a:off x="3461004" y="2584450"/>
            <a:ext cx="1168146" cy="19685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ußzeilenplatzhalter 8">
            <a:extLst>
              <a:ext uri="{FF2B5EF4-FFF2-40B4-BE49-F238E27FC236}">
                <a16:creationId xmlns:a16="http://schemas.microsoft.com/office/drawing/2014/main" id="{519F0C52-F68A-604F-8759-E01A257A1BD5}"/>
              </a:ext>
            </a:extLst>
          </p:cNvPr>
          <p:cNvSpPr>
            <a:spLocks noGrp="1"/>
          </p:cNvSpPr>
          <p:nvPr>
            <p:ph type="ftr" sz="quarter" idx="3"/>
          </p:nvPr>
        </p:nvSpPr>
        <p:spPr/>
        <p:txBody>
          <a:bodyPr/>
          <a:lstStyle/>
          <a:p>
            <a:r>
              <a:rPr lang="de-DE" dirty="0"/>
              <a:t>OneDrive: Teilen Sie schon oder senden Sie noch?  </a:t>
            </a:r>
            <a:r>
              <a:rPr lang="de-DE" dirty="0" err="1"/>
              <a:t>Webinarserie</a:t>
            </a:r>
            <a:r>
              <a:rPr lang="de-DE" dirty="0"/>
              <a:t>: Fit für Microsoft 365</a:t>
            </a:r>
          </a:p>
        </p:txBody>
      </p:sp>
      <p:sp>
        <p:nvSpPr>
          <p:cNvPr id="10" name="Foliennummernplatzhalter 9">
            <a:extLst>
              <a:ext uri="{FF2B5EF4-FFF2-40B4-BE49-F238E27FC236}">
                <a16:creationId xmlns:a16="http://schemas.microsoft.com/office/drawing/2014/main" id="{6C874683-6E24-887D-D737-E7DE2A4B7092}"/>
              </a:ext>
            </a:extLst>
          </p:cNvPr>
          <p:cNvSpPr>
            <a:spLocks noGrp="1"/>
          </p:cNvSpPr>
          <p:nvPr>
            <p:ph type="sldNum" sz="quarter" idx="4"/>
          </p:nvPr>
        </p:nvSpPr>
        <p:spPr/>
        <p:txBody>
          <a:bodyPr/>
          <a:lstStyle/>
          <a:p>
            <a:fld id="{15DCD0A5-AC27-7949-B137-E339729CD911}" type="slidenum">
              <a:rPr lang="de-DE" smtClean="0"/>
              <a:pPr/>
              <a:t>11</a:t>
            </a:fld>
            <a:endParaRPr lang="de-DE"/>
          </a:p>
        </p:txBody>
      </p:sp>
    </p:spTree>
    <p:extLst>
      <p:ext uri="{BB962C8B-B14F-4D97-AF65-F5344CB8AC3E}">
        <p14:creationId xmlns:p14="http://schemas.microsoft.com/office/powerpoint/2010/main" val="3719199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073332EA-985E-A197-DE4E-51DA646D1F5A}"/>
              </a:ext>
            </a:extLst>
          </p:cNvPr>
          <p:cNvPicPr>
            <a:picLocks noChangeAspect="1"/>
          </p:cNvPicPr>
          <p:nvPr/>
        </p:nvPicPr>
        <p:blipFill>
          <a:blip r:embed="rId3"/>
          <a:stretch>
            <a:fillRect/>
          </a:stretch>
        </p:blipFill>
        <p:spPr>
          <a:xfrm>
            <a:off x="1918121" y="1553355"/>
            <a:ext cx="7633916" cy="4680000"/>
          </a:xfrm>
          <a:prstGeom prst="rect">
            <a:avLst/>
          </a:prstGeom>
        </p:spPr>
      </p:pic>
      <p:sp>
        <p:nvSpPr>
          <p:cNvPr id="2" name="Titel 1">
            <a:extLst>
              <a:ext uri="{FF2B5EF4-FFF2-40B4-BE49-F238E27FC236}">
                <a16:creationId xmlns:a16="http://schemas.microsoft.com/office/drawing/2014/main" id="{0150BA43-6421-FC44-73B2-492FEAAA4E7D}"/>
              </a:ext>
            </a:extLst>
          </p:cNvPr>
          <p:cNvSpPr>
            <a:spLocks noGrp="1"/>
          </p:cNvSpPr>
          <p:nvPr>
            <p:ph type="title"/>
          </p:nvPr>
        </p:nvSpPr>
        <p:spPr/>
        <p:txBody>
          <a:bodyPr/>
          <a:lstStyle/>
          <a:p>
            <a:r>
              <a:rPr lang="de-DE" dirty="0"/>
              <a:t>Datei hochladen (1/2)</a:t>
            </a:r>
          </a:p>
        </p:txBody>
      </p:sp>
      <p:sp>
        <p:nvSpPr>
          <p:cNvPr id="5" name="Textplatzhalter 4">
            <a:extLst>
              <a:ext uri="{FF2B5EF4-FFF2-40B4-BE49-F238E27FC236}">
                <a16:creationId xmlns:a16="http://schemas.microsoft.com/office/drawing/2014/main" id="{492BA466-5940-BD2E-54DB-CF3DC2905202}"/>
              </a:ext>
            </a:extLst>
          </p:cNvPr>
          <p:cNvSpPr>
            <a:spLocks noGrp="1"/>
          </p:cNvSpPr>
          <p:nvPr>
            <p:ph type="body" sz="quarter" idx="14"/>
          </p:nvPr>
        </p:nvSpPr>
        <p:spPr/>
        <p:txBody>
          <a:bodyPr/>
          <a:lstStyle/>
          <a:p>
            <a:endParaRPr lang="de-DE"/>
          </a:p>
        </p:txBody>
      </p:sp>
      <p:sp>
        <p:nvSpPr>
          <p:cNvPr id="7" name="Textplatzhalter 6">
            <a:extLst>
              <a:ext uri="{FF2B5EF4-FFF2-40B4-BE49-F238E27FC236}">
                <a16:creationId xmlns:a16="http://schemas.microsoft.com/office/drawing/2014/main" id="{9AEEEBFC-5EC8-FD4C-80AB-18F9DE8063EA}"/>
              </a:ext>
            </a:extLst>
          </p:cNvPr>
          <p:cNvSpPr>
            <a:spLocks noGrp="1"/>
          </p:cNvSpPr>
          <p:nvPr>
            <p:ph type="body" sz="quarter" idx="22"/>
          </p:nvPr>
        </p:nvSpPr>
        <p:spPr/>
        <p:txBody>
          <a:bodyPr/>
          <a:lstStyle/>
          <a:p>
            <a:endParaRPr lang="de-DE"/>
          </a:p>
        </p:txBody>
      </p:sp>
      <p:sp>
        <p:nvSpPr>
          <p:cNvPr id="8" name="Bildplatzhalter 7">
            <a:extLst>
              <a:ext uri="{FF2B5EF4-FFF2-40B4-BE49-F238E27FC236}">
                <a16:creationId xmlns:a16="http://schemas.microsoft.com/office/drawing/2014/main" id="{3935F6B7-B436-9A00-0B92-7469D9B8FEE9}"/>
              </a:ext>
            </a:extLst>
          </p:cNvPr>
          <p:cNvSpPr>
            <a:spLocks noGrp="1"/>
          </p:cNvSpPr>
          <p:nvPr>
            <p:ph type="pic" sz="quarter" idx="23"/>
          </p:nvPr>
        </p:nvSpPr>
        <p:spPr/>
      </p:sp>
      <p:sp>
        <p:nvSpPr>
          <p:cNvPr id="3" name="Rechteck 2">
            <a:extLst>
              <a:ext uri="{FF2B5EF4-FFF2-40B4-BE49-F238E27FC236}">
                <a16:creationId xmlns:a16="http://schemas.microsoft.com/office/drawing/2014/main" id="{628B6990-E0B2-DE82-7374-E27B4DBA4BF8}"/>
              </a:ext>
            </a:extLst>
          </p:cNvPr>
          <p:cNvSpPr/>
          <p:nvPr/>
        </p:nvSpPr>
        <p:spPr>
          <a:xfrm>
            <a:off x="4073652" y="2532888"/>
            <a:ext cx="1114298" cy="461772"/>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ußzeilenplatzhalter 8">
            <a:extLst>
              <a:ext uri="{FF2B5EF4-FFF2-40B4-BE49-F238E27FC236}">
                <a16:creationId xmlns:a16="http://schemas.microsoft.com/office/drawing/2014/main" id="{B007D9BB-84DD-7F2F-A7D7-DE0ECFA88A40}"/>
              </a:ext>
            </a:extLst>
          </p:cNvPr>
          <p:cNvSpPr>
            <a:spLocks noGrp="1"/>
          </p:cNvSpPr>
          <p:nvPr>
            <p:ph type="ftr" sz="quarter" idx="3"/>
          </p:nvPr>
        </p:nvSpPr>
        <p:spPr/>
        <p:txBody>
          <a:bodyPr/>
          <a:lstStyle/>
          <a:p>
            <a:r>
              <a:rPr lang="de-DE" dirty="0"/>
              <a:t>OneDrive: Teilen Sie schon oder senden Sie noch?  </a:t>
            </a:r>
            <a:r>
              <a:rPr lang="de-DE" dirty="0" err="1"/>
              <a:t>Webinarserie</a:t>
            </a:r>
            <a:r>
              <a:rPr lang="de-DE" dirty="0"/>
              <a:t>: Fit für Microsoft 365</a:t>
            </a:r>
          </a:p>
        </p:txBody>
      </p:sp>
      <p:sp>
        <p:nvSpPr>
          <p:cNvPr id="10" name="Foliennummernplatzhalter 9">
            <a:extLst>
              <a:ext uri="{FF2B5EF4-FFF2-40B4-BE49-F238E27FC236}">
                <a16:creationId xmlns:a16="http://schemas.microsoft.com/office/drawing/2014/main" id="{7DF6288E-2323-3887-59BE-C22A98F4282F}"/>
              </a:ext>
            </a:extLst>
          </p:cNvPr>
          <p:cNvSpPr>
            <a:spLocks noGrp="1"/>
          </p:cNvSpPr>
          <p:nvPr>
            <p:ph type="sldNum" sz="quarter" idx="4"/>
          </p:nvPr>
        </p:nvSpPr>
        <p:spPr/>
        <p:txBody>
          <a:bodyPr/>
          <a:lstStyle/>
          <a:p>
            <a:fld id="{15DCD0A5-AC27-7949-B137-E339729CD911}" type="slidenum">
              <a:rPr lang="de-DE" smtClean="0"/>
              <a:pPr/>
              <a:t>12</a:t>
            </a:fld>
            <a:endParaRPr lang="de-DE"/>
          </a:p>
        </p:txBody>
      </p:sp>
    </p:spTree>
    <p:extLst>
      <p:ext uri="{BB962C8B-B14F-4D97-AF65-F5344CB8AC3E}">
        <p14:creationId xmlns:p14="http://schemas.microsoft.com/office/powerpoint/2010/main" val="3691568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BC84588F-73CB-DDD1-8A8B-C26DF093EBB6}"/>
              </a:ext>
            </a:extLst>
          </p:cNvPr>
          <p:cNvPicPr>
            <a:picLocks noChangeAspect="1"/>
          </p:cNvPicPr>
          <p:nvPr/>
        </p:nvPicPr>
        <p:blipFill>
          <a:blip r:embed="rId3"/>
          <a:stretch>
            <a:fillRect/>
          </a:stretch>
        </p:blipFill>
        <p:spPr>
          <a:xfrm>
            <a:off x="1918121" y="1553355"/>
            <a:ext cx="7645780" cy="4680000"/>
          </a:xfrm>
          <a:prstGeom prst="rect">
            <a:avLst/>
          </a:prstGeom>
        </p:spPr>
      </p:pic>
      <p:sp>
        <p:nvSpPr>
          <p:cNvPr id="2" name="Titel 1">
            <a:extLst>
              <a:ext uri="{FF2B5EF4-FFF2-40B4-BE49-F238E27FC236}">
                <a16:creationId xmlns:a16="http://schemas.microsoft.com/office/drawing/2014/main" id="{A6B26D61-657B-18E0-7EA8-959242A94FD9}"/>
              </a:ext>
            </a:extLst>
          </p:cNvPr>
          <p:cNvSpPr>
            <a:spLocks noGrp="1"/>
          </p:cNvSpPr>
          <p:nvPr>
            <p:ph type="title"/>
          </p:nvPr>
        </p:nvSpPr>
        <p:spPr/>
        <p:txBody>
          <a:bodyPr/>
          <a:lstStyle/>
          <a:p>
            <a:r>
              <a:rPr lang="de-DE" dirty="0"/>
              <a:t>Datei hochladen (2/2)</a:t>
            </a:r>
          </a:p>
        </p:txBody>
      </p:sp>
      <p:sp>
        <p:nvSpPr>
          <p:cNvPr id="6" name="Textplatzhalter 5">
            <a:extLst>
              <a:ext uri="{FF2B5EF4-FFF2-40B4-BE49-F238E27FC236}">
                <a16:creationId xmlns:a16="http://schemas.microsoft.com/office/drawing/2014/main" id="{929BE5F2-B1BE-AD13-F6A2-91EA12F620DF}"/>
              </a:ext>
            </a:extLst>
          </p:cNvPr>
          <p:cNvSpPr>
            <a:spLocks noGrp="1"/>
          </p:cNvSpPr>
          <p:nvPr>
            <p:ph type="body" sz="quarter" idx="14"/>
          </p:nvPr>
        </p:nvSpPr>
        <p:spPr/>
        <p:txBody>
          <a:bodyPr/>
          <a:lstStyle/>
          <a:p>
            <a:endParaRPr lang="de-DE"/>
          </a:p>
        </p:txBody>
      </p:sp>
      <p:sp>
        <p:nvSpPr>
          <p:cNvPr id="8" name="Textplatzhalter 7">
            <a:extLst>
              <a:ext uri="{FF2B5EF4-FFF2-40B4-BE49-F238E27FC236}">
                <a16:creationId xmlns:a16="http://schemas.microsoft.com/office/drawing/2014/main" id="{0F8C7D96-CC05-4B01-B2CC-A9F56C8B64E5}"/>
              </a:ext>
            </a:extLst>
          </p:cNvPr>
          <p:cNvSpPr>
            <a:spLocks noGrp="1"/>
          </p:cNvSpPr>
          <p:nvPr>
            <p:ph type="body" sz="quarter" idx="22"/>
          </p:nvPr>
        </p:nvSpPr>
        <p:spPr/>
        <p:txBody>
          <a:bodyPr/>
          <a:lstStyle/>
          <a:p>
            <a:endParaRPr lang="de-DE"/>
          </a:p>
        </p:txBody>
      </p:sp>
      <p:sp>
        <p:nvSpPr>
          <p:cNvPr id="9" name="Bildplatzhalter 8">
            <a:extLst>
              <a:ext uri="{FF2B5EF4-FFF2-40B4-BE49-F238E27FC236}">
                <a16:creationId xmlns:a16="http://schemas.microsoft.com/office/drawing/2014/main" id="{6C150E9E-B649-D4C1-ED56-3E7CB3DA428C}"/>
              </a:ext>
            </a:extLst>
          </p:cNvPr>
          <p:cNvSpPr>
            <a:spLocks noGrp="1"/>
          </p:cNvSpPr>
          <p:nvPr>
            <p:ph type="pic" sz="quarter" idx="23"/>
          </p:nvPr>
        </p:nvSpPr>
        <p:spPr/>
      </p:sp>
      <p:sp>
        <p:nvSpPr>
          <p:cNvPr id="3" name="Rechteck 2">
            <a:extLst>
              <a:ext uri="{FF2B5EF4-FFF2-40B4-BE49-F238E27FC236}">
                <a16:creationId xmlns:a16="http://schemas.microsoft.com/office/drawing/2014/main" id="{31188FB0-F9C5-E453-3249-3D5DB6F8510E}"/>
              </a:ext>
            </a:extLst>
          </p:cNvPr>
          <p:cNvSpPr/>
          <p:nvPr/>
        </p:nvSpPr>
        <p:spPr>
          <a:xfrm>
            <a:off x="5832856" y="4315515"/>
            <a:ext cx="1482344" cy="18663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319FF08F-7AD9-8993-4132-6F756572351F}"/>
              </a:ext>
            </a:extLst>
          </p:cNvPr>
          <p:cNvSpPr/>
          <p:nvPr/>
        </p:nvSpPr>
        <p:spPr>
          <a:xfrm>
            <a:off x="7816850" y="5291945"/>
            <a:ext cx="609600" cy="218331"/>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ußzeilenplatzhalter 9">
            <a:extLst>
              <a:ext uri="{FF2B5EF4-FFF2-40B4-BE49-F238E27FC236}">
                <a16:creationId xmlns:a16="http://schemas.microsoft.com/office/drawing/2014/main" id="{CC2BADC1-BFD8-826E-A5E5-893ACC6D7AA2}"/>
              </a:ext>
            </a:extLst>
          </p:cNvPr>
          <p:cNvSpPr>
            <a:spLocks noGrp="1"/>
          </p:cNvSpPr>
          <p:nvPr>
            <p:ph type="ftr" sz="quarter" idx="3"/>
          </p:nvPr>
        </p:nvSpPr>
        <p:spPr/>
        <p:txBody>
          <a:bodyPr/>
          <a:lstStyle/>
          <a:p>
            <a:r>
              <a:rPr lang="de-DE" dirty="0"/>
              <a:t>OneDrive: Teilen Sie schon oder senden Sie noch?  </a:t>
            </a:r>
            <a:r>
              <a:rPr lang="de-DE" dirty="0" err="1"/>
              <a:t>Webinarserie</a:t>
            </a:r>
            <a:r>
              <a:rPr lang="de-DE" dirty="0"/>
              <a:t>: Fit für Microsoft 365</a:t>
            </a:r>
          </a:p>
        </p:txBody>
      </p:sp>
      <p:sp>
        <p:nvSpPr>
          <p:cNvPr id="11" name="Foliennummernplatzhalter 10">
            <a:extLst>
              <a:ext uri="{FF2B5EF4-FFF2-40B4-BE49-F238E27FC236}">
                <a16:creationId xmlns:a16="http://schemas.microsoft.com/office/drawing/2014/main" id="{03FF0CAF-24A7-A5D4-8159-03DC1188A08C}"/>
              </a:ext>
            </a:extLst>
          </p:cNvPr>
          <p:cNvSpPr>
            <a:spLocks noGrp="1"/>
          </p:cNvSpPr>
          <p:nvPr>
            <p:ph type="sldNum" sz="quarter" idx="4"/>
          </p:nvPr>
        </p:nvSpPr>
        <p:spPr/>
        <p:txBody>
          <a:bodyPr/>
          <a:lstStyle/>
          <a:p>
            <a:fld id="{15DCD0A5-AC27-7949-B137-E339729CD911}" type="slidenum">
              <a:rPr lang="de-DE" smtClean="0"/>
              <a:pPr/>
              <a:t>13</a:t>
            </a:fld>
            <a:endParaRPr lang="de-DE"/>
          </a:p>
        </p:txBody>
      </p:sp>
    </p:spTree>
    <p:extLst>
      <p:ext uri="{BB962C8B-B14F-4D97-AF65-F5344CB8AC3E}">
        <p14:creationId xmlns:p14="http://schemas.microsoft.com/office/powerpoint/2010/main" val="3357549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8CCAE383-B1D8-1E1C-F991-7B5A6BEAF922}"/>
              </a:ext>
            </a:extLst>
          </p:cNvPr>
          <p:cNvSpPr/>
          <p:nvPr/>
        </p:nvSpPr>
        <p:spPr>
          <a:xfrm>
            <a:off x="1918121" y="1553355"/>
            <a:ext cx="7613113" cy="4680000"/>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EE1E0A9-5881-CDBD-DE92-46A971DEE631}"/>
              </a:ext>
            </a:extLst>
          </p:cNvPr>
          <p:cNvSpPr>
            <a:spLocks noGrp="1"/>
          </p:cNvSpPr>
          <p:nvPr>
            <p:ph type="title"/>
          </p:nvPr>
        </p:nvSpPr>
        <p:spPr/>
        <p:txBody>
          <a:bodyPr/>
          <a:lstStyle/>
          <a:p>
            <a:r>
              <a:rPr lang="de-DE"/>
              <a:t>Hochgeladene Datei im neuen Ordner </a:t>
            </a:r>
          </a:p>
        </p:txBody>
      </p:sp>
      <p:sp>
        <p:nvSpPr>
          <p:cNvPr id="5" name="Textplatzhalter 4">
            <a:extLst>
              <a:ext uri="{FF2B5EF4-FFF2-40B4-BE49-F238E27FC236}">
                <a16:creationId xmlns:a16="http://schemas.microsoft.com/office/drawing/2014/main" id="{58BB35AC-03BA-504E-6B7F-CF67A54BC06B}"/>
              </a:ext>
            </a:extLst>
          </p:cNvPr>
          <p:cNvSpPr>
            <a:spLocks noGrp="1"/>
          </p:cNvSpPr>
          <p:nvPr>
            <p:ph type="body" sz="quarter" idx="14"/>
          </p:nvPr>
        </p:nvSpPr>
        <p:spPr/>
        <p:txBody>
          <a:bodyPr/>
          <a:lstStyle/>
          <a:p>
            <a:endParaRPr lang="de-DE"/>
          </a:p>
        </p:txBody>
      </p:sp>
      <p:sp>
        <p:nvSpPr>
          <p:cNvPr id="7" name="Textplatzhalter 6">
            <a:extLst>
              <a:ext uri="{FF2B5EF4-FFF2-40B4-BE49-F238E27FC236}">
                <a16:creationId xmlns:a16="http://schemas.microsoft.com/office/drawing/2014/main" id="{CD6F4102-DA33-16F5-2990-38890B0EE7F7}"/>
              </a:ext>
            </a:extLst>
          </p:cNvPr>
          <p:cNvSpPr>
            <a:spLocks noGrp="1"/>
          </p:cNvSpPr>
          <p:nvPr>
            <p:ph type="body" sz="quarter" idx="22"/>
          </p:nvPr>
        </p:nvSpPr>
        <p:spPr/>
        <p:txBody>
          <a:bodyPr/>
          <a:lstStyle/>
          <a:p>
            <a:endParaRPr lang="de-DE"/>
          </a:p>
        </p:txBody>
      </p:sp>
      <p:sp>
        <p:nvSpPr>
          <p:cNvPr id="8" name="Bildplatzhalter 7">
            <a:extLst>
              <a:ext uri="{FF2B5EF4-FFF2-40B4-BE49-F238E27FC236}">
                <a16:creationId xmlns:a16="http://schemas.microsoft.com/office/drawing/2014/main" id="{D452EB4E-51FF-4003-5310-A2CF0EF9914A}"/>
              </a:ext>
            </a:extLst>
          </p:cNvPr>
          <p:cNvSpPr>
            <a:spLocks noGrp="1"/>
          </p:cNvSpPr>
          <p:nvPr>
            <p:ph type="pic" sz="quarter" idx="23"/>
          </p:nvPr>
        </p:nvSpPr>
        <p:spPr/>
      </p:sp>
      <p:sp>
        <p:nvSpPr>
          <p:cNvPr id="9" name="Fußzeilenplatzhalter 8">
            <a:extLst>
              <a:ext uri="{FF2B5EF4-FFF2-40B4-BE49-F238E27FC236}">
                <a16:creationId xmlns:a16="http://schemas.microsoft.com/office/drawing/2014/main" id="{3E1DA18F-FC58-4BF6-E127-DE2BEDB76337}"/>
              </a:ext>
            </a:extLst>
          </p:cNvPr>
          <p:cNvSpPr>
            <a:spLocks noGrp="1"/>
          </p:cNvSpPr>
          <p:nvPr>
            <p:ph type="ftr" sz="quarter" idx="3"/>
          </p:nvPr>
        </p:nvSpPr>
        <p:spPr/>
        <p:txBody>
          <a:bodyPr/>
          <a:lstStyle/>
          <a:p>
            <a:r>
              <a:rPr lang="de-DE" dirty="0"/>
              <a:t>OneDrive: Teilen Sie schon oder senden Sie noch?  </a:t>
            </a:r>
            <a:r>
              <a:rPr lang="de-DE" dirty="0" err="1"/>
              <a:t>Webinarserie</a:t>
            </a:r>
            <a:r>
              <a:rPr lang="de-DE" dirty="0"/>
              <a:t>: Fit für Microsoft 365</a:t>
            </a:r>
          </a:p>
        </p:txBody>
      </p:sp>
      <p:sp>
        <p:nvSpPr>
          <p:cNvPr id="10" name="Foliennummernplatzhalter 9">
            <a:extLst>
              <a:ext uri="{FF2B5EF4-FFF2-40B4-BE49-F238E27FC236}">
                <a16:creationId xmlns:a16="http://schemas.microsoft.com/office/drawing/2014/main" id="{D3A43390-7F5C-8FF3-A708-8E8B345584DE}"/>
              </a:ext>
            </a:extLst>
          </p:cNvPr>
          <p:cNvSpPr>
            <a:spLocks noGrp="1"/>
          </p:cNvSpPr>
          <p:nvPr>
            <p:ph type="sldNum" sz="quarter" idx="4"/>
          </p:nvPr>
        </p:nvSpPr>
        <p:spPr/>
        <p:txBody>
          <a:bodyPr/>
          <a:lstStyle/>
          <a:p>
            <a:fld id="{15DCD0A5-AC27-7949-B137-E339729CD911}" type="slidenum">
              <a:rPr lang="de-DE" smtClean="0"/>
              <a:pPr/>
              <a:t>14</a:t>
            </a:fld>
            <a:endParaRPr lang="de-DE"/>
          </a:p>
        </p:txBody>
      </p:sp>
      <p:pic>
        <p:nvPicPr>
          <p:cNvPr id="12" name="Grafik 11">
            <a:extLst>
              <a:ext uri="{FF2B5EF4-FFF2-40B4-BE49-F238E27FC236}">
                <a16:creationId xmlns:a16="http://schemas.microsoft.com/office/drawing/2014/main" id="{26937765-06AC-B933-C4D3-2FA6A79AD26A}"/>
              </a:ext>
            </a:extLst>
          </p:cNvPr>
          <p:cNvPicPr>
            <a:picLocks noChangeAspect="1"/>
          </p:cNvPicPr>
          <p:nvPr/>
        </p:nvPicPr>
        <p:blipFill>
          <a:blip r:embed="rId3"/>
          <a:stretch>
            <a:fillRect/>
          </a:stretch>
        </p:blipFill>
        <p:spPr>
          <a:xfrm>
            <a:off x="1898426" y="1553355"/>
            <a:ext cx="7655480" cy="4680000"/>
          </a:xfrm>
          <a:prstGeom prst="rect">
            <a:avLst/>
          </a:prstGeom>
        </p:spPr>
      </p:pic>
      <p:sp>
        <p:nvSpPr>
          <p:cNvPr id="11" name="Rechteck 10">
            <a:extLst>
              <a:ext uri="{FF2B5EF4-FFF2-40B4-BE49-F238E27FC236}">
                <a16:creationId xmlns:a16="http://schemas.microsoft.com/office/drawing/2014/main" id="{EA921C42-1DF8-1B59-2C8D-45BE0D2CF788}"/>
              </a:ext>
            </a:extLst>
          </p:cNvPr>
          <p:cNvSpPr/>
          <p:nvPr/>
        </p:nvSpPr>
        <p:spPr>
          <a:xfrm>
            <a:off x="7537450" y="2540000"/>
            <a:ext cx="1930400" cy="95885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71129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F9DD184-20F0-A757-B7EC-535C1907B66B}"/>
              </a:ext>
            </a:extLst>
          </p:cNvPr>
          <p:cNvSpPr>
            <a:spLocks noGrp="1"/>
          </p:cNvSpPr>
          <p:nvPr>
            <p:ph type="ftr" sz="quarter" idx="3"/>
          </p:nvPr>
        </p:nvSpPr>
        <p:spPr/>
        <p:txBody>
          <a:bodyPr/>
          <a:lstStyle/>
          <a:p>
            <a:r>
              <a:rPr lang="de-DE" dirty="0"/>
              <a:t>OneDrive: Teilen Sie schon oder senden Sie noch?  </a:t>
            </a:r>
            <a:r>
              <a:rPr lang="de-DE" dirty="0" err="1"/>
              <a:t>Webinarserie</a:t>
            </a:r>
            <a:r>
              <a:rPr lang="de-DE" dirty="0"/>
              <a:t>: Fit für Microsoft 365</a:t>
            </a:r>
          </a:p>
        </p:txBody>
      </p:sp>
      <p:sp>
        <p:nvSpPr>
          <p:cNvPr id="3" name="Foliennummernplatzhalter 2">
            <a:extLst>
              <a:ext uri="{FF2B5EF4-FFF2-40B4-BE49-F238E27FC236}">
                <a16:creationId xmlns:a16="http://schemas.microsoft.com/office/drawing/2014/main" id="{E69C88C1-0F18-C995-5E04-956D275BC7AD}"/>
              </a:ext>
            </a:extLst>
          </p:cNvPr>
          <p:cNvSpPr>
            <a:spLocks noGrp="1"/>
          </p:cNvSpPr>
          <p:nvPr>
            <p:ph type="sldNum" sz="quarter" idx="4"/>
          </p:nvPr>
        </p:nvSpPr>
        <p:spPr/>
        <p:txBody>
          <a:bodyPr/>
          <a:lstStyle/>
          <a:p>
            <a:fld id="{15DCD0A5-AC27-7949-B137-E339729CD911}" type="slidenum">
              <a:rPr lang="de-DE" smtClean="0"/>
              <a:pPr/>
              <a:t>15</a:t>
            </a:fld>
            <a:endParaRPr lang="de-DE"/>
          </a:p>
        </p:txBody>
      </p:sp>
      <p:sp>
        <p:nvSpPr>
          <p:cNvPr id="4" name="Titel 3">
            <a:extLst>
              <a:ext uri="{FF2B5EF4-FFF2-40B4-BE49-F238E27FC236}">
                <a16:creationId xmlns:a16="http://schemas.microsoft.com/office/drawing/2014/main" id="{EBA6AF88-E469-FA9C-117D-4FB27DFA0E6B}"/>
              </a:ext>
            </a:extLst>
          </p:cNvPr>
          <p:cNvSpPr>
            <a:spLocks noGrp="1"/>
          </p:cNvSpPr>
          <p:nvPr>
            <p:ph type="title"/>
          </p:nvPr>
        </p:nvSpPr>
        <p:spPr>
          <a:xfrm>
            <a:off x="336320" y="548680"/>
            <a:ext cx="8927802" cy="415498"/>
          </a:xfrm>
        </p:spPr>
        <p:txBody>
          <a:bodyPr/>
          <a:lstStyle/>
          <a:p>
            <a:r>
              <a:rPr lang="de-DE" dirty="0"/>
              <a:t>Arbeiten Sie gemeinsam an Dateien – in Echtzeit</a:t>
            </a:r>
          </a:p>
        </p:txBody>
      </p:sp>
      <p:sp>
        <p:nvSpPr>
          <p:cNvPr id="5" name="Textplatzhalter 4">
            <a:extLst>
              <a:ext uri="{FF2B5EF4-FFF2-40B4-BE49-F238E27FC236}">
                <a16:creationId xmlns:a16="http://schemas.microsoft.com/office/drawing/2014/main" id="{EBE47DD6-9BC8-5D2E-ACCD-4DE828E07409}"/>
              </a:ext>
            </a:extLst>
          </p:cNvPr>
          <p:cNvSpPr>
            <a:spLocks noGrp="1"/>
          </p:cNvSpPr>
          <p:nvPr>
            <p:ph type="body" sz="quarter" idx="14"/>
          </p:nvPr>
        </p:nvSpPr>
        <p:spPr>
          <a:xfrm>
            <a:off x="288611" y="1667635"/>
            <a:ext cx="8927802" cy="276999"/>
          </a:xfrm>
        </p:spPr>
        <p:txBody>
          <a:bodyPr/>
          <a:lstStyle/>
          <a:p>
            <a:r>
              <a:rPr lang="de-DE" dirty="0"/>
              <a:t>Unser Ziel: Eine Datei zum gemeinsamen Bearbeiten teilen</a:t>
            </a:r>
          </a:p>
        </p:txBody>
      </p:sp>
      <p:sp>
        <p:nvSpPr>
          <p:cNvPr id="6" name="Textplatzhalter 5">
            <a:extLst>
              <a:ext uri="{FF2B5EF4-FFF2-40B4-BE49-F238E27FC236}">
                <a16:creationId xmlns:a16="http://schemas.microsoft.com/office/drawing/2014/main" id="{88B221D2-B024-A834-C0FF-F14C6300C974}"/>
              </a:ext>
            </a:extLst>
          </p:cNvPr>
          <p:cNvSpPr>
            <a:spLocks noGrp="1"/>
          </p:cNvSpPr>
          <p:nvPr>
            <p:ph type="body" sz="quarter" idx="22"/>
          </p:nvPr>
        </p:nvSpPr>
        <p:spPr/>
        <p:txBody>
          <a:bodyPr/>
          <a:lstStyle/>
          <a:p>
            <a:endParaRPr lang="de-DE"/>
          </a:p>
        </p:txBody>
      </p:sp>
      <p:sp>
        <p:nvSpPr>
          <p:cNvPr id="20" name="Bildplatzhalter 19">
            <a:extLst>
              <a:ext uri="{FF2B5EF4-FFF2-40B4-BE49-F238E27FC236}">
                <a16:creationId xmlns:a16="http://schemas.microsoft.com/office/drawing/2014/main" id="{FE48BCA9-4A5E-46D5-0BD9-B4C97F762BC4}"/>
              </a:ext>
            </a:extLst>
          </p:cNvPr>
          <p:cNvSpPr>
            <a:spLocks noGrp="1"/>
          </p:cNvSpPr>
          <p:nvPr>
            <p:ph type="pic" sz="quarter" idx="23"/>
          </p:nvPr>
        </p:nvSpPr>
        <p:spPr/>
      </p:sp>
      <p:graphicFrame>
        <p:nvGraphicFramePr>
          <p:cNvPr id="21" name="Diagramm 20">
            <a:extLst>
              <a:ext uri="{FF2B5EF4-FFF2-40B4-BE49-F238E27FC236}">
                <a16:creationId xmlns:a16="http://schemas.microsoft.com/office/drawing/2014/main" id="{0420BF00-B98F-56D7-8A5A-51D0FD0B36B3}"/>
              </a:ext>
            </a:extLst>
          </p:cNvPr>
          <p:cNvGraphicFramePr/>
          <p:nvPr>
            <p:extLst>
              <p:ext uri="{D42A27DB-BD31-4B8C-83A1-F6EECF244321}">
                <p14:modId xmlns:p14="http://schemas.microsoft.com/office/powerpoint/2010/main" val="2905309022"/>
              </p:ext>
            </p:extLst>
          </p:nvPr>
        </p:nvGraphicFramePr>
        <p:xfrm>
          <a:off x="827243" y="364236"/>
          <a:ext cx="11364757" cy="6818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6736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1E0A9-5881-CDBD-DE92-46A971DEE631}"/>
              </a:ext>
            </a:extLst>
          </p:cNvPr>
          <p:cNvSpPr>
            <a:spLocks noGrp="1"/>
          </p:cNvSpPr>
          <p:nvPr>
            <p:ph type="title"/>
          </p:nvPr>
        </p:nvSpPr>
        <p:spPr/>
        <p:txBody>
          <a:bodyPr/>
          <a:lstStyle/>
          <a:p>
            <a:r>
              <a:rPr lang="de-DE" dirty="0"/>
              <a:t>Teilen der Datei (1/3)</a:t>
            </a:r>
          </a:p>
        </p:txBody>
      </p:sp>
      <p:sp>
        <p:nvSpPr>
          <p:cNvPr id="7" name="Textplatzhalter 6">
            <a:extLst>
              <a:ext uri="{FF2B5EF4-FFF2-40B4-BE49-F238E27FC236}">
                <a16:creationId xmlns:a16="http://schemas.microsoft.com/office/drawing/2014/main" id="{A5CC7AE9-F803-8461-8F91-F74FBC207FC2}"/>
              </a:ext>
            </a:extLst>
          </p:cNvPr>
          <p:cNvSpPr>
            <a:spLocks noGrp="1"/>
          </p:cNvSpPr>
          <p:nvPr>
            <p:ph type="body" sz="quarter" idx="14"/>
          </p:nvPr>
        </p:nvSpPr>
        <p:spPr/>
        <p:txBody>
          <a:bodyPr/>
          <a:lstStyle/>
          <a:p>
            <a:endParaRPr lang="de-DE"/>
          </a:p>
        </p:txBody>
      </p:sp>
      <p:sp>
        <p:nvSpPr>
          <p:cNvPr id="9" name="Textplatzhalter 8">
            <a:extLst>
              <a:ext uri="{FF2B5EF4-FFF2-40B4-BE49-F238E27FC236}">
                <a16:creationId xmlns:a16="http://schemas.microsoft.com/office/drawing/2014/main" id="{561136C0-478C-1CDC-DE9B-6C35266D4CD2}"/>
              </a:ext>
            </a:extLst>
          </p:cNvPr>
          <p:cNvSpPr>
            <a:spLocks noGrp="1"/>
          </p:cNvSpPr>
          <p:nvPr>
            <p:ph type="body" sz="quarter" idx="22"/>
          </p:nvPr>
        </p:nvSpPr>
        <p:spPr/>
        <p:txBody>
          <a:bodyPr/>
          <a:lstStyle/>
          <a:p>
            <a:endParaRPr lang="de-DE"/>
          </a:p>
        </p:txBody>
      </p:sp>
      <p:sp>
        <p:nvSpPr>
          <p:cNvPr id="10" name="Bildplatzhalter 9">
            <a:extLst>
              <a:ext uri="{FF2B5EF4-FFF2-40B4-BE49-F238E27FC236}">
                <a16:creationId xmlns:a16="http://schemas.microsoft.com/office/drawing/2014/main" id="{AAEBD208-A9BD-A5D7-C5F0-5799F5310F09}"/>
              </a:ext>
            </a:extLst>
          </p:cNvPr>
          <p:cNvSpPr>
            <a:spLocks noGrp="1"/>
          </p:cNvSpPr>
          <p:nvPr>
            <p:ph type="pic" sz="quarter" idx="23"/>
          </p:nvPr>
        </p:nvSpPr>
        <p:spPr/>
      </p:sp>
      <p:sp>
        <p:nvSpPr>
          <p:cNvPr id="3" name="Fußzeilenplatzhalter 2">
            <a:extLst>
              <a:ext uri="{FF2B5EF4-FFF2-40B4-BE49-F238E27FC236}">
                <a16:creationId xmlns:a16="http://schemas.microsoft.com/office/drawing/2014/main" id="{73452579-F496-BB90-B0C9-41D63208EB10}"/>
              </a:ext>
            </a:extLst>
          </p:cNvPr>
          <p:cNvSpPr>
            <a:spLocks noGrp="1"/>
          </p:cNvSpPr>
          <p:nvPr>
            <p:ph type="ftr" sz="quarter" idx="3"/>
          </p:nvPr>
        </p:nvSpPr>
        <p:spPr/>
        <p:txBody>
          <a:bodyPr/>
          <a:lstStyle/>
          <a:p>
            <a:r>
              <a:rPr lang="de-DE" dirty="0"/>
              <a:t>OneDrive: Teilen Sie schon oder senden Sie noch?  </a:t>
            </a:r>
            <a:r>
              <a:rPr lang="de-DE" dirty="0" err="1"/>
              <a:t>Webinarserie</a:t>
            </a:r>
            <a:r>
              <a:rPr lang="de-DE" dirty="0"/>
              <a:t>: Fit für Microsoft 365</a:t>
            </a:r>
          </a:p>
        </p:txBody>
      </p:sp>
      <p:sp>
        <p:nvSpPr>
          <p:cNvPr id="11" name="Foliennummernplatzhalter 10">
            <a:extLst>
              <a:ext uri="{FF2B5EF4-FFF2-40B4-BE49-F238E27FC236}">
                <a16:creationId xmlns:a16="http://schemas.microsoft.com/office/drawing/2014/main" id="{3A4AA604-8E0E-EBD4-29E6-6A202B568C00}"/>
              </a:ext>
            </a:extLst>
          </p:cNvPr>
          <p:cNvSpPr>
            <a:spLocks noGrp="1"/>
          </p:cNvSpPr>
          <p:nvPr>
            <p:ph type="sldNum" sz="quarter" idx="4"/>
          </p:nvPr>
        </p:nvSpPr>
        <p:spPr/>
        <p:txBody>
          <a:bodyPr/>
          <a:lstStyle/>
          <a:p>
            <a:fld id="{15DCD0A5-AC27-7949-B137-E339729CD911}" type="slidenum">
              <a:rPr lang="de-DE" smtClean="0"/>
              <a:pPr/>
              <a:t>16</a:t>
            </a:fld>
            <a:endParaRPr lang="de-DE"/>
          </a:p>
        </p:txBody>
      </p:sp>
      <p:pic>
        <p:nvPicPr>
          <p:cNvPr id="12" name="Grafik 11">
            <a:extLst>
              <a:ext uri="{FF2B5EF4-FFF2-40B4-BE49-F238E27FC236}">
                <a16:creationId xmlns:a16="http://schemas.microsoft.com/office/drawing/2014/main" id="{C60B531E-E9ED-87BE-5BFB-DAE91521737D}"/>
              </a:ext>
            </a:extLst>
          </p:cNvPr>
          <p:cNvPicPr>
            <a:picLocks noChangeAspect="1"/>
          </p:cNvPicPr>
          <p:nvPr/>
        </p:nvPicPr>
        <p:blipFill>
          <a:blip r:embed="rId3"/>
          <a:stretch>
            <a:fillRect/>
          </a:stretch>
        </p:blipFill>
        <p:spPr>
          <a:xfrm>
            <a:off x="1918121" y="1553355"/>
            <a:ext cx="7632363" cy="4680000"/>
          </a:xfrm>
          <a:prstGeom prst="rect">
            <a:avLst/>
          </a:prstGeom>
        </p:spPr>
      </p:pic>
      <p:sp>
        <p:nvSpPr>
          <p:cNvPr id="13" name="Rechteck 12">
            <a:extLst>
              <a:ext uri="{FF2B5EF4-FFF2-40B4-BE49-F238E27FC236}">
                <a16:creationId xmlns:a16="http://schemas.microsoft.com/office/drawing/2014/main" id="{888394C9-89A9-AE8C-ACA3-BB7BCE3F782A}"/>
              </a:ext>
            </a:extLst>
          </p:cNvPr>
          <p:cNvSpPr/>
          <p:nvPr/>
        </p:nvSpPr>
        <p:spPr>
          <a:xfrm>
            <a:off x="4825093" y="2324100"/>
            <a:ext cx="578757" cy="23495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25264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AB6149B4-0C1B-D021-C2C8-451BDC4C25C5}"/>
              </a:ext>
            </a:extLst>
          </p:cNvPr>
          <p:cNvPicPr>
            <a:picLocks noChangeAspect="1"/>
          </p:cNvPicPr>
          <p:nvPr/>
        </p:nvPicPr>
        <p:blipFill>
          <a:blip r:embed="rId3"/>
          <a:stretch>
            <a:fillRect/>
          </a:stretch>
        </p:blipFill>
        <p:spPr>
          <a:xfrm>
            <a:off x="1918121" y="1464456"/>
            <a:ext cx="7668000" cy="4670799"/>
          </a:xfrm>
          <a:prstGeom prst="rect">
            <a:avLst/>
          </a:prstGeom>
        </p:spPr>
      </p:pic>
      <p:sp>
        <p:nvSpPr>
          <p:cNvPr id="2" name="Titel 1">
            <a:extLst>
              <a:ext uri="{FF2B5EF4-FFF2-40B4-BE49-F238E27FC236}">
                <a16:creationId xmlns:a16="http://schemas.microsoft.com/office/drawing/2014/main" id="{CE083020-3C4F-04D6-8356-48F4D248D7A7}"/>
              </a:ext>
            </a:extLst>
          </p:cNvPr>
          <p:cNvSpPr>
            <a:spLocks noGrp="1"/>
          </p:cNvSpPr>
          <p:nvPr>
            <p:ph type="title"/>
          </p:nvPr>
        </p:nvSpPr>
        <p:spPr/>
        <p:txBody>
          <a:bodyPr/>
          <a:lstStyle/>
          <a:p>
            <a:r>
              <a:rPr lang="de-DE" dirty="0"/>
              <a:t>Teilen mit Bearbeitungsrecht</a:t>
            </a:r>
          </a:p>
        </p:txBody>
      </p:sp>
      <p:sp>
        <p:nvSpPr>
          <p:cNvPr id="6" name="Textplatzhalter 5">
            <a:extLst>
              <a:ext uri="{FF2B5EF4-FFF2-40B4-BE49-F238E27FC236}">
                <a16:creationId xmlns:a16="http://schemas.microsoft.com/office/drawing/2014/main" id="{46CEB9EE-26F2-75DB-5626-EA5123631128}"/>
              </a:ext>
            </a:extLst>
          </p:cNvPr>
          <p:cNvSpPr>
            <a:spLocks noGrp="1"/>
          </p:cNvSpPr>
          <p:nvPr>
            <p:ph type="body" sz="quarter" idx="14"/>
          </p:nvPr>
        </p:nvSpPr>
        <p:spPr/>
        <p:txBody>
          <a:bodyPr/>
          <a:lstStyle/>
          <a:p>
            <a:endParaRPr lang="de-DE"/>
          </a:p>
        </p:txBody>
      </p:sp>
      <p:sp>
        <p:nvSpPr>
          <p:cNvPr id="8" name="Textplatzhalter 7">
            <a:extLst>
              <a:ext uri="{FF2B5EF4-FFF2-40B4-BE49-F238E27FC236}">
                <a16:creationId xmlns:a16="http://schemas.microsoft.com/office/drawing/2014/main" id="{B93D5F4E-E1C7-F11A-0760-BEEE0DE7E87D}"/>
              </a:ext>
            </a:extLst>
          </p:cNvPr>
          <p:cNvSpPr>
            <a:spLocks noGrp="1"/>
          </p:cNvSpPr>
          <p:nvPr>
            <p:ph type="body" sz="quarter" idx="22"/>
          </p:nvPr>
        </p:nvSpPr>
        <p:spPr/>
        <p:txBody>
          <a:bodyPr/>
          <a:lstStyle/>
          <a:p>
            <a:endParaRPr lang="de-DE"/>
          </a:p>
        </p:txBody>
      </p:sp>
      <p:sp>
        <p:nvSpPr>
          <p:cNvPr id="9" name="Bildplatzhalter 8">
            <a:extLst>
              <a:ext uri="{FF2B5EF4-FFF2-40B4-BE49-F238E27FC236}">
                <a16:creationId xmlns:a16="http://schemas.microsoft.com/office/drawing/2014/main" id="{22BB0595-BA83-60D9-2838-8E9AAFD58085}"/>
              </a:ext>
            </a:extLst>
          </p:cNvPr>
          <p:cNvSpPr>
            <a:spLocks noGrp="1"/>
          </p:cNvSpPr>
          <p:nvPr>
            <p:ph type="pic" sz="quarter" idx="23"/>
          </p:nvPr>
        </p:nvSpPr>
        <p:spPr/>
      </p:sp>
      <p:sp>
        <p:nvSpPr>
          <p:cNvPr id="10" name="Fußzeilenplatzhalter 9">
            <a:extLst>
              <a:ext uri="{FF2B5EF4-FFF2-40B4-BE49-F238E27FC236}">
                <a16:creationId xmlns:a16="http://schemas.microsoft.com/office/drawing/2014/main" id="{8F10091A-D9DB-D3A2-9BC7-35630100C3FD}"/>
              </a:ext>
            </a:extLst>
          </p:cNvPr>
          <p:cNvSpPr>
            <a:spLocks noGrp="1"/>
          </p:cNvSpPr>
          <p:nvPr>
            <p:ph type="ftr" sz="quarter" idx="3"/>
          </p:nvPr>
        </p:nvSpPr>
        <p:spPr/>
        <p:txBody>
          <a:bodyPr/>
          <a:lstStyle/>
          <a:p>
            <a:r>
              <a:rPr lang="de-DE" dirty="0"/>
              <a:t>OneDrive: Teilen Sie schon oder senden Sie noch?  </a:t>
            </a:r>
            <a:r>
              <a:rPr lang="de-DE" dirty="0" err="1"/>
              <a:t>Webinarserie</a:t>
            </a:r>
            <a:r>
              <a:rPr lang="de-DE" dirty="0"/>
              <a:t>: Fit für Microsoft 365</a:t>
            </a:r>
          </a:p>
        </p:txBody>
      </p:sp>
      <p:sp>
        <p:nvSpPr>
          <p:cNvPr id="11" name="Foliennummernplatzhalter 10">
            <a:extLst>
              <a:ext uri="{FF2B5EF4-FFF2-40B4-BE49-F238E27FC236}">
                <a16:creationId xmlns:a16="http://schemas.microsoft.com/office/drawing/2014/main" id="{48773570-1588-661C-ACB4-9860B5E8CE05}"/>
              </a:ext>
            </a:extLst>
          </p:cNvPr>
          <p:cNvSpPr>
            <a:spLocks noGrp="1"/>
          </p:cNvSpPr>
          <p:nvPr>
            <p:ph type="sldNum" sz="quarter" idx="4"/>
          </p:nvPr>
        </p:nvSpPr>
        <p:spPr/>
        <p:txBody>
          <a:bodyPr/>
          <a:lstStyle/>
          <a:p>
            <a:fld id="{15DCD0A5-AC27-7949-B137-E339729CD911}" type="slidenum">
              <a:rPr lang="de-DE" smtClean="0"/>
              <a:pPr/>
              <a:t>17</a:t>
            </a:fld>
            <a:endParaRPr lang="de-DE"/>
          </a:p>
        </p:txBody>
      </p:sp>
      <p:sp>
        <p:nvSpPr>
          <p:cNvPr id="14" name="Rechteck 13">
            <a:extLst>
              <a:ext uri="{FF2B5EF4-FFF2-40B4-BE49-F238E27FC236}">
                <a16:creationId xmlns:a16="http://schemas.microsoft.com/office/drawing/2014/main" id="{6CE935ED-32BA-C065-92CD-8DA1912A1698}"/>
              </a:ext>
            </a:extLst>
          </p:cNvPr>
          <p:cNvSpPr/>
          <p:nvPr/>
        </p:nvSpPr>
        <p:spPr>
          <a:xfrm>
            <a:off x="6794756" y="3554411"/>
            <a:ext cx="368044" cy="23495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AE21DB15-72E5-0B43-07AF-FD0E8B886828}"/>
              </a:ext>
            </a:extLst>
          </p:cNvPr>
          <p:cNvSpPr/>
          <p:nvPr/>
        </p:nvSpPr>
        <p:spPr>
          <a:xfrm>
            <a:off x="4311650" y="3311524"/>
            <a:ext cx="1930400" cy="44767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D35B4806-5D02-0676-CEF6-4EDD62608F12}"/>
              </a:ext>
            </a:extLst>
          </p:cNvPr>
          <p:cNvPicPr>
            <a:picLocks noChangeAspect="1"/>
          </p:cNvPicPr>
          <p:nvPr/>
        </p:nvPicPr>
        <p:blipFill rotWithShape="1">
          <a:blip r:embed="rId4"/>
          <a:srcRect b="94522"/>
          <a:stretch/>
        </p:blipFill>
        <p:spPr>
          <a:xfrm>
            <a:off x="1930821" y="1473575"/>
            <a:ext cx="7651831" cy="256371"/>
          </a:xfrm>
          <a:prstGeom prst="rect">
            <a:avLst/>
          </a:prstGeom>
        </p:spPr>
      </p:pic>
    </p:spTree>
    <p:extLst>
      <p:ext uri="{BB962C8B-B14F-4D97-AF65-F5344CB8AC3E}">
        <p14:creationId xmlns:p14="http://schemas.microsoft.com/office/powerpoint/2010/main" val="1806664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F44FA9-9A45-E7AA-2650-677504AF71A9}"/>
              </a:ext>
            </a:extLst>
          </p:cNvPr>
          <p:cNvSpPr>
            <a:spLocks noGrp="1"/>
          </p:cNvSpPr>
          <p:nvPr>
            <p:ph type="title"/>
          </p:nvPr>
        </p:nvSpPr>
        <p:spPr/>
        <p:txBody>
          <a:bodyPr/>
          <a:lstStyle/>
          <a:p>
            <a:r>
              <a:rPr lang="de-DE"/>
              <a:t>Bearbeitungskommentar hinzufügen</a:t>
            </a:r>
          </a:p>
        </p:txBody>
      </p:sp>
      <p:sp>
        <p:nvSpPr>
          <p:cNvPr id="3" name="Textplatzhalter 2">
            <a:extLst>
              <a:ext uri="{FF2B5EF4-FFF2-40B4-BE49-F238E27FC236}">
                <a16:creationId xmlns:a16="http://schemas.microsoft.com/office/drawing/2014/main" id="{1C5ADB6C-8AB4-F27C-5D93-E970BCFD7514}"/>
              </a:ext>
            </a:extLst>
          </p:cNvPr>
          <p:cNvSpPr>
            <a:spLocks noGrp="1"/>
          </p:cNvSpPr>
          <p:nvPr>
            <p:ph type="body" sz="quarter" idx="14"/>
          </p:nvPr>
        </p:nvSpPr>
        <p:spPr/>
        <p:txBody>
          <a:bodyPr/>
          <a:lstStyle/>
          <a:p>
            <a:endParaRPr lang="de-DE"/>
          </a:p>
        </p:txBody>
      </p:sp>
      <p:sp>
        <p:nvSpPr>
          <p:cNvPr id="6" name="Textplatzhalter 5">
            <a:extLst>
              <a:ext uri="{FF2B5EF4-FFF2-40B4-BE49-F238E27FC236}">
                <a16:creationId xmlns:a16="http://schemas.microsoft.com/office/drawing/2014/main" id="{C3F135D6-5F69-97E3-9EF8-E5729733C339}"/>
              </a:ext>
            </a:extLst>
          </p:cNvPr>
          <p:cNvSpPr>
            <a:spLocks noGrp="1"/>
          </p:cNvSpPr>
          <p:nvPr>
            <p:ph type="body" sz="quarter" idx="22"/>
          </p:nvPr>
        </p:nvSpPr>
        <p:spPr/>
        <p:txBody>
          <a:bodyPr/>
          <a:lstStyle/>
          <a:p>
            <a:endParaRPr lang="de-DE"/>
          </a:p>
        </p:txBody>
      </p:sp>
      <p:sp>
        <p:nvSpPr>
          <p:cNvPr id="7" name="Bildplatzhalter 6">
            <a:extLst>
              <a:ext uri="{FF2B5EF4-FFF2-40B4-BE49-F238E27FC236}">
                <a16:creationId xmlns:a16="http://schemas.microsoft.com/office/drawing/2014/main" id="{E5BDD4C1-96C0-688A-0FF1-B6D55D70AB3F}"/>
              </a:ext>
            </a:extLst>
          </p:cNvPr>
          <p:cNvSpPr>
            <a:spLocks noGrp="1"/>
          </p:cNvSpPr>
          <p:nvPr>
            <p:ph type="pic" sz="quarter" idx="23"/>
          </p:nvPr>
        </p:nvSpPr>
        <p:spPr/>
      </p:sp>
      <p:sp>
        <p:nvSpPr>
          <p:cNvPr id="8" name="Fußzeilenplatzhalter 7">
            <a:extLst>
              <a:ext uri="{FF2B5EF4-FFF2-40B4-BE49-F238E27FC236}">
                <a16:creationId xmlns:a16="http://schemas.microsoft.com/office/drawing/2014/main" id="{8CD3DE3D-0DF8-E73E-2FFD-028EC5CB6881}"/>
              </a:ext>
            </a:extLst>
          </p:cNvPr>
          <p:cNvSpPr>
            <a:spLocks noGrp="1"/>
          </p:cNvSpPr>
          <p:nvPr>
            <p:ph type="ftr" sz="quarter" idx="3"/>
          </p:nvPr>
        </p:nvSpPr>
        <p:spPr/>
        <p:txBody>
          <a:bodyPr/>
          <a:lstStyle/>
          <a:p>
            <a:r>
              <a:rPr lang="de-DE" dirty="0"/>
              <a:t>OneDrive: Teilen Sie schon oder senden Sie noch?  </a:t>
            </a:r>
            <a:r>
              <a:rPr lang="de-DE" dirty="0" err="1"/>
              <a:t>Webinarserie</a:t>
            </a:r>
            <a:r>
              <a:rPr lang="de-DE" dirty="0"/>
              <a:t>: Fit für Microsoft 365</a:t>
            </a:r>
          </a:p>
        </p:txBody>
      </p:sp>
      <p:sp>
        <p:nvSpPr>
          <p:cNvPr id="9" name="Foliennummernplatzhalter 8">
            <a:extLst>
              <a:ext uri="{FF2B5EF4-FFF2-40B4-BE49-F238E27FC236}">
                <a16:creationId xmlns:a16="http://schemas.microsoft.com/office/drawing/2014/main" id="{7E77756A-46E9-9E2F-1B95-A4967BC4A458}"/>
              </a:ext>
            </a:extLst>
          </p:cNvPr>
          <p:cNvSpPr>
            <a:spLocks noGrp="1"/>
          </p:cNvSpPr>
          <p:nvPr>
            <p:ph type="sldNum" sz="quarter" idx="4"/>
          </p:nvPr>
        </p:nvSpPr>
        <p:spPr/>
        <p:txBody>
          <a:bodyPr/>
          <a:lstStyle/>
          <a:p>
            <a:fld id="{15DCD0A5-AC27-7949-B137-E339729CD911}" type="slidenum">
              <a:rPr lang="de-DE" smtClean="0"/>
              <a:pPr/>
              <a:t>18</a:t>
            </a:fld>
            <a:endParaRPr lang="de-DE"/>
          </a:p>
        </p:txBody>
      </p:sp>
      <p:pic>
        <p:nvPicPr>
          <p:cNvPr id="14" name="Grafik 13">
            <a:extLst>
              <a:ext uri="{FF2B5EF4-FFF2-40B4-BE49-F238E27FC236}">
                <a16:creationId xmlns:a16="http://schemas.microsoft.com/office/drawing/2014/main" id="{77EB97B0-2596-5CE9-4089-8A1BF5F1ABB6}"/>
              </a:ext>
            </a:extLst>
          </p:cNvPr>
          <p:cNvPicPr>
            <a:picLocks noChangeAspect="1"/>
          </p:cNvPicPr>
          <p:nvPr/>
        </p:nvPicPr>
        <p:blipFill>
          <a:blip r:embed="rId3"/>
          <a:stretch>
            <a:fillRect/>
          </a:stretch>
        </p:blipFill>
        <p:spPr>
          <a:xfrm>
            <a:off x="1918121" y="1553355"/>
            <a:ext cx="7659918" cy="4680000"/>
          </a:xfrm>
          <a:prstGeom prst="rect">
            <a:avLst/>
          </a:prstGeom>
        </p:spPr>
      </p:pic>
      <p:sp>
        <p:nvSpPr>
          <p:cNvPr id="13" name="Rechteck 12">
            <a:extLst>
              <a:ext uri="{FF2B5EF4-FFF2-40B4-BE49-F238E27FC236}">
                <a16:creationId xmlns:a16="http://schemas.microsoft.com/office/drawing/2014/main" id="{9672E469-14E5-58BC-4530-46BA20F2800E}"/>
              </a:ext>
            </a:extLst>
          </p:cNvPr>
          <p:cNvSpPr/>
          <p:nvPr/>
        </p:nvSpPr>
        <p:spPr>
          <a:xfrm>
            <a:off x="4331188" y="3946525"/>
            <a:ext cx="2577612" cy="358776"/>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4428D611-9458-3801-5E12-FD91854B2965}"/>
              </a:ext>
            </a:extLst>
          </p:cNvPr>
          <p:cNvPicPr>
            <a:picLocks noChangeAspect="1"/>
          </p:cNvPicPr>
          <p:nvPr/>
        </p:nvPicPr>
        <p:blipFill rotWithShape="1">
          <a:blip r:embed="rId4"/>
          <a:srcRect b="94522"/>
          <a:stretch/>
        </p:blipFill>
        <p:spPr>
          <a:xfrm>
            <a:off x="1918121" y="1559705"/>
            <a:ext cx="7651831" cy="256371"/>
          </a:xfrm>
          <a:prstGeom prst="rect">
            <a:avLst/>
          </a:prstGeom>
        </p:spPr>
      </p:pic>
    </p:spTree>
    <p:extLst>
      <p:ext uri="{BB962C8B-B14F-4D97-AF65-F5344CB8AC3E}">
        <p14:creationId xmlns:p14="http://schemas.microsoft.com/office/powerpoint/2010/main" val="3074158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F44FA9-9A45-E7AA-2650-677504AF71A9}"/>
              </a:ext>
            </a:extLst>
          </p:cNvPr>
          <p:cNvSpPr>
            <a:spLocks noGrp="1"/>
          </p:cNvSpPr>
          <p:nvPr>
            <p:ph type="title"/>
          </p:nvPr>
        </p:nvSpPr>
        <p:spPr/>
        <p:txBody>
          <a:bodyPr/>
          <a:lstStyle/>
          <a:p>
            <a:r>
              <a:rPr lang="de-DE" dirty="0"/>
              <a:t>Bearbeitungslink versenden</a:t>
            </a:r>
          </a:p>
        </p:txBody>
      </p:sp>
      <p:sp>
        <p:nvSpPr>
          <p:cNvPr id="3" name="Textplatzhalter 2">
            <a:extLst>
              <a:ext uri="{FF2B5EF4-FFF2-40B4-BE49-F238E27FC236}">
                <a16:creationId xmlns:a16="http://schemas.microsoft.com/office/drawing/2014/main" id="{1C5ADB6C-8AB4-F27C-5D93-E970BCFD7514}"/>
              </a:ext>
            </a:extLst>
          </p:cNvPr>
          <p:cNvSpPr>
            <a:spLocks noGrp="1"/>
          </p:cNvSpPr>
          <p:nvPr>
            <p:ph type="body" sz="quarter" idx="14"/>
          </p:nvPr>
        </p:nvSpPr>
        <p:spPr/>
        <p:txBody>
          <a:bodyPr/>
          <a:lstStyle/>
          <a:p>
            <a:endParaRPr lang="de-DE"/>
          </a:p>
        </p:txBody>
      </p:sp>
      <p:sp>
        <p:nvSpPr>
          <p:cNvPr id="6" name="Textplatzhalter 5">
            <a:extLst>
              <a:ext uri="{FF2B5EF4-FFF2-40B4-BE49-F238E27FC236}">
                <a16:creationId xmlns:a16="http://schemas.microsoft.com/office/drawing/2014/main" id="{C3F135D6-5F69-97E3-9EF8-E5729733C339}"/>
              </a:ext>
            </a:extLst>
          </p:cNvPr>
          <p:cNvSpPr>
            <a:spLocks noGrp="1"/>
          </p:cNvSpPr>
          <p:nvPr>
            <p:ph type="body" sz="quarter" idx="22"/>
          </p:nvPr>
        </p:nvSpPr>
        <p:spPr/>
        <p:txBody>
          <a:bodyPr/>
          <a:lstStyle/>
          <a:p>
            <a:endParaRPr lang="de-DE"/>
          </a:p>
        </p:txBody>
      </p:sp>
      <p:sp>
        <p:nvSpPr>
          <p:cNvPr id="7" name="Bildplatzhalter 6">
            <a:extLst>
              <a:ext uri="{FF2B5EF4-FFF2-40B4-BE49-F238E27FC236}">
                <a16:creationId xmlns:a16="http://schemas.microsoft.com/office/drawing/2014/main" id="{E5BDD4C1-96C0-688A-0FF1-B6D55D70AB3F}"/>
              </a:ext>
            </a:extLst>
          </p:cNvPr>
          <p:cNvSpPr>
            <a:spLocks noGrp="1"/>
          </p:cNvSpPr>
          <p:nvPr>
            <p:ph type="pic" sz="quarter" idx="23"/>
          </p:nvPr>
        </p:nvSpPr>
        <p:spPr/>
      </p:sp>
      <p:sp>
        <p:nvSpPr>
          <p:cNvPr id="8" name="Fußzeilenplatzhalter 7">
            <a:extLst>
              <a:ext uri="{FF2B5EF4-FFF2-40B4-BE49-F238E27FC236}">
                <a16:creationId xmlns:a16="http://schemas.microsoft.com/office/drawing/2014/main" id="{8CD3DE3D-0DF8-E73E-2FFD-028EC5CB6881}"/>
              </a:ext>
            </a:extLst>
          </p:cNvPr>
          <p:cNvSpPr>
            <a:spLocks noGrp="1"/>
          </p:cNvSpPr>
          <p:nvPr>
            <p:ph type="ftr" sz="quarter" idx="3"/>
          </p:nvPr>
        </p:nvSpPr>
        <p:spPr/>
        <p:txBody>
          <a:bodyPr/>
          <a:lstStyle/>
          <a:p>
            <a:r>
              <a:rPr lang="de-DE" dirty="0"/>
              <a:t>OneDrive: Teilen Sie schon oder senden Sie noch?  </a:t>
            </a:r>
            <a:r>
              <a:rPr lang="de-DE" dirty="0" err="1"/>
              <a:t>Webinarserie</a:t>
            </a:r>
            <a:r>
              <a:rPr lang="de-DE" dirty="0"/>
              <a:t>: Fit für Microsoft 365</a:t>
            </a:r>
          </a:p>
        </p:txBody>
      </p:sp>
      <p:sp>
        <p:nvSpPr>
          <p:cNvPr id="9" name="Foliennummernplatzhalter 8">
            <a:extLst>
              <a:ext uri="{FF2B5EF4-FFF2-40B4-BE49-F238E27FC236}">
                <a16:creationId xmlns:a16="http://schemas.microsoft.com/office/drawing/2014/main" id="{7E77756A-46E9-9E2F-1B95-A4967BC4A458}"/>
              </a:ext>
            </a:extLst>
          </p:cNvPr>
          <p:cNvSpPr>
            <a:spLocks noGrp="1"/>
          </p:cNvSpPr>
          <p:nvPr>
            <p:ph type="sldNum" sz="quarter" idx="4"/>
          </p:nvPr>
        </p:nvSpPr>
        <p:spPr/>
        <p:txBody>
          <a:bodyPr/>
          <a:lstStyle/>
          <a:p>
            <a:fld id="{15DCD0A5-AC27-7949-B137-E339729CD911}" type="slidenum">
              <a:rPr lang="de-DE" smtClean="0"/>
              <a:pPr/>
              <a:t>19</a:t>
            </a:fld>
            <a:endParaRPr lang="de-DE"/>
          </a:p>
        </p:txBody>
      </p:sp>
      <p:pic>
        <p:nvPicPr>
          <p:cNvPr id="14" name="Grafik 13">
            <a:extLst>
              <a:ext uri="{FF2B5EF4-FFF2-40B4-BE49-F238E27FC236}">
                <a16:creationId xmlns:a16="http://schemas.microsoft.com/office/drawing/2014/main" id="{77EB97B0-2596-5CE9-4089-8A1BF5F1ABB6}"/>
              </a:ext>
            </a:extLst>
          </p:cNvPr>
          <p:cNvPicPr>
            <a:picLocks noChangeAspect="1"/>
          </p:cNvPicPr>
          <p:nvPr/>
        </p:nvPicPr>
        <p:blipFill>
          <a:blip r:embed="rId3"/>
          <a:stretch>
            <a:fillRect/>
          </a:stretch>
        </p:blipFill>
        <p:spPr>
          <a:xfrm>
            <a:off x="1918121" y="1553355"/>
            <a:ext cx="7659918" cy="4680000"/>
          </a:xfrm>
          <a:prstGeom prst="rect">
            <a:avLst/>
          </a:prstGeom>
        </p:spPr>
      </p:pic>
      <p:sp>
        <p:nvSpPr>
          <p:cNvPr id="13" name="Rechteck 12">
            <a:extLst>
              <a:ext uri="{FF2B5EF4-FFF2-40B4-BE49-F238E27FC236}">
                <a16:creationId xmlns:a16="http://schemas.microsoft.com/office/drawing/2014/main" id="{9672E469-14E5-58BC-4530-46BA20F2800E}"/>
              </a:ext>
            </a:extLst>
          </p:cNvPr>
          <p:cNvSpPr/>
          <p:nvPr/>
        </p:nvSpPr>
        <p:spPr>
          <a:xfrm>
            <a:off x="6597650" y="4419600"/>
            <a:ext cx="540000" cy="21590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EC3223E0-155F-4E3D-57DD-6911F3BD1B9A}"/>
              </a:ext>
            </a:extLst>
          </p:cNvPr>
          <p:cNvPicPr>
            <a:picLocks noChangeAspect="1"/>
          </p:cNvPicPr>
          <p:nvPr/>
        </p:nvPicPr>
        <p:blipFill rotWithShape="1">
          <a:blip r:embed="rId4"/>
          <a:srcRect b="94522"/>
          <a:stretch/>
        </p:blipFill>
        <p:spPr>
          <a:xfrm>
            <a:off x="1918121" y="1559705"/>
            <a:ext cx="7651831" cy="256371"/>
          </a:xfrm>
          <a:prstGeom prst="rect">
            <a:avLst/>
          </a:prstGeom>
        </p:spPr>
      </p:pic>
    </p:spTree>
    <p:extLst>
      <p:ext uri="{BB962C8B-B14F-4D97-AF65-F5344CB8AC3E}">
        <p14:creationId xmlns:p14="http://schemas.microsoft.com/office/powerpoint/2010/main" val="124029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744A484B-7A4F-2448-80E4-DDA9A3AFF7B9}"/>
              </a:ext>
            </a:extLst>
          </p:cNvPr>
          <p:cNvSpPr>
            <a:spLocks noGrp="1"/>
          </p:cNvSpPr>
          <p:nvPr>
            <p:ph type="ftr" sz="quarter" idx="3"/>
          </p:nvPr>
        </p:nvSpPr>
        <p:spPr>
          <a:xfrm>
            <a:off x="6995235" y="6582976"/>
            <a:ext cx="4358565" cy="138499"/>
          </a:xfrm>
        </p:spPr>
        <p:txBody>
          <a:bodyPr/>
          <a:lstStyle/>
          <a:p>
            <a:r>
              <a:rPr lang="de-DE" sz="900" dirty="0"/>
              <a:t>OneDrive: Teilen Sie schon oder senden Sie noch? </a:t>
            </a:r>
            <a:r>
              <a:rPr lang="de-DE" dirty="0"/>
              <a:t> </a:t>
            </a:r>
            <a:r>
              <a:rPr lang="de-DE" dirty="0" err="1"/>
              <a:t>Webinarserie</a:t>
            </a:r>
            <a:r>
              <a:rPr lang="de-DE" dirty="0"/>
              <a:t>: Fit für Microsoft 365</a:t>
            </a:r>
          </a:p>
        </p:txBody>
      </p:sp>
      <p:sp>
        <p:nvSpPr>
          <p:cNvPr id="3" name="Foliennummernplatzhalter 2">
            <a:extLst>
              <a:ext uri="{FF2B5EF4-FFF2-40B4-BE49-F238E27FC236}">
                <a16:creationId xmlns:a16="http://schemas.microsoft.com/office/drawing/2014/main" id="{95EB5D55-2ED9-E646-9306-5B57CD26002A}"/>
              </a:ext>
            </a:extLst>
          </p:cNvPr>
          <p:cNvSpPr>
            <a:spLocks noGrp="1"/>
          </p:cNvSpPr>
          <p:nvPr>
            <p:ph type="sldNum" sz="quarter" idx="4"/>
          </p:nvPr>
        </p:nvSpPr>
        <p:spPr/>
        <p:txBody>
          <a:bodyPr/>
          <a:lstStyle/>
          <a:p>
            <a:fld id="{15DCD0A5-AC27-7949-B137-E339729CD911}" type="slidenum">
              <a:rPr lang="de-DE" smtClean="0"/>
              <a:pPr/>
              <a:t>2</a:t>
            </a:fld>
            <a:endParaRPr lang="de-DE"/>
          </a:p>
        </p:txBody>
      </p:sp>
      <p:sp>
        <p:nvSpPr>
          <p:cNvPr id="4" name="Textplatzhalter 3">
            <a:extLst>
              <a:ext uri="{FF2B5EF4-FFF2-40B4-BE49-F238E27FC236}">
                <a16:creationId xmlns:a16="http://schemas.microsoft.com/office/drawing/2014/main" id="{E5B40CCC-DAE1-9E4F-9824-3B800ADC3A58}"/>
              </a:ext>
            </a:extLst>
          </p:cNvPr>
          <p:cNvSpPr>
            <a:spLocks noGrp="1"/>
          </p:cNvSpPr>
          <p:nvPr>
            <p:ph type="body" sz="quarter" idx="22"/>
          </p:nvPr>
        </p:nvSpPr>
        <p:spPr/>
        <p:txBody>
          <a:bodyPr/>
          <a:lstStyle/>
          <a:p>
            <a:endParaRPr lang="de-DE"/>
          </a:p>
        </p:txBody>
      </p:sp>
      <p:sp>
        <p:nvSpPr>
          <p:cNvPr id="5" name="Titel 4">
            <a:extLst>
              <a:ext uri="{FF2B5EF4-FFF2-40B4-BE49-F238E27FC236}">
                <a16:creationId xmlns:a16="http://schemas.microsoft.com/office/drawing/2014/main" id="{18B60C88-2283-3A45-967F-F6F776511800}"/>
              </a:ext>
            </a:extLst>
          </p:cNvPr>
          <p:cNvSpPr>
            <a:spLocks noGrp="1"/>
          </p:cNvSpPr>
          <p:nvPr>
            <p:ph type="title"/>
          </p:nvPr>
        </p:nvSpPr>
        <p:spPr/>
        <p:txBody>
          <a:bodyPr/>
          <a:lstStyle/>
          <a:p>
            <a:r>
              <a:rPr lang="de-DE" err="1"/>
              <a:t>Referent:innen</a:t>
            </a:r>
            <a:r>
              <a:rPr lang="de-DE"/>
              <a:t> </a:t>
            </a:r>
          </a:p>
        </p:txBody>
      </p:sp>
      <p:sp>
        <p:nvSpPr>
          <p:cNvPr id="7" name="Textplatzhalter 6">
            <a:extLst>
              <a:ext uri="{FF2B5EF4-FFF2-40B4-BE49-F238E27FC236}">
                <a16:creationId xmlns:a16="http://schemas.microsoft.com/office/drawing/2014/main" id="{E19C6241-E0AA-5547-B9A3-E81841CBFFEC}"/>
              </a:ext>
            </a:extLst>
          </p:cNvPr>
          <p:cNvSpPr>
            <a:spLocks noGrp="1"/>
          </p:cNvSpPr>
          <p:nvPr>
            <p:ph type="body" sz="quarter" idx="16"/>
          </p:nvPr>
        </p:nvSpPr>
        <p:spPr>
          <a:xfrm>
            <a:off x="2355933" y="2993960"/>
            <a:ext cx="3826818" cy="3252095"/>
          </a:xfrm>
        </p:spPr>
        <p:txBody>
          <a:bodyPr>
            <a:noAutofit/>
          </a:bodyPr>
          <a:lstStyle/>
          <a:p>
            <a:r>
              <a:rPr lang="de-DE" sz="1500" b="1" dirty="0"/>
              <a:t>Learning Consultant bei tts. </a:t>
            </a:r>
            <a:br>
              <a:rPr lang="de-DE" sz="1500" b="1" dirty="0"/>
            </a:br>
            <a:r>
              <a:rPr lang="de-DE" sz="1500" dirty="0"/>
              <a:t>Projektmitglied des tts Microsoft Empowerment Portfolios. Sie berät Sie gerne zu den Einsatzmöglichkeiten unserer Lernformate. </a:t>
            </a:r>
          </a:p>
          <a:p>
            <a:r>
              <a:rPr lang="de-DE" sz="1500" b="1" dirty="0"/>
              <a:t>tts </a:t>
            </a:r>
            <a:r>
              <a:rPr lang="de-DE" sz="1500" dirty="0"/>
              <a:t>Standort: Wien, Österreich </a:t>
            </a:r>
          </a:p>
        </p:txBody>
      </p:sp>
      <p:sp>
        <p:nvSpPr>
          <p:cNvPr id="6" name="Textplatzhalter 5">
            <a:extLst>
              <a:ext uri="{FF2B5EF4-FFF2-40B4-BE49-F238E27FC236}">
                <a16:creationId xmlns:a16="http://schemas.microsoft.com/office/drawing/2014/main" id="{595DD8F9-B231-5E43-81FE-B2112BD35D63}"/>
              </a:ext>
            </a:extLst>
          </p:cNvPr>
          <p:cNvSpPr>
            <a:spLocks noGrp="1"/>
          </p:cNvSpPr>
          <p:nvPr>
            <p:ph type="body" sz="quarter" idx="14"/>
          </p:nvPr>
        </p:nvSpPr>
        <p:spPr>
          <a:xfrm>
            <a:off x="2570071" y="2633688"/>
            <a:ext cx="3260138" cy="166199"/>
          </a:xfrm>
        </p:spPr>
        <p:txBody>
          <a:bodyPr>
            <a:noAutofit/>
          </a:bodyPr>
          <a:lstStyle/>
          <a:p>
            <a:r>
              <a:rPr lang="de-DE" sz="1600"/>
              <a:t>Maleen Neuenhofer</a:t>
            </a:r>
          </a:p>
        </p:txBody>
      </p:sp>
      <p:sp>
        <p:nvSpPr>
          <p:cNvPr id="14" name="Ellipse 13">
            <a:extLst>
              <a:ext uri="{FF2B5EF4-FFF2-40B4-BE49-F238E27FC236}">
                <a16:creationId xmlns:a16="http://schemas.microsoft.com/office/drawing/2014/main" id="{1C562083-DEB2-8D50-D524-8B78ED5916D1}"/>
              </a:ext>
            </a:extLst>
          </p:cNvPr>
          <p:cNvSpPr/>
          <p:nvPr/>
        </p:nvSpPr>
        <p:spPr>
          <a:xfrm>
            <a:off x="217089" y="2685489"/>
            <a:ext cx="1904400" cy="1904400"/>
          </a:xfrm>
          <a:prstGeom prst="ellipse">
            <a:avLst/>
          </a:prstGeom>
          <a:blipFill dpi="0" rotWithShape="1">
            <a:blip r:embed="rId3"/>
            <a:srcRect/>
            <a:stretch>
              <a:fillRect l="-15000" r="-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platzhalter 9">
            <a:extLst>
              <a:ext uri="{FF2B5EF4-FFF2-40B4-BE49-F238E27FC236}">
                <a16:creationId xmlns:a16="http://schemas.microsoft.com/office/drawing/2014/main" id="{E6C58E47-5AD7-13F3-3C3A-F81FC6F4B06B}"/>
              </a:ext>
            </a:extLst>
          </p:cNvPr>
          <p:cNvSpPr>
            <a:spLocks noGrp="1"/>
          </p:cNvSpPr>
          <p:nvPr>
            <p:ph type="body" sz="quarter" idx="26"/>
          </p:nvPr>
        </p:nvSpPr>
        <p:spPr>
          <a:xfrm>
            <a:off x="8402193" y="2964293"/>
            <a:ext cx="3531067" cy="2187640"/>
          </a:xfrm>
        </p:spPr>
        <p:txBody>
          <a:bodyPr>
            <a:normAutofit/>
          </a:bodyPr>
          <a:lstStyle/>
          <a:p>
            <a:r>
              <a:rPr lang="de-DE" sz="1500" b="1" dirty="0"/>
              <a:t>Produktmanagerin bei tts.</a:t>
            </a:r>
            <a:br>
              <a:rPr lang="de-DE" sz="1500" b="1" dirty="0"/>
            </a:br>
            <a:r>
              <a:rPr lang="de-DE" sz="1500" dirty="0"/>
              <a:t>Sie verantwortet die Lernlösung </a:t>
            </a:r>
            <a:br>
              <a:rPr lang="de-DE" sz="1500" dirty="0"/>
            </a:br>
            <a:r>
              <a:rPr lang="de-DE" sz="1500" dirty="0"/>
              <a:t>tts Microsoft Empowerment und berät Kunden zum passenden Lernkonzept für Ihre Migration.</a:t>
            </a:r>
          </a:p>
          <a:p>
            <a:r>
              <a:rPr lang="de-DE" sz="1500" b="1" dirty="0"/>
              <a:t>tts </a:t>
            </a:r>
            <a:r>
              <a:rPr lang="de-DE" sz="1500" dirty="0"/>
              <a:t>Standort: Köln, Deutschland </a:t>
            </a:r>
          </a:p>
        </p:txBody>
      </p:sp>
      <p:sp>
        <p:nvSpPr>
          <p:cNvPr id="16" name="Textplatzhalter 10">
            <a:extLst>
              <a:ext uri="{FF2B5EF4-FFF2-40B4-BE49-F238E27FC236}">
                <a16:creationId xmlns:a16="http://schemas.microsoft.com/office/drawing/2014/main" id="{7F948934-2294-2FF0-F4E1-6C103716957E}"/>
              </a:ext>
            </a:extLst>
          </p:cNvPr>
          <p:cNvSpPr>
            <a:spLocks noGrp="1"/>
          </p:cNvSpPr>
          <p:nvPr>
            <p:ph type="body" sz="quarter" idx="27"/>
          </p:nvPr>
        </p:nvSpPr>
        <p:spPr>
          <a:xfrm>
            <a:off x="8591603" y="2633688"/>
            <a:ext cx="3260138" cy="166199"/>
          </a:xfrm>
        </p:spPr>
        <p:txBody>
          <a:bodyPr>
            <a:noAutofit/>
          </a:bodyPr>
          <a:lstStyle/>
          <a:p>
            <a:r>
              <a:rPr lang="de-DE" sz="1600" dirty="0"/>
              <a:t>Isabell Sauter</a:t>
            </a:r>
          </a:p>
        </p:txBody>
      </p:sp>
      <p:pic>
        <p:nvPicPr>
          <p:cNvPr id="17" name="Grafik 16" descr="Ein Bild, das Person, Kleidung, Anzug, darstellend enthält.&#10;&#10;Automatisch generierte Beschreibung">
            <a:extLst>
              <a:ext uri="{FF2B5EF4-FFF2-40B4-BE49-F238E27FC236}">
                <a16:creationId xmlns:a16="http://schemas.microsoft.com/office/drawing/2014/main" id="{7DA28668-6E85-2BE1-47E6-582E2B74C504}"/>
              </a:ext>
            </a:extLst>
          </p:cNvPr>
          <p:cNvPicPr>
            <a:picLocks noChangeAspect="1"/>
          </p:cNvPicPr>
          <p:nvPr/>
        </p:nvPicPr>
        <p:blipFill rotWithShape="1">
          <a:blip r:embed="rId4">
            <a:extLst>
              <a:ext uri="{28A0092B-C50C-407E-A947-70E740481C1C}">
                <a14:useLocalDpi xmlns:a14="http://schemas.microsoft.com/office/drawing/2010/main" val="0"/>
              </a:ext>
            </a:extLst>
          </a:blip>
          <a:srcRect b="-1"/>
          <a:stretch/>
        </p:blipFill>
        <p:spPr>
          <a:xfrm>
            <a:off x="6346931" y="2799888"/>
            <a:ext cx="1976590" cy="1980000"/>
          </a:xfrm>
          <a:prstGeom prst="ellipse">
            <a:avLst/>
          </a:prstGeom>
        </p:spPr>
      </p:pic>
    </p:spTree>
    <p:extLst>
      <p:ext uri="{BB962C8B-B14F-4D97-AF65-F5344CB8AC3E}">
        <p14:creationId xmlns:p14="http://schemas.microsoft.com/office/powerpoint/2010/main" val="4134849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F44FA9-9A45-E7AA-2650-677504AF71A9}"/>
              </a:ext>
            </a:extLst>
          </p:cNvPr>
          <p:cNvSpPr>
            <a:spLocks noGrp="1"/>
          </p:cNvSpPr>
          <p:nvPr>
            <p:ph type="title"/>
          </p:nvPr>
        </p:nvSpPr>
        <p:spPr/>
        <p:txBody>
          <a:bodyPr/>
          <a:lstStyle/>
          <a:p>
            <a:r>
              <a:rPr lang="de-DE" dirty="0"/>
              <a:t>Bearbeitungslink versenden</a:t>
            </a:r>
          </a:p>
        </p:txBody>
      </p:sp>
      <p:sp>
        <p:nvSpPr>
          <p:cNvPr id="3" name="Textplatzhalter 2">
            <a:extLst>
              <a:ext uri="{FF2B5EF4-FFF2-40B4-BE49-F238E27FC236}">
                <a16:creationId xmlns:a16="http://schemas.microsoft.com/office/drawing/2014/main" id="{1C5ADB6C-8AB4-F27C-5D93-E970BCFD7514}"/>
              </a:ext>
            </a:extLst>
          </p:cNvPr>
          <p:cNvSpPr>
            <a:spLocks noGrp="1"/>
          </p:cNvSpPr>
          <p:nvPr>
            <p:ph type="body" sz="quarter" idx="14"/>
          </p:nvPr>
        </p:nvSpPr>
        <p:spPr/>
        <p:txBody>
          <a:bodyPr/>
          <a:lstStyle/>
          <a:p>
            <a:endParaRPr lang="de-DE"/>
          </a:p>
        </p:txBody>
      </p:sp>
      <p:sp>
        <p:nvSpPr>
          <p:cNvPr id="6" name="Textplatzhalter 5">
            <a:extLst>
              <a:ext uri="{FF2B5EF4-FFF2-40B4-BE49-F238E27FC236}">
                <a16:creationId xmlns:a16="http://schemas.microsoft.com/office/drawing/2014/main" id="{C3F135D6-5F69-97E3-9EF8-E5729733C339}"/>
              </a:ext>
            </a:extLst>
          </p:cNvPr>
          <p:cNvSpPr>
            <a:spLocks noGrp="1"/>
          </p:cNvSpPr>
          <p:nvPr>
            <p:ph type="body" sz="quarter" idx="22"/>
          </p:nvPr>
        </p:nvSpPr>
        <p:spPr/>
        <p:txBody>
          <a:bodyPr/>
          <a:lstStyle/>
          <a:p>
            <a:endParaRPr lang="de-DE"/>
          </a:p>
        </p:txBody>
      </p:sp>
      <p:sp>
        <p:nvSpPr>
          <p:cNvPr id="7" name="Bildplatzhalter 6">
            <a:extLst>
              <a:ext uri="{FF2B5EF4-FFF2-40B4-BE49-F238E27FC236}">
                <a16:creationId xmlns:a16="http://schemas.microsoft.com/office/drawing/2014/main" id="{E5BDD4C1-96C0-688A-0FF1-B6D55D70AB3F}"/>
              </a:ext>
            </a:extLst>
          </p:cNvPr>
          <p:cNvSpPr>
            <a:spLocks noGrp="1"/>
          </p:cNvSpPr>
          <p:nvPr>
            <p:ph type="pic" sz="quarter" idx="23"/>
          </p:nvPr>
        </p:nvSpPr>
        <p:spPr/>
      </p:sp>
      <p:sp>
        <p:nvSpPr>
          <p:cNvPr id="8" name="Fußzeilenplatzhalter 7">
            <a:extLst>
              <a:ext uri="{FF2B5EF4-FFF2-40B4-BE49-F238E27FC236}">
                <a16:creationId xmlns:a16="http://schemas.microsoft.com/office/drawing/2014/main" id="{8CD3DE3D-0DF8-E73E-2FFD-028EC5CB6881}"/>
              </a:ext>
            </a:extLst>
          </p:cNvPr>
          <p:cNvSpPr>
            <a:spLocks noGrp="1"/>
          </p:cNvSpPr>
          <p:nvPr>
            <p:ph type="ftr" sz="quarter" idx="3"/>
          </p:nvPr>
        </p:nvSpPr>
        <p:spPr/>
        <p:txBody>
          <a:bodyPr/>
          <a:lstStyle/>
          <a:p>
            <a:r>
              <a:rPr lang="de-DE" dirty="0"/>
              <a:t>OneDrive: Teilen Sie schon oder senden Sie noch?  </a:t>
            </a:r>
            <a:r>
              <a:rPr lang="de-DE" dirty="0" err="1"/>
              <a:t>Webinarserie</a:t>
            </a:r>
            <a:r>
              <a:rPr lang="de-DE" dirty="0"/>
              <a:t>: Fit für Microsoft 365</a:t>
            </a:r>
          </a:p>
        </p:txBody>
      </p:sp>
      <p:sp>
        <p:nvSpPr>
          <p:cNvPr id="9" name="Foliennummernplatzhalter 8">
            <a:extLst>
              <a:ext uri="{FF2B5EF4-FFF2-40B4-BE49-F238E27FC236}">
                <a16:creationId xmlns:a16="http://schemas.microsoft.com/office/drawing/2014/main" id="{7E77756A-46E9-9E2F-1B95-A4967BC4A458}"/>
              </a:ext>
            </a:extLst>
          </p:cNvPr>
          <p:cNvSpPr>
            <a:spLocks noGrp="1"/>
          </p:cNvSpPr>
          <p:nvPr>
            <p:ph type="sldNum" sz="quarter" idx="4"/>
          </p:nvPr>
        </p:nvSpPr>
        <p:spPr/>
        <p:txBody>
          <a:bodyPr/>
          <a:lstStyle/>
          <a:p>
            <a:fld id="{15DCD0A5-AC27-7949-B137-E339729CD911}" type="slidenum">
              <a:rPr lang="de-DE" smtClean="0"/>
              <a:pPr/>
              <a:t>20</a:t>
            </a:fld>
            <a:endParaRPr lang="de-DE"/>
          </a:p>
        </p:txBody>
      </p:sp>
      <p:pic>
        <p:nvPicPr>
          <p:cNvPr id="14" name="Grafik 13">
            <a:extLst>
              <a:ext uri="{FF2B5EF4-FFF2-40B4-BE49-F238E27FC236}">
                <a16:creationId xmlns:a16="http://schemas.microsoft.com/office/drawing/2014/main" id="{77EB97B0-2596-5CE9-4089-8A1BF5F1ABB6}"/>
              </a:ext>
            </a:extLst>
          </p:cNvPr>
          <p:cNvPicPr>
            <a:picLocks noChangeAspect="1"/>
          </p:cNvPicPr>
          <p:nvPr/>
        </p:nvPicPr>
        <p:blipFill>
          <a:blip r:embed="rId3"/>
          <a:stretch>
            <a:fillRect/>
          </a:stretch>
        </p:blipFill>
        <p:spPr>
          <a:xfrm>
            <a:off x="1918121" y="1553355"/>
            <a:ext cx="7659918" cy="4680000"/>
          </a:xfrm>
          <a:prstGeom prst="rect">
            <a:avLst/>
          </a:prstGeom>
        </p:spPr>
      </p:pic>
      <p:sp>
        <p:nvSpPr>
          <p:cNvPr id="13" name="Rechteck 12">
            <a:extLst>
              <a:ext uri="{FF2B5EF4-FFF2-40B4-BE49-F238E27FC236}">
                <a16:creationId xmlns:a16="http://schemas.microsoft.com/office/drawing/2014/main" id="{9672E469-14E5-58BC-4530-46BA20F2800E}"/>
              </a:ext>
            </a:extLst>
          </p:cNvPr>
          <p:cNvSpPr/>
          <p:nvPr/>
        </p:nvSpPr>
        <p:spPr>
          <a:xfrm>
            <a:off x="4331188" y="3946525"/>
            <a:ext cx="2577612" cy="358776"/>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571AE7E4-8CFB-BFC2-FD2F-9A372BDB4806}"/>
              </a:ext>
            </a:extLst>
          </p:cNvPr>
          <p:cNvPicPr>
            <a:picLocks noChangeAspect="1"/>
          </p:cNvPicPr>
          <p:nvPr/>
        </p:nvPicPr>
        <p:blipFill rotWithShape="1">
          <a:blip r:embed="rId4"/>
          <a:srcRect b="94522"/>
          <a:stretch/>
        </p:blipFill>
        <p:spPr>
          <a:xfrm>
            <a:off x="1918121" y="1559705"/>
            <a:ext cx="7651831" cy="256371"/>
          </a:xfrm>
          <a:prstGeom prst="rect">
            <a:avLst/>
          </a:prstGeom>
        </p:spPr>
      </p:pic>
    </p:spTree>
    <p:extLst>
      <p:ext uri="{BB962C8B-B14F-4D97-AF65-F5344CB8AC3E}">
        <p14:creationId xmlns:p14="http://schemas.microsoft.com/office/powerpoint/2010/main" val="1848784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F9DD184-20F0-A757-B7EC-535C1907B66B}"/>
              </a:ext>
            </a:extLst>
          </p:cNvPr>
          <p:cNvSpPr>
            <a:spLocks noGrp="1"/>
          </p:cNvSpPr>
          <p:nvPr>
            <p:ph type="ftr" sz="quarter" idx="3"/>
          </p:nvPr>
        </p:nvSpPr>
        <p:spPr/>
        <p:txBody>
          <a:bodyPr/>
          <a:lstStyle/>
          <a:p>
            <a:r>
              <a:rPr lang="de-DE" dirty="0"/>
              <a:t>OneDrive: Teilen Sie schon oder senden Sie noch?  </a:t>
            </a:r>
            <a:r>
              <a:rPr lang="de-DE" dirty="0" err="1"/>
              <a:t>Webinarserie</a:t>
            </a:r>
            <a:r>
              <a:rPr lang="de-DE" dirty="0"/>
              <a:t>: Fit für Microsoft 365</a:t>
            </a:r>
          </a:p>
        </p:txBody>
      </p:sp>
      <p:sp>
        <p:nvSpPr>
          <p:cNvPr id="3" name="Foliennummernplatzhalter 2">
            <a:extLst>
              <a:ext uri="{FF2B5EF4-FFF2-40B4-BE49-F238E27FC236}">
                <a16:creationId xmlns:a16="http://schemas.microsoft.com/office/drawing/2014/main" id="{E69C88C1-0F18-C995-5E04-956D275BC7AD}"/>
              </a:ext>
            </a:extLst>
          </p:cNvPr>
          <p:cNvSpPr>
            <a:spLocks noGrp="1"/>
          </p:cNvSpPr>
          <p:nvPr>
            <p:ph type="sldNum" sz="quarter" idx="4"/>
          </p:nvPr>
        </p:nvSpPr>
        <p:spPr/>
        <p:txBody>
          <a:bodyPr/>
          <a:lstStyle/>
          <a:p>
            <a:fld id="{15DCD0A5-AC27-7949-B137-E339729CD911}" type="slidenum">
              <a:rPr lang="de-DE" smtClean="0"/>
              <a:pPr/>
              <a:t>21</a:t>
            </a:fld>
            <a:endParaRPr lang="de-DE"/>
          </a:p>
        </p:txBody>
      </p:sp>
      <p:sp>
        <p:nvSpPr>
          <p:cNvPr id="4" name="Titel 3">
            <a:extLst>
              <a:ext uri="{FF2B5EF4-FFF2-40B4-BE49-F238E27FC236}">
                <a16:creationId xmlns:a16="http://schemas.microsoft.com/office/drawing/2014/main" id="{EBA6AF88-E469-FA9C-117D-4FB27DFA0E6B}"/>
              </a:ext>
            </a:extLst>
          </p:cNvPr>
          <p:cNvSpPr>
            <a:spLocks noGrp="1"/>
          </p:cNvSpPr>
          <p:nvPr>
            <p:ph type="title"/>
          </p:nvPr>
        </p:nvSpPr>
        <p:spPr/>
        <p:txBody>
          <a:bodyPr/>
          <a:lstStyle/>
          <a:p>
            <a:r>
              <a:rPr lang="de-DE" dirty="0"/>
              <a:t>Zugriffsrechte</a:t>
            </a:r>
          </a:p>
        </p:txBody>
      </p:sp>
      <p:sp>
        <p:nvSpPr>
          <p:cNvPr id="8" name="Textplatzhalter 7">
            <a:extLst>
              <a:ext uri="{FF2B5EF4-FFF2-40B4-BE49-F238E27FC236}">
                <a16:creationId xmlns:a16="http://schemas.microsoft.com/office/drawing/2014/main" id="{E9EB6696-5B07-ABE2-6FEB-367180DAC384}"/>
              </a:ext>
            </a:extLst>
          </p:cNvPr>
          <p:cNvSpPr>
            <a:spLocks noGrp="1"/>
          </p:cNvSpPr>
          <p:nvPr>
            <p:ph type="body" sz="quarter" idx="22"/>
          </p:nvPr>
        </p:nvSpPr>
        <p:spPr/>
        <p:txBody>
          <a:bodyPr/>
          <a:lstStyle/>
          <a:p>
            <a:endParaRPr lang="en-US"/>
          </a:p>
        </p:txBody>
      </p:sp>
      <p:sp>
        <p:nvSpPr>
          <p:cNvPr id="9" name="Bildplatzhalter 8">
            <a:extLst>
              <a:ext uri="{FF2B5EF4-FFF2-40B4-BE49-F238E27FC236}">
                <a16:creationId xmlns:a16="http://schemas.microsoft.com/office/drawing/2014/main" id="{AB260024-39FD-C90C-3BE8-8802706DE80B}"/>
              </a:ext>
            </a:extLst>
          </p:cNvPr>
          <p:cNvSpPr>
            <a:spLocks noGrp="1"/>
          </p:cNvSpPr>
          <p:nvPr>
            <p:ph type="pic" sz="quarter" idx="23"/>
          </p:nvPr>
        </p:nvSpPr>
        <p:spPr/>
      </p:sp>
      <p:graphicFrame>
        <p:nvGraphicFramePr>
          <p:cNvPr id="21" name="Diagramm 20">
            <a:extLst>
              <a:ext uri="{FF2B5EF4-FFF2-40B4-BE49-F238E27FC236}">
                <a16:creationId xmlns:a16="http://schemas.microsoft.com/office/drawing/2014/main" id="{0420BF00-B98F-56D7-8A5A-51D0FD0B36B3}"/>
              </a:ext>
            </a:extLst>
          </p:cNvPr>
          <p:cNvGraphicFramePr/>
          <p:nvPr>
            <p:extLst>
              <p:ext uri="{D42A27DB-BD31-4B8C-83A1-F6EECF244321}">
                <p14:modId xmlns:p14="http://schemas.microsoft.com/office/powerpoint/2010/main" val="4100872229"/>
              </p:ext>
            </p:extLst>
          </p:nvPr>
        </p:nvGraphicFramePr>
        <p:xfrm>
          <a:off x="1818240" y="2057652"/>
          <a:ext cx="7904879" cy="3609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platzhalter 10">
            <a:extLst>
              <a:ext uri="{FF2B5EF4-FFF2-40B4-BE49-F238E27FC236}">
                <a16:creationId xmlns:a16="http://schemas.microsoft.com/office/drawing/2014/main" id="{9913C82D-C000-75D0-C2CE-70B756576080}"/>
              </a:ext>
            </a:extLst>
          </p:cNvPr>
          <p:cNvSpPr>
            <a:spLocks noGrp="1"/>
          </p:cNvSpPr>
          <p:nvPr>
            <p:ph type="body" sz="quarter" idx="14"/>
          </p:nvPr>
        </p:nvSpPr>
        <p:spPr/>
        <p:txBody>
          <a:bodyPr/>
          <a:lstStyle/>
          <a:p>
            <a:r>
              <a:rPr lang="en-US" sz="2000" b="0" dirty="0" err="1"/>
              <a:t>Passen</a:t>
            </a:r>
            <a:r>
              <a:rPr lang="en-US" sz="2000" b="0" dirty="0"/>
              <a:t> Sie die </a:t>
            </a:r>
            <a:r>
              <a:rPr lang="en-US" sz="2000" b="0" dirty="0" err="1"/>
              <a:t>Zugriffsrechte</a:t>
            </a:r>
            <a:r>
              <a:rPr lang="en-US" sz="2000" b="0" dirty="0"/>
              <a:t> auf </a:t>
            </a:r>
            <a:r>
              <a:rPr lang="en-US" sz="2000" b="0" dirty="0" err="1"/>
              <a:t>Ihre</a:t>
            </a:r>
            <a:r>
              <a:rPr lang="en-US" sz="2000" b="0" dirty="0"/>
              <a:t> </a:t>
            </a:r>
            <a:r>
              <a:rPr lang="en-US" sz="2000" b="0" dirty="0" err="1"/>
              <a:t>geteilten</a:t>
            </a:r>
            <a:r>
              <a:rPr lang="en-US" sz="2000" b="0" dirty="0"/>
              <a:t> </a:t>
            </a:r>
            <a:r>
              <a:rPr lang="en-US" sz="2000" b="0" dirty="0" err="1"/>
              <a:t>Dokumente</a:t>
            </a:r>
            <a:r>
              <a:rPr lang="en-US" sz="2000" b="0" dirty="0"/>
              <a:t> / </a:t>
            </a:r>
            <a:r>
              <a:rPr lang="en-US" sz="2000" b="0" dirty="0" err="1"/>
              <a:t>Ordner</a:t>
            </a:r>
            <a:r>
              <a:rPr lang="en-US" sz="2000" b="0" dirty="0"/>
              <a:t> an</a:t>
            </a:r>
            <a:endParaRPr lang="en-US" dirty="0"/>
          </a:p>
        </p:txBody>
      </p:sp>
    </p:spTree>
    <p:extLst>
      <p:ext uri="{BB962C8B-B14F-4D97-AF65-F5344CB8AC3E}">
        <p14:creationId xmlns:p14="http://schemas.microsoft.com/office/powerpoint/2010/main" val="155625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7CD6D4-4C9C-DB85-1BA7-212B671A0A76}"/>
              </a:ext>
            </a:extLst>
          </p:cNvPr>
          <p:cNvSpPr>
            <a:spLocks noGrp="1"/>
          </p:cNvSpPr>
          <p:nvPr>
            <p:ph type="title"/>
          </p:nvPr>
        </p:nvSpPr>
        <p:spPr/>
        <p:txBody>
          <a:bodyPr/>
          <a:lstStyle/>
          <a:p>
            <a:r>
              <a:rPr lang="de-DE"/>
              <a:t>Zugriff verwalten</a:t>
            </a:r>
          </a:p>
        </p:txBody>
      </p:sp>
      <p:sp>
        <p:nvSpPr>
          <p:cNvPr id="5" name="Textplatzhalter 4">
            <a:extLst>
              <a:ext uri="{FF2B5EF4-FFF2-40B4-BE49-F238E27FC236}">
                <a16:creationId xmlns:a16="http://schemas.microsoft.com/office/drawing/2014/main" id="{881C5409-D34D-439D-1D78-9F3D3E0523DB}"/>
              </a:ext>
            </a:extLst>
          </p:cNvPr>
          <p:cNvSpPr>
            <a:spLocks noGrp="1"/>
          </p:cNvSpPr>
          <p:nvPr>
            <p:ph type="body" sz="quarter" idx="14"/>
          </p:nvPr>
        </p:nvSpPr>
        <p:spPr/>
        <p:txBody>
          <a:bodyPr/>
          <a:lstStyle/>
          <a:p>
            <a:endParaRPr lang="de-DE"/>
          </a:p>
        </p:txBody>
      </p:sp>
      <p:sp>
        <p:nvSpPr>
          <p:cNvPr id="7" name="Textplatzhalter 6">
            <a:extLst>
              <a:ext uri="{FF2B5EF4-FFF2-40B4-BE49-F238E27FC236}">
                <a16:creationId xmlns:a16="http://schemas.microsoft.com/office/drawing/2014/main" id="{35FD226E-4974-B9DF-1652-28458E712B6C}"/>
              </a:ext>
            </a:extLst>
          </p:cNvPr>
          <p:cNvSpPr>
            <a:spLocks noGrp="1"/>
          </p:cNvSpPr>
          <p:nvPr>
            <p:ph type="body" sz="quarter" idx="22"/>
          </p:nvPr>
        </p:nvSpPr>
        <p:spPr/>
        <p:txBody>
          <a:bodyPr/>
          <a:lstStyle/>
          <a:p>
            <a:endParaRPr lang="de-DE"/>
          </a:p>
        </p:txBody>
      </p:sp>
      <p:sp>
        <p:nvSpPr>
          <p:cNvPr id="8" name="Bildplatzhalter 7">
            <a:extLst>
              <a:ext uri="{FF2B5EF4-FFF2-40B4-BE49-F238E27FC236}">
                <a16:creationId xmlns:a16="http://schemas.microsoft.com/office/drawing/2014/main" id="{E67D00CD-1BB3-AFCE-3884-2A47632F30E4}"/>
              </a:ext>
            </a:extLst>
          </p:cNvPr>
          <p:cNvSpPr>
            <a:spLocks noGrp="1"/>
          </p:cNvSpPr>
          <p:nvPr>
            <p:ph type="pic" sz="quarter" idx="23"/>
          </p:nvPr>
        </p:nvSpPr>
        <p:spPr/>
      </p:sp>
      <p:sp>
        <p:nvSpPr>
          <p:cNvPr id="9" name="Fußzeilenplatzhalter 8">
            <a:extLst>
              <a:ext uri="{FF2B5EF4-FFF2-40B4-BE49-F238E27FC236}">
                <a16:creationId xmlns:a16="http://schemas.microsoft.com/office/drawing/2014/main" id="{3B4D9D52-E1A6-9E13-F1D0-FCC5752E4DD1}"/>
              </a:ext>
            </a:extLst>
          </p:cNvPr>
          <p:cNvSpPr>
            <a:spLocks noGrp="1"/>
          </p:cNvSpPr>
          <p:nvPr>
            <p:ph type="ftr" sz="quarter" idx="3"/>
          </p:nvPr>
        </p:nvSpPr>
        <p:spPr/>
        <p:txBody>
          <a:bodyPr/>
          <a:lstStyle/>
          <a:p>
            <a:r>
              <a:rPr lang="de-DE" dirty="0"/>
              <a:t>OneDrive: Teilen Sie schon oder senden Sie noch?  </a:t>
            </a:r>
            <a:r>
              <a:rPr lang="de-DE" dirty="0" err="1"/>
              <a:t>Webinarserie</a:t>
            </a:r>
            <a:r>
              <a:rPr lang="de-DE" dirty="0"/>
              <a:t>: Fit für Microsoft 365</a:t>
            </a:r>
          </a:p>
        </p:txBody>
      </p:sp>
      <p:sp>
        <p:nvSpPr>
          <p:cNvPr id="10" name="Foliennummernplatzhalter 9">
            <a:extLst>
              <a:ext uri="{FF2B5EF4-FFF2-40B4-BE49-F238E27FC236}">
                <a16:creationId xmlns:a16="http://schemas.microsoft.com/office/drawing/2014/main" id="{182E3AC1-820D-3A9E-CFFD-6284D79C3BFF}"/>
              </a:ext>
            </a:extLst>
          </p:cNvPr>
          <p:cNvSpPr>
            <a:spLocks noGrp="1"/>
          </p:cNvSpPr>
          <p:nvPr>
            <p:ph type="sldNum" sz="quarter" idx="4"/>
          </p:nvPr>
        </p:nvSpPr>
        <p:spPr/>
        <p:txBody>
          <a:bodyPr/>
          <a:lstStyle/>
          <a:p>
            <a:fld id="{15DCD0A5-AC27-7949-B137-E339729CD911}" type="slidenum">
              <a:rPr lang="de-DE" smtClean="0"/>
              <a:pPr/>
              <a:t>22</a:t>
            </a:fld>
            <a:endParaRPr lang="de-DE"/>
          </a:p>
        </p:txBody>
      </p:sp>
      <p:pic>
        <p:nvPicPr>
          <p:cNvPr id="16" name="Grafik 15">
            <a:extLst>
              <a:ext uri="{FF2B5EF4-FFF2-40B4-BE49-F238E27FC236}">
                <a16:creationId xmlns:a16="http://schemas.microsoft.com/office/drawing/2014/main" id="{DEC7EE3F-B343-7635-A3A3-B9F17735EF8B}"/>
              </a:ext>
            </a:extLst>
          </p:cNvPr>
          <p:cNvPicPr>
            <a:picLocks noChangeAspect="1"/>
          </p:cNvPicPr>
          <p:nvPr/>
        </p:nvPicPr>
        <p:blipFill rotWithShape="1">
          <a:blip r:embed="rId3"/>
          <a:srcRect r="113"/>
          <a:stretch/>
        </p:blipFill>
        <p:spPr>
          <a:xfrm>
            <a:off x="1918121" y="1553355"/>
            <a:ext cx="7659918" cy="4680000"/>
          </a:xfrm>
          <a:prstGeom prst="rect">
            <a:avLst/>
          </a:prstGeom>
        </p:spPr>
      </p:pic>
      <p:sp>
        <p:nvSpPr>
          <p:cNvPr id="17" name="Rechteck 16">
            <a:extLst>
              <a:ext uri="{FF2B5EF4-FFF2-40B4-BE49-F238E27FC236}">
                <a16:creationId xmlns:a16="http://schemas.microsoft.com/office/drawing/2014/main" id="{381EDC01-0F76-DAB2-D097-B857AC1FB9DC}"/>
              </a:ext>
            </a:extLst>
          </p:cNvPr>
          <p:cNvSpPr/>
          <p:nvPr/>
        </p:nvSpPr>
        <p:spPr>
          <a:xfrm>
            <a:off x="8839200" y="3534579"/>
            <a:ext cx="622300" cy="256371"/>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96687093-6301-C595-AD37-D5F2A830DFE5}"/>
              </a:ext>
            </a:extLst>
          </p:cNvPr>
          <p:cNvPicPr>
            <a:picLocks noChangeAspect="1"/>
          </p:cNvPicPr>
          <p:nvPr/>
        </p:nvPicPr>
        <p:blipFill rotWithShape="1">
          <a:blip r:embed="rId4"/>
          <a:srcRect b="94522"/>
          <a:stretch/>
        </p:blipFill>
        <p:spPr>
          <a:xfrm>
            <a:off x="1918121" y="1559705"/>
            <a:ext cx="7651831" cy="256371"/>
          </a:xfrm>
          <a:prstGeom prst="rect">
            <a:avLst/>
          </a:prstGeom>
        </p:spPr>
      </p:pic>
    </p:spTree>
    <p:extLst>
      <p:ext uri="{BB962C8B-B14F-4D97-AF65-F5344CB8AC3E}">
        <p14:creationId xmlns:p14="http://schemas.microsoft.com/office/powerpoint/2010/main" val="381666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7CD6D4-4C9C-DB85-1BA7-212B671A0A76}"/>
              </a:ext>
            </a:extLst>
          </p:cNvPr>
          <p:cNvSpPr>
            <a:spLocks noGrp="1"/>
          </p:cNvSpPr>
          <p:nvPr>
            <p:ph type="title"/>
          </p:nvPr>
        </p:nvSpPr>
        <p:spPr/>
        <p:txBody>
          <a:bodyPr/>
          <a:lstStyle/>
          <a:p>
            <a:r>
              <a:rPr lang="de-DE" dirty="0"/>
              <a:t>Zugriff verwalten: Datei nicht mehr teilen</a:t>
            </a:r>
          </a:p>
        </p:txBody>
      </p:sp>
      <p:sp>
        <p:nvSpPr>
          <p:cNvPr id="5" name="Textplatzhalter 4">
            <a:extLst>
              <a:ext uri="{FF2B5EF4-FFF2-40B4-BE49-F238E27FC236}">
                <a16:creationId xmlns:a16="http://schemas.microsoft.com/office/drawing/2014/main" id="{881C5409-D34D-439D-1D78-9F3D3E0523DB}"/>
              </a:ext>
            </a:extLst>
          </p:cNvPr>
          <p:cNvSpPr>
            <a:spLocks noGrp="1"/>
          </p:cNvSpPr>
          <p:nvPr>
            <p:ph type="body" sz="quarter" idx="14"/>
          </p:nvPr>
        </p:nvSpPr>
        <p:spPr/>
        <p:txBody>
          <a:bodyPr/>
          <a:lstStyle/>
          <a:p>
            <a:endParaRPr lang="de-DE"/>
          </a:p>
        </p:txBody>
      </p:sp>
      <p:sp>
        <p:nvSpPr>
          <p:cNvPr id="7" name="Textplatzhalter 6">
            <a:extLst>
              <a:ext uri="{FF2B5EF4-FFF2-40B4-BE49-F238E27FC236}">
                <a16:creationId xmlns:a16="http://schemas.microsoft.com/office/drawing/2014/main" id="{35FD226E-4974-B9DF-1652-28458E712B6C}"/>
              </a:ext>
            </a:extLst>
          </p:cNvPr>
          <p:cNvSpPr>
            <a:spLocks noGrp="1"/>
          </p:cNvSpPr>
          <p:nvPr>
            <p:ph type="body" sz="quarter" idx="22"/>
          </p:nvPr>
        </p:nvSpPr>
        <p:spPr/>
        <p:txBody>
          <a:bodyPr/>
          <a:lstStyle/>
          <a:p>
            <a:endParaRPr lang="de-DE"/>
          </a:p>
        </p:txBody>
      </p:sp>
      <p:sp>
        <p:nvSpPr>
          <p:cNvPr id="8" name="Bildplatzhalter 7">
            <a:extLst>
              <a:ext uri="{FF2B5EF4-FFF2-40B4-BE49-F238E27FC236}">
                <a16:creationId xmlns:a16="http://schemas.microsoft.com/office/drawing/2014/main" id="{E67D00CD-1BB3-AFCE-3884-2A47632F30E4}"/>
              </a:ext>
            </a:extLst>
          </p:cNvPr>
          <p:cNvSpPr>
            <a:spLocks noGrp="1"/>
          </p:cNvSpPr>
          <p:nvPr>
            <p:ph type="pic" sz="quarter" idx="23"/>
          </p:nvPr>
        </p:nvSpPr>
        <p:spPr/>
      </p:sp>
      <p:sp>
        <p:nvSpPr>
          <p:cNvPr id="9" name="Fußzeilenplatzhalter 8">
            <a:extLst>
              <a:ext uri="{FF2B5EF4-FFF2-40B4-BE49-F238E27FC236}">
                <a16:creationId xmlns:a16="http://schemas.microsoft.com/office/drawing/2014/main" id="{3B4D9D52-E1A6-9E13-F1D0-FCC5752E4DD1}"/>
              </a:ext>
            </a:extLst>
          </p:cNvPr>
          <p:cNvSpPr>
            <a:spLocks noGrp="1"/>
          </p:cNvSpPr>
          <p:nvPr>
            <p:ph type="ftr" sz="quarter" idx="3"/>
          </p:nvPr>
        </p:nvSpPr>
        <p:spPr/>
        <p:txBody>
          <a:bodyPr/>
          <a:lstStyle/>
          <a:p>
            <a:r>
              <a:rPr lang="de-DE" dirty="0"/>
              <a:t>OneDrive: Teilen Sie schon oder senden Sie noch?  </a:t>
            </a:r>
            <a:r>
              <a:rPr lang="de-DE" dirty="0" err="1"/>
              <a:t>Webinarserie</a:t>
            </a:r>
            <a:r>
              <a:rPr lang="de-DE" dirty="0"/>
              <a:t>: Fit für Microsoft 365</a:t>
            </a:r>
          </a:p>
        </p:txBody>
      </p:sp>
      <p:sp>
        <p:nvSpPr>
          <p:cNvPr id="10" name="Foliennummernplatzhalter 9">
            <a:extLst>
              <a:ext uri="{FF2B5EF4-FFF2-40B4-BE49-F238E27FC236}">
                <a16:creationId xmlns:a16="http://schemas.microsoft.com/office/drawing/2014/main" id="{182E3AC1-820D-3A9E-CFFD-6284D79C3BFF}"/>
              </a:ext>
            </a:extLst>
          </p:cNvPr>
          <p:cNvSpPr>
            <a:spLocks noGrp="1"/>
          </p:cNvSpPr>
          <p:nvPr>
            <p:ph type="sldNum" sz="quarter" idx="4"/>
          </p:nvPr>
        </p:nvSpPr>
        <p:spPr/>
        <p:txBody>
          <a:bodyPr/>
          <a:lstStyle/>
          <a:p>
            <a:fld id="{15DCD0A5-AC27-7949-B137-E339729CD911}" type="slidenum">
              <a:rPr lang="de-DE" smtClean="0"/>
              <a:pPr/>
              <a:t>23</a:t>
            </a:fld>
            <a:endParaRPr lang="de-DE"/>
          </a:p>
        </p:txBody>
      </p:sp>
      <p:pic>
        <p:nvPicPr>
          <p:cNvPr id="11" name="Grafik 10">
            <a:extLst>
              <a:ext uri="{FF2B5EF4-FFF2-40B4-BE49-F238E27FC236}">
                <a16:creationId xmlns:a16="http://schemas.microsoft.com/office/drawing/2014/main" id="{A8601E40-5C1B-9A24-9A05-6221352F3259}"/>
              </a:ext>
            </a:extLst>
          </p:cNvPr>
          <p:cNvPicPr>
            <a:picLocks noChangeAspect="1"/>
          </p:cNvPicPr>
          <p:nvPr/>
        </p:nvPicPr>
        <p:blipFill>
          <a:blip r:embed="rId3"/>
          <a:stretch>
            <a:fillRect/>
          </a:stretch>
        </p:blipFill>
        <p:spPr>
          <a:xfrm>
            <a:off x="1915801" y="1553355"/>
            <a:ext cx="7651831" cy="4680000"/>
          </a:xfrm>
          <a:prstGeom prst="rect">
            <a:avLst/>
          </a:prstGeom>
        </p:spPr>
      </p:pic>
      <p:sp>
        <p:nvSpPr>
          <p:cNvPr id="12" name="Rechteck 11">
            <a:extLst>
              <a:ext uri="{FF2B5EF4-FFF2-40B4-BE49-F238E27FC236}">
                <a16:creationId xmlns:a16="http://schemas.microsoft.com/office/drawing/2014/main" id="{791D9594-0937-7DFE-543B-78BA74CB9F71}"/>
              </a:ext>
            </a:extLst>
          </p:cNvPr>
          <p:cNvSpPr/>
          <p:nvPr/>
        </p:nvSpPr>
        <p:spPr>
          <a:xfrm>
            <a:off x="4279900" y="3236129"/>
            <a:ext cx="1289050" cy="256371"/>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0864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CD1276CE-1740-538C-7C18-501A5BFA7CA2}"/>
              </a:ext>
            </a:extLst>
          </p:cNvPr>
          <p:cNvPicPr>
            <a:picLocks noChangeAspect="1"/>
          </p:cNvPicPr>
          <p:nvPr/>
        </p:nvPicPr>
        <p:blipFill>
          <a:blip r:embed="rId3"/>
          <a:stretch>
            <a:fillRect/>
          </a:stretch>
        </p:blipFill>
        <p:spPr>
          <a:xfrm>
            <a:off x="1915801" y="1553355"/>
            <a:ext cx="7651831" cy="4680000"/>
          </a:xfrm>
          <a:prstGeom prst="rect">
            <a:avLst/>
          </a:prstGeom>
        </p:spPr>
      </p:pic>
      <p:sp>
        <p:nvSpPr>
          <p:cNvPr id="2" name="Titel 1">
            <a:extLst>
              <a:ext uri="{FF2B5EF4-FFF2-40B4-BE49-F238E27FC236}">
                <a16:creationId xmlns:a16="http://schemas.microsoft.com/office/drawing/2014/main" id="{CA7CD6D4-4C9C-DB85-1BA7-212B671A0A76}"/>
              </a:ext>
            </a:extLst>
          </p:cNvPr>
          <p:cNvSpPr>
            <a:spLocks noGrp="1"/>
          </p:cNvSpPr>
          <p:nvPr>
            <p:ph type="title"/>
          </p:nvPr>
        </p:nvSpPr>
        <p:spPr>
          <a:xfrm>
            <a:off x="336320" y="548680"/>
            <a:ext cx="9322030" cy="775597"/>
          </a:xfrm>
        </p:spPr>
        <p:txBody>
          <a:bodyPr/>
          <a:lstStyle/>
          <a:p>
            <a:r>
              <a:rPr lang="de-DE" sz="2800" dirty="0"/>
              <a:t>Zugriff verwalten: Bearbeitungsrechte anpassen (1/3)</a:t>
            </a:r>
          </a:p>
        </p:txBody>
      </p:sp>
      <p:sp>
        <p:nvSpPr>
          <p:cNvPr id="7" name="Textplatzhalter 6">
            <a:extLst>
              <a:ext uri="{FF2B5EF4-FFF2-40B4-BE49-F238E27FC236}">
                <a16:creationId xmlns:a16="http://schemas.microsoft.com/office/drawing/2014/main" id="{35FD226E-4974-B9DF-1652-28458E712B6C}"/>
              </a:ext>
            </a:extLst>
          </p:cNvPr>
          <p:cNvSpPr>
            <a:spLocks noGrp="1"/>
          </p:cNvSpPr>
          <p:nvPr>
            <p:ph type="body" sz="quarter" idx="22"/>
          </p:nvPr>
        </p:nvSpPr>
        <p:spPr/>
        <p:txBody>
          <a:bodyPr/>
          <a:lstStyle/>
          <a:p>
            <a:endParaRPr lang="de-DE"/>
          </a:p>
        </p:txBody>
      </p:sp>
      <p:sp>
        <p:nvSpPr>
          <p:cNvPr id="8" name="Bildplatzhalter 7">
            <a:extLst>
              <a:ext uri="{FF2B5EF4-FFF2-40B4-BE49-F238E27FC236}">
                <a16:creationId xmlns:a16="http://schemas.microsoft.com/office/drawing/2014/main" id="{E67D00CD-1BB3-AFCE-3884-2A47632F30E4}"/>
              </a:ext>
            </a:extLst>
          </p:cNvPr>
          <p:cNvSpPr>
            <a:spLocks noGrp="1"/>
          </p:cNvSpPr>
          <p:nvPr>
            <p:ph type="pic" sz="quarter" idx="23"/>
          </p:nvPr>
        </p:nvSpPr>
        <p:spPr/>
      </p:sp>
      <p:sp>
        <p:nvSpPr>
          <p:cNvPr id="9" name="Fußzeilenplatzhalter 8">
            <a:extLst>
              <a:ext uri="{FF2B5EF4-FFF2-40B4-BE49-F238E27FC236}">
                <a16:creationId xmlns:a16="http://schemas.microsoft.com/office/drawing/2014/main" id="{3B4D9D52-E1A6-9E13-F1D0-FCC5752E4DD1}"/>
              </a:ext>
            </a:extLst>
          </p:cNvPr>
          <p:cNvSpPr>
            <a:spLocks noGrp="1"/>
          </p:cNvSpPr>
          <p:nvPr>
            <p:ph type="ftr" sz="quarter" idx="3"/>
          </p:nvPr>
        </p:nvSpPr>
        <p:spPr/>
        <p:txBody>
          <a:bodyPr/>
          <a:lstStyle/>
          <a:p>
            <a:r>
              <a:rPr lang="de-DE" dirty="0"/>
              <a:t>OneDrive: Teilen Sie schon oder senden Sie noch?  </a:t>
            </a:r>
            <a:r>
              <a:rPr lang="de-DE" dirty="0" err="1"/>
              <a:t>Webinarserie</a:t>
            </a:r>
            <a:r>
              <a:rPr lang="de-DE" dirty="0"/>
              <a:t>: Fit für Microsoft 365</a:t>
            </a:r>
          </a:p>
        </p:txBody>
      </p:sp>
      <p:sp>
        <p:nvSpPr>
          <p:cNvPr id="10" name="Foliennummernplatzhalter 9">
            <a:extLst>
              <a:ext uri="{FF2B5EF4-FFF2-40B4-BE49-F238E27FC236}">
                <a16:creationId xmlns:a16="http://schemas.microsoft.com/office/drawing/2014/main" id="{182E3AC1-820D-3A9E-CFFD-6284D79C3BFF}"/>
              </a:ext>
            </a:extLst>
          </p:cNvPr>
          <p:cNvSpPr>
            <a:spLocks noGrp="1"/>
          </p:cNvSpPr>
          <p:nvPr>
            <p:ph type="sldNum" sz="quarter" idx="4"/>
          </p:nvPr>
        </p:nvSpPr>
        <p:spPr/>
        <p:txBody>
          <a:bodyPr/>
          <a:lstStyle/>
          <a:p>
            <a:fld id="{15DCD0A5-AC27-7949-B137-E339729CD911}" type="slidenum">
              <a:rPr lang="de-DE" smtClean="0"/>
              <a:pPr/>
              <a:t>24</a:t>
            </a:fld>
            <a:endParaRPr lang="de-DE"/>
          </a:p>
        </p:txBody>
      </p:sp>
      <p:sp>
        <p:nvSpPr>
          <p:cNvPr id="17" name="Rechteck 16">
            <a:extLst>
              <a:ext uri="{FF2B5EF4-FFF2-40B4-BE49-F238E27FC236}">
                <a16:creationId xmlns:a16="http://schemas.microsoft.com/office/drawing/2014/main" id="{381EDC01-0F76-DAB2-D097-B857AC1FB9DC}"/>
              </a:ext>
            </a:extLst>
          </p:cNvPr>
          <p:cNvSpPr/>
          <p:nvPr/>
        </p:nvSpPr>
        <p:spPr>
          <a:xfrm>
            <a:off x="6940550" y="3918755"/>
            <a:ext cx="241300" cy="256371"/>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23770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17328167-B7A3-0E07-2B49-033E18A1EF7B}"/>
              </a:ext>
            </a:extLst>
          </p:cNvPr>
          <p:cNvPicPr>
            <a:picLocks noChangeAspect="1"/>
          </p:cNvPicPr>
          <p:nvPr/>
        </p:nvPicPr>
        <p:blipFill>
          <a:blip r:embed="rId3"/>
          <a:stretch>
            <a:fillRect/>
          </a:stretch>
        </p:blipFill>
        <p:spPr>
          <a:xfrm>
            <a:off x="1926791" y="1602177"/>
            <a:ext cx="7649511" cy="4680000"/>
          </a:xfrm>
          <a:prstGeom prst="rect">
            <a:avLst/>
          </a:prstGeom>
        </p:spPr>
      </p:pic>
      <p:sp>
        <p:nvSpPr>
          <p:cNvPr id="9" name="Fußzeilenplatzhalter 8">
            <a:extLst>
              <a:ext uri="{FF2B5EF4-FFF2-40B4-BE49-F238E27FC236}">
                <a16:creationId xmlns:a16="http://schemas.microsoft.com/office/drawing/2014/main" id="{3B4D9D52-E1A6-9E13-F1D0-FCC5752E4DD1}"/>
              </a:ext>
            </a:extLst>
          </p:cNvPr>
          <p:cNvSpPr>
            <a:spLocks noGrp="1"/>
          </p:cNvSpPr>
          <p:nvPr>
            <p:ph type="ftr" sz="quarter" idx="3"/>
          </p:nvPr>
        </p:nvSpPr>
        <p:spPr/>
        <p:txBody>
          <a:bodyPr/>
          <a:lstStyle/>
          <a:p>
            <a:r>
              <a:rPr lang="de-DE" dirty="0"/>
              <a:t>OneDrive: Teilen Sie schon oder senden Sie noch?  </a:t>
            </a:r>
            <a:r>
              <a:rPr lang="de-DE" dirty="0" err="1"/>
              <a:t>Webinarserie</a:t>
            </a:r>
            <a:r>
              <a:rPr lang="de-DE" dirty="0"/>
              <a:t>: Fit für Microsoft 365</a:t>
            </a:r>
          </a:p>
        </p:txBody>
      </p:sp>
      <p:sp>
        <p:nvSpPr>
          <p:cNvPr id="10" name="Foliennummernplatzhalter 9">
            <a:extLst>
              <a:ext uri="{FF2B5EF4-FFF2-40B4-BE49-F238E27FC236}">
                <a16:creationId xmlns:a16="http://schemas.microsoft.com/office/drawing/2014/main" id="{182E3AC1-820D-3A9E-CFFD-6284D79C3BFF}"/>
              </a:ext>
            </a:extLst>
          </p:cNvPr>
          <p:cNvSpPr>
            <a:spLocks noGrp="1"/>
          </p:cNvSpPr>
          <p:nvPr>
            <p:ph type="sldNum" sz="quarter" idx="4"/>
          </p:nvPr>
        </p:nvSpPr>
        <p:spPr/>
        <p:txBody>
          <a:bodyPr/>
          <a:lstStyle/>
          <a:p>
            <a:fld id="{15DCD0A5-AC27-7949-B137-E339729CD911}" type="slidenum">
              <a:rPr lang="de-DE" smtClean="0"/>
              <a:pPr/>
              <a:t>25</a:t>
            </a:fld>
            <a:endParaRPr lang="de-DE"/>
          </a:p>
        </p:txBody>
      </p:sp>
      <p:sp>
        <p:nvSpPr>
          <p:cNvPr id="2" name="Titel 1">
            <a:extLst>
              <a:ext uri="{FF2B5EF4-FFF2-40B4-BE49-F238E27FC236}">
                <a16:creationId xmlns:a16="http://schemas.microsoft.com/office/drawing/2014/main" id="{CA7CD6D4-4C9C-DB85-1BA7-212B671A0A76}"/>
              </a:ext>
            </a:extLst>
          </p:cNvPr>
          <p:cNvSpPr>
            <a:spLocks noGrp="1"/>
          </p:cNvSpPr>
          <p:nvPr>
            <p:ph type="title"/>
          </p:nvPr>
        </p:nvSpPr>
        <p:spPr>
          <a:xfrm>
            <a:off x="336320" y="548680"/>
            <a:ext cx="9309330" cy="387798"/>
          </a:xfrm>
        </p:spPr>
        <p:txBody>
          <a:bodyPr/>
          <a:lstStyle/>
          <a:p>
            <a:r>
              <a:rPr lang="de-DE" sz="2800" dirty="0"/>
              <a:t>Zugriff verwalten: Bearbeitungsrechte anpassen (2/3)</a:t>
            </a:r>
          </a:p>
        </p:txBody>
      </p:sp>
      <p:sp>
        <p:nvSpPr>
          <p:cNvPr id="16" name="Textplatzhalter 15">
            <a:extLst>
              <a:ext uri="{FF2B5EF4-FFF2-40B4-BE49-F238E27FC236}">
                <a16:creationId xmlns:a16="http://schemas.microsoft.com/office/drawing/2014/main" id="{FE847BA6-1DE6-C751-8DB2-F7A34A80AE7B}"/>
              </a:ext>
            </a:extLst>
          </p:cNvPr>
          <p:cNvSpPr>
            <a:spLocks noGrp="1"/>
          </p:cNvSpPr>
          <p:nvPr>
            <p:ph type="body" sz="quarter" idx="14"/>
          </p:nvPr>
        </p:nvSpPr>
        <p:spPr/>
        <p:txBody>
          <a:bodyPr/>
          <a:lstStyle/>
          <a:p>
            <a:r>
              <a:rPr lang="en-US" dirty="0" err="1"/>
              <a:t>Bearbeitungsrechte</a:t>
            </a:r>
            <a:r>
              <a:rPr lang="en-US" dirty="0"/>
              <a:t> </a:t>
            </a:r>
            <a:r>
              <a:rPr lang="en-US" dirty="0" err="1"/>
              <a:t>ändern</a:t>
            </a:r>
            <a:r>
              <a:rPr lang="en-US" dirty="0"/>
              <a:t> (</a:t>
            </a:r>
            <a:r>
              <a:rPr lang="en-US" dirty="0" err="1"/>
              <a:t>Bearbeitungs</a:t>
            </a:r>
            <a:r>
              <a:rPr lang="en-US" dirty="0"/>
              <a:t>- &amp; </a:t>
            </a:r>
            <a:r>
              <a:rPr lang="en-US" dirty="0" err="1"/>
              <a:t>Leserechte</a:t>
            </a:r>
            <a:r>
              <a:rPr lang="en-US" dirty="0"/>
              <a:t>)</a:t>
            </a:r>
          </a:p>
        </p:txBody>
      </p:sp>
      <p:sp>
        <p:nvSpPr>
          <p:cNvPr id="19" name="Textplatzhalter 18">
            <a:extLst>
              <a:ext uri="{FF2B5EF4-FFF2-40B4-BE49-F238E27FC236}">
                <a16:creationId xmlns:a16="http://schemas.microsoft.com/office/drawing/2014/main" id="{135AA6F8-0EB9-1417-8771-76C943B99153}"/>
              </a:ext>
            </a:extLst>
          </p:cNvPr>
          <p:cNvSpPr>
            <a:spLocks noGrp="1"/>
          </p:cNvSpPr>
          <p:nvPr>
            <p:ph type="body" sz="quarter" idx="22"/>
          </p:nvPr>
        </p:nvSpPr>
        <p:spPr/>
        <p:txBody>
          <a:bodyPr/>
          <a:lstStyle/>
          <a:p>
            <a:endParaRPr lang="en-US"/>
          </a:p>
        </p:txBody>
      </p:sp>
      <p:sp>
        <p:nvSpPr>
          <p:cNvPr id="18" name="Textplatzhalter 17">
            <a:extLst>
              <a:ext uri="{FF2B5EF4-FFF2-40B4-BE49-F238E27FC236}">
                <a16:creationId xmlns:a16="http://schemas.microsoft.com/office/drawing/2014/main" id="{D56AC3BB-9D27-9797-0865-79CBADFC57A6}"/>
              </a:ext>
            </a:extLst>
          </p:cNvPr>
          <p:cNvSpPr>
            <a:spLocks noGrp="1"/>
          </p:cNvSpPr>
          <p:nvPr>
            <p:ph type="body" sz="quarter" idx="16"/>
          </p:nvPr>
        </p:nvSpPr>
        <p:spPr/>
        <p:txBody>
          <a:bodyPr/>
          <a:lstStyle/>
          <a:p>
            <a:endParaRPr lang="en-US"/>
          </a:p>
        </p:txBody>
      </p:sp>
      <p:sp>
        <p:nvSpPr>
          <p:cNvPr id="20" name="Bildplatzhalter 19">
            <a:extLst>
              <a:ext uri="{FF2B5EF4-FFF2-40B4-BE49-F238E27FC236}">
                <a16:creationId xmlns:a16="http://schemas.microsoft.com/office/drawing/2014/main" id="{FAA6635A-05DD-0E37-C905-737AD4A87410}"/>
              </a:ext>
            </a:extLst>
          </p:cNvPr>
          <p:cNvSpPr>
            <a:spLocks noGrp="1"/>
          </p:cNvSpPr>
          <p:nvPr>
            <p:ph type="pic" sz="quarter" idx="23"/>
          </p:nvPr>
        </p:nvSpPr>
        <p:spPr/>
      </p:sp>
      <p:sp>
        <p:nvSpPr>
          <p:cNvPr id="17" name="Rechteck 16">
            <a:extLst>
              <a:ext uri="{FF2B5EF4-FFF2-40B4-BE49-F238E27FC236}">
                <a16:creationId xmlns:a16="http://schemas.microsoft.com/office/drawing/2014/main" id="{381EDC01-0F76-DAB2-D097-B857AC1FB9DC}"/>
              </a:ext>
            </a:extLst>
          </p:cNvPr>
          <p:cNvSpPr/>
          <p:nvPr/>
        </p:nvSpPr>
        <p:spPr>
          <a:xfrm>
            <a:off x="4337050" y="3880655"/>
            <a:ext cx="2813050" cy="67229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55575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17328167-B7A3-0E07-2B49-033E18A1EF7B}"/>
              </a:ext>
            </a:extLst>
          </p:cNvPr>
          <p:cNvPicPr>
            <a:picLocks noChangeAspect="1"/>
          </p:cNvPicPr>
          <p:nvPr/>
        </p:nvPicPr>
        <p:blipFill>
          <a:blip r:embed="rId3"/>
          <a:stretch>
            <a:fillRect/>
          </a:stretch>
        </p:blipFill>
        <p:spPr>
          <a:xfrm>
            <a:off x="1926791" y="1602177"/>
            <a:ext cx="7649511" cy="4680000"/>
          </a:xfrm>
          <a:prstGeom prst="rect">
            <a:avLst/>
          </a:prstGeom>
        </p:spPr>
      </p:pic>
      <p:sp>
        <p:nvSpPr>
          <p:cNvPr id="9" name="Fußzeilenplatzhalter 8">
            <a:extLst>
              <a:ext uri="{FF2B5EF4-FFF2-40B4-BE49-F238E27FC236}">
                <a16:creationId xmlns:a16="http://schemas.microsoft.com/office/drawing/2014/main" id="{3B4D9D52-E1A6-9E13-F1D0-FCC5752E4DD1}"/>
              </a:ext>
            </a:extLst>
          </p:cNvPr>
          <p:cNvSpPr>
            <a:spLocks noGrp="1"/>
          </p:cNvSpPr>
          <p:nvPr>
            <p:ph type="ftr" sz="quarter" idx="3"/>
          </p:nvPr>
        </p:nvSpPr>
        <p:spPr/>
        <p:txBody>
          <a:bodyPr/>
          <a:lstStyle/>
          <a:p>
            <a:r>
              <a:rPr lang="de-DE" dirty="0"/>
              <a:t>OneDrive: Teilen Sie schon oder senden Sie noch?  </a:t>
            </a:r>
            <a:r>
              <a:rPr lang="de-DE" dirty="0" err="1"/>
              <a:t>Webinarserie</a:t>
            </a:r>
            <a:r>
              <a:rPr lang="de-DE" dirty="0"/>
              <a:t>: Fit für Microsoft 365</a:t>
            </a:r>
          </a:p>
        </p:txBody>
      </p:sp>
      <p:sp>
        <p:nvSpPr>
          <p:cNvPr id="10" name="Foliennummernplatzhalter 9">
            <a:extLst>
              <a:ext uri="{FF2B5EF4-FFF2-40B4-BE49-F238E27FC236}">
                <a16:creationId xmlns:a16="http://schemas.microsoft.com/office/drawing/2014/main" id="{182E3AC1-820D-3A9E-CFFD-6284D79C3BFF}"/>
              </a:ext>
            </a:extLst>
          </p:cNvPr>
          <p:cNvSpPr>
            <a:spLocks noGrp="1"/>
          </p:cNvSpPr>
          <p:nvPr>
            <p:ph type="sldNum" sz="quarter" idx="4"/>
          </p:nvPr>
        </p:nvSpPr>
        <p:spPr/>
        <p:txBody>
          <a:bodyPr/>
          <a:lstStyle/>
          <a:p>
            <a:fld id="{15DCD0A5-AC27-7949-B137-E339729CD911}" type="slidenum">
              <a:rPr lang="de-DE" smtClean="0"/>
              <a:pPr/>
              <a:t>26</a:t>
            </a:fld>
            <a:endParaRPr lang="de-DE"/>
          </a:p>
        </p:txBody>
      </p:sp>
      <p:sp>
        <p:nvSpPr>
          <p:cNvPr id="2" name="Titel 1">
            <a:extLst>
              <a:ext uri="{FF2B5EF4-FFF2-40B4-BE49-F238E27FC236}">
                <a16:creationId xmlns:a16="http://schemas.microsoft.com/office/drawing/2014/main" id="{CA7CD6D4-4C9C-DB85-1BA7-212B671A0A76}"/>
              </a:ext>
            </a:extLst>
          </p:cNvPr>
          <p:cNvSpPr>
            <a:spLocks noGrp="1"/>
          </p:cNvSpPr>
          <p:nvPr>
            <p:ph type="title"/>
          </p:nvPr>
        </p:nvSpPr>
        <p:spPr>
          <a:xfrm>
            <a:off x="336320" y="548680"/>
            <a:ext cx="9309330" cy="387798"/>
          </a:xfrm>
        </p:spPr>
        <p:txBody>
          <a:bodyPr/>
          <a:lstStyle/>
          <a:p>
            <a:r>
              <a:rPr lang="de-DE" sz="2800" dirty="0"/>
              <a:t>Zugriff verwalten: Bearbeitungsrechte anpassen (3/3)</a:t>
            </a:r>
          </a:p>
        </p:txBody>
      </p:sp>
      <p:sp>
        <p:nvSpPr>
          <p:cNvPr id="16" name="Textplatzhalter 15">
            <a:extLst>
              <a:ext uri="{FF2B5EF4-FFF2-40B4-BE49-F238E27FC236}">
                <a16:creationId xmlns:a16="http://schemas.microsoft.com/office/drawing/2014/main" id="{FE847BA6-1DE6-C751-8DB2-F7A34A80AE7B}"/>
              </a:ext>
            </a:extLst>
          </p:cNvPr>
          <p:cNvSpPr>
            <a:spLocks noGrp="1"/>
          </p:cNvSpPr>
          <p:nvPr>
            <p:ph type="body" sz="quarter" idx="14"/>
          </p:nvPr>
        </p:nvSpPr>
        <p:spPr>
          <a:xfrm>
            <a:off x="336550" y="1080377"/>
            <a:ext cx="8927802" cy="276999"/>
          </a:xfrm>
        </p:spPr>
        <p:txBody>
          <a:bodyPr/>
          <a:lstStyle/>
          <a:p>
            <a:r>
              <a:rPr lang="en-US" dirty="0" err="1"/>
              <a:t>Bearbeitungsrechte</a:t>
            </a:r>
            <a:r>
              <a:rPr lang="en-US" dirty="0"/>
              <a:t> von </a:t>
            </a:r>
            <a:r>
              <a:rPr lang="en-US" dirty="0" err="1"/>
              <a:t>einzelnen</a:t>
            </a:r>
            <a:r>
              <a:rPr lang="en-US" dirty="0"/>
              <a:t> </a:t>
            </a:r>
            <a:r>
              <a:rPr lang="en-US" dirty="0" err="1"/>
              <a:t>Personen</a:t>
            </a:r>
            <a:r>
              <a:rPr lang="en-US" dirty="0"/>
              <a:t> </a:t>
            </a:r>
            <a:r>
              <a:rPr lang="en-US" dirty="0" err="1"/>
              <a:t>anpassen</a:t>
            </a:r>
            <a:endParaRPr lang="en-US" dirty="0"/>
          </a:p>
        </p:txBody>
      </p:sp>
      <p:sp>
        <p:nvSpPr>
          <p:cNvPr id="19" name="Textplatzhalter 18">
            <a:extLst>
              <a:ext uri="{FF2B5EF4-FFF2-40B4-BE49-F238E27FC236}">
                <a16:creationId xmlns:a16="http://schemas.microsoft.com/office/drawing/2014/main" id="{135AA6F8-0EB9-1417-8771-76C943B99153}"/>
              </a:ext>
            </a:extLst>
          </p:cNvPr>
          <p:cNvSpPr>
            <a:spLocks noGrp="1"/>
          </p:cNvSpPr>
          <p:nvPr>
            <p:ph type="body" sz="quarter" idx="22"/>
          </p:nvPr>
        </p:nvSpPr>
        <p:spPr/>
        <p:txBody>
          <a:bodyPr/>
          <a:lstStyle/>
          <a:p>
            <a:endParaRPr lang="en-US"/>
          </a:p>
        </p:txBody>
      </p:sp>
      <p:sp>
        <p:nvSpPr>
          <p:cNvPr id="18" name="Textplatzhalter 17">
            <a:extLst>
              <a:ext uri="{FF2B5EF4-FFF2-40B4-BE49-F238E27FC236}">
                <a16:creationId xmlns:a16="http://schemas.microsoft.com/office/drawing/2014/main" id="{D56AC3BB-9D27-9797-0865-79CBADFC57A6}"/>
              </a:ext>
            </a:extLst>
          </p:cNvPr>
          <p:cNvSpPr>
            <a:spLocks noGrp="1"/>
          </p:cNvSpPr>
          <p:nvPr>
            <p:ph type="body" sz="quarter" idx="16"/>
          </p:nvPr>
        </p:nvSpPr>
        <p:spPr/>
        <p:txBody>
          <a:bodyPr/>
          <a:lstStyle/>
          <a:p>
            <a:endParaRPr lang="en-US"/>
          </a:p>
        </p:txBody>
      </p:sp>
      <p:sp>
        <p:nvSpPr>
          <p:cNvPr id="20" name="Bildplatzhalter 19">
            <a:extLst>
              <a:ext uri="{FF2B5EF4-FFF2-40B4-BE49-F238E27FC236}">
                <a16:creationId xmlns:a16="http://schemas.microsoft.com/office/drawing/2014/main" id="{FAA6635A-05DD-0E37-C905-737AD4A87410}"/>
              </a:ext>
            </a:extLst>
          </p:cNvPr>
          <p:cNvSpPr>
            <a:spLocks noGrp="1"/>
          </p:cNvSpPr>
          <p:nvPr>
            <p:ph type="pic" sz="quarter" idx="23"/>
          </p:nvPr>
        </p:nvSpPr>
        <p:spPr/>
      </p:sp>
      <p:sp>
        <p:nvSpPr>
          <p:cNvPr id="17" name="Rechteck 16">
            <a:extLst>
              <a:ext uri="{FF2B5EF4-FFF2-40B4-BE49-F238E27FC236}">
                <a16:creationId xmlns:a16="http://schemas.microsoft.com/office/drawing/2014/main" id="{381EDC01-0F76-DAB2-D097-B857AC1FB9DC}"/>
              </a:ext>
            </a:extLst>
          </p:cNvPr>
          <p:cNvSpPr/>
          <p:nvPr/>
        </p:nvSpPr>
        <p:spPr>
          <a:xfrm>
            <a:off x="4345020" y="4845855"/>
            <a:ext cx="2906679" cy="86914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40443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942BE9C7-FC44-488E-9FDB-0DFE938DE184}"/>
              </a:ext>
            </a:extLst>
          </p:cNvPr>
          <p:cNvSpPr>
            <a:spLocks noGrp="1"/>
          </p:cNvSpPr>
          <p:nvPr>
            <p:ph type="ftr" sz="quarter" idx="3"/>
          </p:nvPr>
        </p:nvSpPr>
        <p:spPr/>
        <p:txBody>
          <a:bodyPr/>
          <a:lstStyle/>
          <a:p>
            <a:r>
              <a:rPr lang="de-DE" dirty="0"/>
              <a:t>OneDrive: Teilen Sie schon oder senden Sie noch?  </a:t>
            </a:r>
            <a:r>
              <a:rPr lang="de-DE" dirty="0" err="1"/>
              <a:t>Webinarserie</a:t>
            </a:r>
            <a:r>
              <a:rPr lang="de-DE" dirty="0"/>
              <a:t>: Fit für Microsoft 365</a:t>
            </a:r>
          </a:p>
        </p:txBody>
      </p:sp>
      <p:sp>
        <p:nvSpPr>
          <p:cNvPr id="3" name="Foliennummernplatzhalter 2">
            <a:extLst>
              <a:ext uri="{FF2B5EF4-FFF2-40B4-BE49-F238E27FC236}">
                <a16:creationId xmlns:a16="http://schemas.microsoft.com/office/drawing/2014/main" id="{8404560E-721E-4B5A-A642-1C600837374B}"/>
              </a:ext>
            </a:extLst>
          </p:cNvPr>
          <p:cNvSpPr>
            <a:spLocks noGrp="1"/>
          </p:cNvSpPr>
          <p:nvPr>
            <p:ph type="sldNum" sz="quarter" idx="4"/>
          </p:nvPr>
        </p:nvSpPr>
        <p:spPr/>
        <p:txBody>
          <a:bodyPr/>
          <a:lstStyle/>
          <a:p>
            <a:fld id="{15DCD0A5-AC27-7949-B137-E339729CD911}" type="slidenum">
              <a:rPr lang="de-DE" smtClean="0"/>
              <a:pPr/>
              <a:t>27</a:t>
            </a:fld>
            <a:endParaRPr lang="de-DE"/>
          </a:p>
        </p:txBody>
      </p:sp>
      <p:sp>
        <p:nvSpPr>
          <p:cNvPr id="4" name="Titel 3">
            <a:extLst>
              <a:ext uri="{FF2B5EF4-FFF2-40B4-BE49-F238E27FC236}">
                <a16:creationId xmlns:a16="http://schemas.microsoft.com/office/drawing/2014/main" id="{86A8858E-3945-4300-9EED-FE3807B3BB3F}"/>
              </a:ext>
            </a:extLst>
          </p:cNvPr>
          <p:cNvSpPr>
            <a:spLocks noGrp="1"/>
          </p:cNvSpPr>
          <p:nvPr>
            <p:ph type="title"/>
          </p:nvPr>
        </p:nvSpPr>
        <p:spPr>
          <a:xfrm>
            <a:off x="336320" y="531428"/>
            <a:ext cx="8927802" cy="415498"/>
          </a:xfrm>
        </p:spPr>
        <p:txBody>
          <a:bodyPr/>
          <a:lstStyle/>
          <a:p>
            <a:r>
              <a:rPr lang="de-DE"/>
              <a:t>tts Microsoft Empowerment</a:t>
            </a:r>
          </a:p>
        </p:txBody>
      </p:sp>
      <p:sp>
        <p:nvSpPr>
          <p:cNvPr id="9" name="Rechteck 8">
            <a:extLst>
              <a:ext uri="{FF2B5EF4-FFF2-40B4-BE49-F238E27FC236}">
                <a16:creationId xmlns:a16="http://schemas.microsoft.com/office/drawing/2014/main" id="{5220641A-2EFA-44BF-828C-4669A94AE5F4}"/>
              </a:ext>
            </a:extLst>
          </p:cNvPr>
          <p:cNvSpPr/>
          <p:nvPr/>
        </p:nvSpPr>
        <p:spPr>
          <a:xfrm>
            <a:off x="54055" y="3495539"/>
            <a:ext cx="126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err="1">
                <a:latin typeface="Segoe UI" panose="020B0502040204020203" pitchFamily="34" charset="0"/>
                <a:cs typeface="Segoe UI" panose="020B0502040204020203" pitchFamily="34" charset="0"/>
              </a:rPr>
              <a:t>Projekt</a:t>
            </a:r>
            <a:r>
              <a:rPr lang="en-US" b="1">
                <a:latin typeface="Segoe UI" panose="020B0502040204020203" pitchFamily="34" charset="0"/>
                <a:cs typeface="Segoe UI" panose="020B0502040204020203" pitchFamily="34" charset="0"/>
              </a:rPr>
              <a:t>-Start</a:t>
            </a:r>
          </a:p>
        </p:txBody>
      </p:sp>
      <p:sp>
        <p:nvSpPr>
          <p:cNvPr id="10" name="Rechteck 9">
            <a:extLst>
              <a:ext uri="{FF2B5EF4-FFF2-40B4-BE49-F238E27FC236}">
                <a16:creationId xmlns:a16="http://schemas.microsoft.com/office/drawing/2014/main" id="{811FC924-F28F-4A52-B984-066CEA17E85A}"/>
              </a:ext>
            </a:extLst>
          </p:cNvPr>
          <p:cNvSpPr/>
          <p:nvPr/>
        </p:nvSpPr>
        <p:spPr>
          <a:xfrm>
            <a:off x="1337924" y="4424410"/>
            <a:ext cx="900000" cy="9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300" b="1">
                <a:latin typeface="Segoe UI" panose="020B0502040204020203" pitchFamily="34" charset="0"/>
                <a:cs typeface="Segoe UI" panose="020B0502040204020203" pitchFamily="34" charset="0"/>
              </a:rPr>
              <a:t>Scoping Workshop</a:t>
            </a:r>
          </a:p>
        </p:txBody>
      </p:sp>
      <p:sp>
        <p:nvSpPr>
          <p:cNvPr id="12" name="Teilkreis 11">
            <a:extLst>
              <a:ext uri="{FF2B5EF4-FFF2-40B4-BE49-F238E27FC236}">
                <a16:creationId xmlns:a16="http://schemas.microsoft.com/office/drawing/2014/main" id="{DC0CC9AE-FBC9-4514-B20D-353EBADC88D6}"/>
              </a:ext>
            </a:extLst>
          </p:cNvPr>
          <p:cNvSpPr/>
          <p:nvPr/>
        </p:nvSpPr>
        <p:spPr>
          <a:xfrm rot="16200000">
            <a:off x="1353658" y="4437459"/>
            <a:ext cx="1788770" cy="1828838"/>
          </a:xfrm>
          <a:prstGeom prst="pie">
            <a:avLst>
              <a:gd name="adj1" fmla="val 10813401"/>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ilkreis 13">
            <a:extLst>
              <a:ext uri="{FF2B5EF4-FFF2-40B4-BE49-F238E27FC236}">
                <a16:creationId xmlns:a16="http://schemas.microsoft.com/office/drawing/2014/main" id="{239F8A7B-E0EC-412F-827B-F63FC14BDF4A}"/>
              </a:ext>
            </a:extLst>
          </p:cNvPr>
          <p:cNvSpPr/>
          <p:nvPr/>
        </p:nvSpPr>
        <p:spPr>
          <a:xfrm rot="5400000">
            <a:off x="445707" y="3515251"/>
            <a:ext cx="1809938" cy="1777319"/>
          </a:xfrm>
          <a:prstGeom prst="pie">
            <a:avLst>
              <a:gd name="adj1" fmla="val 10813401"/>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eck 15">
            <a:extLst>
              <a:ext uri="{FF2B5EF4-FFF2-40B4-BE49-F238E27FC236}">
                <a16:creationId xmlns:a16="http://schemas.microsoft.com/office/drawing/2014/main" id="{575C4212-54A0-45A5-85EC-D0587AA8FD79}"/>
              </a:ext>
            </a:extLst>
          </p:cNvPr>
          <p:cNvSpPr/>
          <p:nvPr/>
        </p:nvSpPr>
        <p:spPr>
          <a:xfrm>
            <a:off x="10679752" y="1614382"/>
            <a:ext cx="1512248"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latin typeface="Segoe UI" panose="020B0502040204020203" pitchFamily="34" charset="0"/>
                <a:cs typeface="Segoe UI" panose="020B0502040204020203" pitchFamily="34" charset="0"/>
              </a:rPr>
              <a:t>Erfolgreiche Einführung</a:t>
            </a:r>
          </a:p>
        </p:txBody>
      </p:sp>
      <p:sp>
        <p:nvSpPr>
          <p:cNvPr id="17" name="Rechteck 16">
            <a:extLst>
              <a:ext uri="{FF2B5EF4-FFF2-40B4-BE49-F238E27FC236}">
                <a16:creationId xmlns:a16="http://schemas.microsoft.com/office/drawing/2014/main" id="{A140797C-265F-4193-A306-55F9FCBC0454}"/>
              </a:ext>
            </a:extLst>
          </p:cNvPr>
          <p:cNvSpPr/>
          <p:nvPr/>
        </p:nvSpPr>
        <p:spPr>
          <a:xfrm>
            <a:off x="3205633" y="4422296"/>
            <a:ext cx="900000"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300" b="1">
                <a:latin typeface="Segoe UI" panose="020B0502040204020203" pitchFamily="34" charset="0"/>
                <a:cs typeface="Segoe UI" panose="020B0502040204020203" pitchFamily="34" charset="0"/>
              </a:rPr>
              <a:t>Trailer</a:t>
            </a:r>
          </a:p>
        </p:txBody>
      </p:sp>
      <p:sp>
        <p:nvSpPr>
          <p:cNvPr id="18" name="Teilkreis 17">
            <a:extLst>
              <a:ext uri="{FF2B5EF4-FFF2-40B4-BE49-F238E27FC236}">
                <a16:creationId xmlns:a16="http://schemas.microsoft.com/office/drawing/2014/main" id="{215906A8-52AE-4704-9831-D53132FF18C5}"/>
              </a:ext>
            </a:extLst>
          </p:cNvPr>
          <p:cNvSpPr/>
          <p:nvPr/>
        </p:nvSpPr>
        <p:spPr>
          <a:xfrm rot="10800000">
            <a:off x="2311837" y="4454721"/>
            <a:ext cx="1799998" cy="1800000"/>
          </a:xfrm>
          <a:prstGeom prst="pie">
            <a:avLst>
              <a:gd name="adj1" fmla="val 10813401"/>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hteck 19">
            <a:extLst>
              <a:ext uri="{FF2B5EF4-FFF2-40B4-BE49-F238E27FC236}">
                <a16:creationId xmlns:a16="http://schemas.microsoft.com/office/drawing/2014/main" id="{B818E284-01A9-4152-A2D9-8EDC752773C4}"/>
              </a:ext>
            </a:extLst>
          </p:cNvPr>
          <p:cNvSpPr/>
          <p:nvPr/>
        </p:nvSpPr>
        <p:spPr>
          <a:xfrm>
            <a:off x="2275214" y="5356689"/>
            <a:ext cx="9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hteck 20">
            <a:extLst>
              <a:ext uri="{FF2B5EF4-FFF2-40B4-BE49-F238E27FC236}">
                <a16:creationId xmlns:a16="http://schemas.microsoft.com/office/drawing/2014/main" id="{A981F6BA-6B0D-49D3-A332-9AADCD0D8CA4}"/>
              </a:ext>
            </a:extLst>
          </p:cNvPr>
          <p:cNvSpPr/>
          <p:nvPr/>
        </p:nvSpPr>
        <p:spPr>
          <a:xfrm>
            <a:off x="4141277" y="1634076"/>
            <a:ext cx="900000" cy="90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a:latin typeface="Segoe UI" panose="020B0502040204020203" pitchFamily="34" charset="0"/>
                <a:cs typeface="Segoe UI" panose="020B0502040204020203" pitchFamily="34" charset="0"/>
              </a:rPr>
              <a:t>Blended Learning</a:t>
            </a:r>
          </a:p>
        </p:txBody>
      </p:sp>
      <p:sp>
        <p:nvSpPr>
          <p:cNvPr id="22" name="Teilkreis 21">
            <a:extLst>
              <a:ext uri="{FF2B5EF4-FFF2-40B4-BE49-F238E27FC236}">
                <a16:creationId xmlns:a16="http://schemas.microsoft.com/office/drawing/2014/main" id="{F4E0608E-4732-44D8-9875-2CCF7DBB51F3}"/>
              </a:ext>
            </a:extLst>
          </p:cNvPr>
          <p:cNvSpPr/>
          <p:nvPr/>
        </p:nvSpPr>
        <p:spPr>
          <a:xfrm>
            <a:off x="3208177" y="1638795"/>
            <a:ext cx="1788566" cy="1790562"/>
          </a:xfrm>
          <a:prstGeom prst="pie">
            <a:avLst>
              <a:gd name="adj1" fmla="val 10803547"/>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hteck 23">
            <a:extLst>
              <a:ext uri="{FF2B5EF4-FFF2-40B4-BE49-F238E27FC236}">
                <a16:creationId xmlns:a16="http://schemas.microsoft.com/office/drawing/2014/main" id="{700DA158-E05A-4077-A71F-BEFB18E83EB6}"/>
              </a:ext>
            </a:extLst>
          </p:cNvPr>
          <p:cNvSpPr/>
          <p:nvPr/>
        </p:nvSpPr>
        <p:spPr>
          <a:xfrm>
            <a:off x="5074377" y="1635010"/>
            <a:ext cx="9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b="1">
                <a:latin typeface="Segoe UI" panose="020B0502040204020203" pitchFamily="34" charset="0"/>
                <a:cs typeface="Segoe UI" panose="020B0502040204020203" pitchFamily="34" charset="0"/>
              </a:rPr>
              <a:t>E-Learnings</a:t>
            </a:r>
          </a:p>
        </p:txBody>
      </p:sp>
      <p:sp>
        <p:nvSpPr>
          <p:cNvPr id="25" name="Teilkreis 24">
            <a:extLst>
              <a:ext uri="{FF2B5EF4-FFF2-40B4-BE49-F238E27FC236}">
                <a16:creationId xmlns:a16="http://schemas.microsoft.com/office/drawing/2014/main" id="{7E2E85C7-BEBB-40E9-B1AC-21370596DB23}"/>
              </a:ext>
            </a:extLst>
          </p:cNvPr>
          <p:cNvSpPr/>
          <p:nvPr/>
        </p:nvSpPr>
        <p:spPr>
          <a:xfrm rot="5400000">
            <a:off x="6087096" y="1641408"/>
            <a:ext cx="1733908" cy="1754650"/>
          </a:xfrm>
          <a:prstGeom prst="pie">
            <a:avLst>
              <a:gd name="adj1" fmla="val 10813401"/>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hteck 25">
            <a:extLst>
              <a:ext uri="{FF2B5EF4-FFF2-40B4-BE49-F238E27FC236}">
                <a16:creationId xmlns:a16="http://schemas.microsoft.com/office/drawing/2014/main" id="{3CACD39A-E310-4B0F-82CF-23854B8B4314}"/>
              </a:ext>
            </a:extLst>
          </p:cNvPr>
          <p:cNvSpPr/>
          <p:nvPr/>
        </p:nvSpPr>
        <p:spPr>
          <a:xfrm>
            <a:off x="6931375" y="2561237"/>
            <a:ext cx="900000" cy="900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300" b="1">
                <a:latin typeface="Segoe UI" panose="020B0502040204020203" pitchFamily="34" charset="0"/>
                <a:cs typeface="Segoe UI" panose="020B0502040204020203" pitchFamily="34" charset="0"/>
              </a:rPr>
              <a:t>Coaching</a:t>
            </a:r>
          </a:p>
        </p:txBody>
      </p:sp>
      <p:sp>
        <p:nvSpPr>
          <p:cNvPr id="27" name="Rechteck 26">
            <a:extLst>
              <a:ext uri="{FF2B5EF4-FFF2-40B4-BE49-F238E27FC236}">
                <a16:creationId xmlns:a16="http://schemas.microsoft.com/office/drawing/2014/main" id="{3EE33852-81A9-4C08-88D2-DC8BAE7CCF81}"/>
              </a:ext>
            </a:extLst>
          </p:cNvPr>
          <p:cNvSpPr/>
          <p:nvPr/>
        </p:nvSpPr>
        <p:spPr>
          <a:xfrm>
            <a:off x="6931375" y="3492039"/>
            <a:ext cx="900000" cy="900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a:latin typeface="Segoe UI" panose="020B0502040204020203" pitchFamily="34" charset="0"/>
                <a:cs typeface="Segoe UI" panose="020B0502040204020203" pitchFamily="34" charset="0"/>
              </a:rPr>
              <a:t>Key User</a:t>
            </a:r>
          </a:p>
        </p:txBody>
      </p:sp>
      <p:sp>
        <p:nvSpPr>
          <p:cNvPr id="28" name="Rechteck 27">
            <a:extLst>
              <a:ext uri="{FF2B5EF4-FFF2-40B4-BE49-F238E27FC236}">
                <a16:creationId xmlns:a16="http://schemas.microsoft.com/office/drawing/2014/main" id="{309839B3-B8A9-40C8-83C0-B22E7B0D2BA4}"/>
              </a:ext>
            </a:extLst>
          </p:cNvPr>
          <p:cNvSpPr/>
          <p:nvPr/>
        </p:nvSpPr>
        <p:spPr>
          <a:xfrm>
            <a:off x="6931375" y="4422296"/>
            <a:ext cx="900000" cy="900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a:latin typeface="Segoe UI" panose="020B0502040204020203" pitchFamily="34" charset="0"/>
                <a:cs typeface="Segoe UI" panose="020B0502040204020203" pitchFamily="34" charset="0"/>
              </a:rPr>
              <a:t>Change Agents</a:t>
            </a:r>
          </a:p>
        </p:txBody>
      </p:sp>
      <p:sp>
        <p:nvSpPr>
          <p:cNvPr id="30" name="Teilkreis 29">
            <a:extLst>
              <a:ext uri="{FF2B5EF4-FFF2-40B4-BE49-F238E27FC236}">
                <a16:creationId xmlns:a16="http://schemas.microsoft.com/office/drawing/2014/main" id="{F859BED9-1981-4C3E-9C24-89CFC51E071E}"/>
              </a:ext>
            </a:extLst>
          </p:cNvPr>
          <p:cNvSpPr/>
          <p:nvPr/>
        </p:nvSpPr>
        <p:spPr>
          <a:xfrm rot="16200000">
            <a:off x="6937458" y="4452579"/>
            <a:ext cx="1794654" cy="1806820"/>
          </a:xfrm>
          <a:prstGeom prst="pie">
            <a:avLst>
              <a:gd name="adj1" fmla="val 10813401"/>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hteck 30">
            <a:extLst>
              <a:ext uri="{FF2B5EF4-FFF2-40B4-BE49-F238E27FC236}">
                <a16:creationId xmlns:a16="http://schemas.microsoft.com/office/drawing/2014/main" id="{8CCC7DBA-2A23-4BDF-B809-0E28B77767F4}"/>
              </a:ext>
            </a:extLst>
          </p:cNvPr>
          <p:cNvSpPr/>
          <p:nvPr/>
        </p:nvSpPr>
        <p:spPr>
          <a:xfrm>
            <a:off x="7882425" y="5350843"/>
            <a:ext cx="900000" cy="90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Segoe UI" panose="020B0502040204020203" pitchFamily="34" charset="0"/>
                <a:cs typeface="Segoe UI" panose="020B0502040204020203" pitchFamily="34" charset="0"/>
              </a:rPr>
              <a:t>Rollout</a:t>
            </a:r>
          </a:p>
        </p:txBody>
      </p:sp>
      <p:sp>
        <p:nvSpPr>
          <p:cNvPr id="34" name="Rechteck 33">
            <a:extLst>
              <a:ext uri="{FF2B5EF4-FFF2-40B4-BE49-F238E27FC236}">
                <a16:creationId xmlns:a16="http://schemas.microsoft.com/office/drawing/2014/main" id="{ECDC2E73-E272-4885-8865-0271BBC7153A}"/>
              </a:ext>
            </a:extLst>
          </p:cNvPr>
          <p:cNvSpPr/>
          <p:nvPr/>
        </p:nvSpPr>
        <p:spPr>
          <a:xfrm>
            <a:off x="8808899" y="4416423"/>
            <a:ext cx="900000" cy="9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300" b="1">
                <a:latin typeface="Segoe UI" panose="020B0502040204020203" pitchFamily="34" charset="0"/>
                <a:cs typeface="Segoe UI" panose="020B0502040204020203" pitchFamily="34" charset="0"/>
              </a:rPr>
              <a:t>Per-</a:t>
            </a:r>
            <a:r>
              <a:rPr lang="en-US" sz="1300" b="1" err="1">
                <a:latin typeface="Segoe UI" panose="020B0502040204020203" pitchFamily="34" charset="0"/>
                <a:cs typeface="Segoe UI" panose="020B0502040204020203" pitchFamily="34" charset="0"/>
              </a:rPr>
              <a:t>formance</a:t>
            </a:r>
            <a:r>
              <a:rPr lang="en-US" sz="1300" b="1">
                <a:latin typeface="Segoe UI" panose="020B0502040204020203" pitchFamily="34" charset="0"/>
                <a:cs typeface="Segoe UI" panose="020B0502040204020203" pitchFamily="34" charset="0"/>
              </a:rPr>
              <a:t> Support</a:t>
            </a:r>
          </a:p>
        </p:txBody>
      </p:sp>
      <p:sp>
        <p:nvSpPr>
          <p:cNvPr id="35" name="Teilkreis 34">
            <a:extLst>
              <a:ext uri="{FF2B5EF4-FFF2-40B4-BE49-F238E27FC236}">
                <a16:creationId xmlns:a16="http://schemas.microsoft.com/office/drawing/2014/main" id="{7987E2ED-0D43-44FE-BD28-79DB24AE12F7}"/>
              </a:ext>
            </a:extLst>
          </p:cNvPr>
          <p:cNvSpPr/>
          <p:nvPr/>
        </p:nvSpPr>
        <p:spPr>
          <a:xfrm rot="10800000">
            <a:off x="7924015" y="4458662"/>
            <a:ext cx="1784884" cy="1783802"/>
          </a:xfrm>
          <a:prstGeom prst="pie">
            <a:avLst>
              <a:gd name="adj1" fmla="val 10813401"/>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hteck 35">
            <a:extLst>
              <a:ext uri="{FF2B5EF4-FFF2-40B4-BE49-F238E27FC236}">
                <a16:creationId xmlns:a16="http://schemas.microsoft.com/office/drawing/2014/main" id="{6CC65F34-C9D0-4CEF-B4D8-4389B3C12577}"/>
              </a:ext>
            </a:extLst>
          </p:cNvPr>
          <p:cNvSpPr/>
          <p:nvPr/>
        </p:nvSpPr>
        <p:spPr>
          <a:xfrm>
            <a:off x="9750782" y="1620971"/>
            <a:ext cx="9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hteck 36">
            <a:extLst>
              <a:ext uri="{FF2B5EF4-FFF2-40B4-BE49-F238E27FC236}">
                <a16:creationId xmlns:a16="http://schemas.microsoft.com/office/drawing/2014/main" id="{797B608D-D8AE-4231-B134-4B437B69D70B}"/>
              </a:ext>
            </a:extLst>
          </p:cNvPr>
          <p:cNvSpPr/>
          <p:nvPr/>
        </p:nvSpPr>
        <p:spPr>
          <a:xfrm>
            <a:off x="8808899" y="3482030"/>
            <a:ext cx="900000" cy="9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300" b="1" err="1">
                <a:latin typeface="Segoe UI" panose="020B0502040204020203" pitchFamily="34" charset="0"/>
                <a:cs typeface="Segoe UI" panose="020B0502040204020203" pitchFamily="34" charset="0"/>
              </a:rPr>
              <a:t>Lern</a:t>
            </a:r>
            <a:r>
              <a:rPr lang="en-US" sz="1300" b="1">
                <a:latin typeface="Segoe UI" panose="020B0502040204020203" pitchFamily="34" charset="0"/>
                <a:cs typeface="Segoe UI" panose="020B0502040204020203" pitchFamily="34" charset="0"/>
              </a:rPr>
              <a:t>-</a:t>
            </a:r>
            <a:br>
              <a:rPr lang="en-US" sz="1300" b="1">
                <a:latin typeface="Segoe UI" panose="020B0502040204020203" pitchFamily="34" charset="0"/>
                <a:cs typeface="Segoe UI" panose="020B0502040204020203" pitchFamily="34" charset="0"/>
              </a:rPr>
            </a:br>
            <a:r>
              <a:rPr lang="en-US" sz="1300" b="1">
                <a:latin typeface="Segoe UI" panose="020B0502040204020203" pitchFamily="34" charset="0"/>
                <a:cs typeface="Segoe UI" panose="020B0502040204020203" pitchFamily="34" charset="0"/>
              </a:rPr>
              <a:t>café</a:t>
            </a:r>
          </a:p>
        </p:txBody>
      </p:sp>
      <p:sp>
        <p:nvSpPr>
          <p:cNvPr id="38" name="Teilkreis 37">
            <a:extLst>
              <a:ext uri="{FF2B5EF4-FFF2-40B4-BE49-F238E27FC236}">
                <a16:creationId xmlns:a16="http://schemas.microsoft.com/office/drawing/2014/main" id="{A502BFB3-C32D-4314-B5EF-9CCE919BC13F}"/>
              </a:ext>
            </a:extLst>
          </p:cNvPr>
          <p:cNvSpPr/>
          <p:nvPr/>
        </p:nvSpPr>
        <p:spPr>
          <a:xfrm>
            <a:off x="8831867" y="1629231"/>
            <a:ext cx="1754064" cy="1771512"/>
          </a:xfrm>
          <a:prstGeom prst="pie">
            <a:avLst>
              <a:gd name="adj1" fmla="val 10813401"/>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hteck 38">
            <a:extLst>
              <a:ext uri="{FF2B5EF4-FFF2-40B4-BE49-F238E27FC236}">
                <a16:creationId xmlns:a16="http://schemas.microsoft.com/office/drawing/2014/main" id="{118679D7-8CAE-4410-A197-D4FDF9FE900F}"/>
              </a:ext>
            </a:extLst>
          </p:cNvPr>
          <p:cNvSpPr/>
          <p:nvPr/>
        </p:nvSpPr>
        <p:spPr>
          <a:xfrm>
            <a:off x="8808899" y="2551773"/>
            <a:ext cx="900000" cy="9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300" b="1">
                <a:latin typeface="Segoe UI" panose="020B0502040204020203" pitchFamily="34" charset="0"/>
                <a:cs typeface="Segoe UI" panose="020B0502040204020203" pitchFamily="34" charset="0"/>
              </a:rPr>
              <a:t>Floor-runner</a:t>
            </a:r>
          </a:p>
        </p:txBody>
      </p:sp>
      <p:sp>
        <p:nvSpPr>
          <p:cNvPr id="42" name="Rechteck 41">
            <a:extLst>
              <a:ext uri="{FF2B5EF4-FFF2-40B4-BE49-F238E27FC236}">
                <a16:creationId xmlns:a16="http://schemas.microsoft.com/office/drawing/2014/main" id="{11F07661-4BBA-491B-BB65-CACD583A7990}"/>
              </a:ext>
            </a:extLst>
          </p:cNvPr>
          <p:cNvSpPr/>
          <p:nvPr/>
        </p:nvSpPr>
        <p:spPr>
          <a:xfrm>
            <a:off x="3205634" y="2561237"/>
            <a:ext cx="900000"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300" b="1">
                <a:latin typeface="Segoe UI" panose="020B0502040204020203" pitchFamily="34" charset="0"/>
                <a:cs typeface="Segoe UI" panose="020B0502040204020203" pitchFamily="34" charset="0"/>
              </a:rPr>
              <a:t>Webinar</a:t>
            </a:r>
          </a:p>
        </p:txBody>
      </p:sp>
      <p:sp>
        <p:nvSpPr>
          <p:cNvPr id="43" name="Rechteck 42">
            <a:extLst>
              <a:ext uri="{FF2B5EF4-FFF2-40B4-BE49-F238E27FC236}">
                <a16:creationId xmlns:a16="http://schemas.microsoft.com/office/drawing/2014/main" id="{E616AD29-51B7-41E7-9314-CC308BF78263}"/>
              </a:ext>
            </a:extLst>
          </p:cNvPr>
          <p:cNvSpPr/>
          <p:nvPr/>
        </p:nvSpPr>
        <p:spPr>
          <a:xfrm>
            <a:off x="3208177" y="3492039"/>
            <a:ext cx="900000"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sz="1300" b="1">
                <a:latin typeface="Segoe UI" panose="020B0502040204020203" pitchFamily="34" charset="0"/>
                <a:cs typeface="Segoe UI" panose="020B0502040204020203" pitchFamily="34" charset="0"/>
              </a:rPr>
              <a:t>Workplace Videos</a:t>
            </a:r>
          </a:p>
        </p:txBody>
      </p:sp>
      <p:sp>
        <p:nvSpPr>
          <p:cNvPr id="44" name="Rechteck 43">
            <a:extLst>
              <a:ext uri="{FF2B5EF4-FFF2-40B4-BE49-F238E27FC236}">
                <a16:creationId xmlns:a16="http://schemas.microsoft.com/office/drawing/2014/main" id="{183498B0-6FD1-43CA-B30D-115B0D32F000}"/>
              </a:ext>
            </a:extLst>
          </p:cNvPr>
          <p:cNvSpPr/>
          <p:nvPr/>
        </p:nvSpPr>
        <p:spPr>
          <a:xfrm>
            <a:off x="6006191" y="1634076"/>
            <a:ext cx="9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a:latin typeface="Segoe UI" panose="020B0502040204020203" pitchFamily="34" charset="0"/>
                <a:cs typeface="Segoe UI" panose="020B0502040204020203" pitchFamily="34" charset="0"/>
              </a:rPr>
              <a:t>Online Sessions</a:t>
            </a:r>
          </a:p>
        </p:txBody>
      </p:sp>
      <p:sp>
        <p:nvSpPr>
          <p:cNvPr id="56" name="Textplatzhalter 3">
            <a:extLst>
              <a:ext uri="{FF2B5EF4-FFF2-40B4-BE49-F238E27FC236}">
                <a16:creationId xmlns:a16="http://schemas.microsoft.com/office/drawing/2014/main" id="{274FD511-5D3B-C23D-BF49-14162AB754F1}"/>
              </a:ext>
            </a:extLst>
          </p:cNvPr>
          <p:cNvSpPr>
            <a:spLocks noGrp="1"/>
          </p:cNvSpPr>
          <p:nvPr>
            <p:ph type="body" sz="quarter" idx="14"/>
          </p:nvPr>
        </p:nvSpPr>
        <p:spPr>
          <a:xfrm>
            <a:off x="331097" y="924173"/>
            <a:ext cx="8927802" cy="276999"/>
          </a:xfrm>
        </p:spPr>
        <p:txBody>
          <a:bodyPr>
            <a:normAutofit/>
          </a:bodyPr>
          <a:lstStyle/>
          <a:p>
            <a:r>
              <a:rPr lang="de-DE" sz="1800"/>
              <a:t>Ihr Werkzeugkasten für die Arbeit mit Microsoft 365</a:t>
            </a:r>
          </a:p>
        </p:txBody>
      </p:sp>
    </p:spTree>
    <p:extLst>
      <p:ext uri="{BB962C8B-B14F-4D97-AF65-F5344CB8AC3E}">
        <p14:creationId xmlns:p14="http://schemas.microsoft.com/office/powerpoint/2010/main" val="1341171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BCA96D52-077B-7C05-41A3-6D1267F341A9}"/>
              </a:ext>
            </a:extLst>
          </p:cNvPr>
          <p:cNvSpPr>
            <a:spLocks noGrp="1"/>
          </p:cNvSpPr>
          <p:nvPr>
            <p:ph type="ftr" sz="quarter" idx="3"/>
          </p:nvPr>
        </p:nvSpPr>
        <p:spPr/>
        <p:txBody>
          <a:bodyPr/>
          <a:lstStyle/>
          <a:p>
            <a:r>
              <a:rPr lang="de-DE" dirty="0"/>
              <a:t>OneDrive: Teilen Sie schon oder senden Sie noch?  </a:t>
            </a:r>
            <a:r>
              <a:rPr lang="de-DE" dirty="0" err="1"/>
              <a:t>Webinarserie</a:t>
            </a:r>
            <a:r>
              <a:rPr lang="de-DE" dirty="0"/>
              <a:t>: Fit für Microsoft 365</a:t>
            </a:r>
          </a:p>
        </p:txBody>
      </p:sp>
      <p:sp>
        <p:nvSpPr>
          <p:cNvPr id="3" name="Foliennummernplatzhalter 2">
            <a:extLst>
              <a:ext uri="{FF2B5EF4-FFF2-40B4-BE49-F238E27FC236}">
                <a16:creationId xmlns:a16="http://schemas.microsoft.com/office/drawing/2014/main" id="{AAED6931-B945-DEBA-F9BA-D181C2155A77}"/>
              </a:ext>
            </a:extLst>
          </p:cNvPr>
          <p:cNvSpPr>
            <a:spLocks noGrp="1"/>
          </p:cNvSpPr>
          <p:nvPr>
            <p:ph type="sldNum" sz="quarter" idx="4"/>
          </p:nvPr>
        </p:nvSpPr>
        <p:spPr/>
        <p:txBody>
          <a:bodyPr/>
          <a:lstStyle/>
          <a:p>
            <a:fld id="{15DCD0A5-AC27-7949-B137-E339729CD911}" type="slidenum">
              <a:rPr lang="de-DE" smtClean="0"/>
              <a:pPr/>
              <a:t>28</a:t>
            </a:fld>
            <a:endParaRPr lang="de-DE"/>
          </a:p>
        </p:txBody>
      </p:sp>
      <p:sp>
        <p:nvSpPr>
          <p:cNvPr id="4" name="Titel 3">
            <a:extLst>
              <a:ext uri="{FF2B5EF4-FFF2-40B4-BE49-F238E27FC236}">
                <a16:creationId xmlns:a16="http://schemas.microsoft.com/office/drawing/2014/main" id="{B2F43C45-E6E9-FA1E-4C03-CBA04CC73A15}"/>
              </a:ext>
            </a:extLst>
          </p:cNvPr>
          <p:cNvSpPr>
            <a:spLocks noGrp="1"/>
          </p:cNvSpPr>
          <p:nvPr>
            <p:ph type="title"/>
          </p:nvPr>
        </p:nvSpPr>
        <p:spPr/>
        <p:txBody>
          <a:bodyPr/>
          <a:lstStyle/>
          <a:p>
            <a:r>
              <a:rPr lang="de-DE"/>
              <a:t>Workflow WBTs</a:t>
            </a:r>
            <a:endParaRPr lang="en-US"/>
          </a:p>
        </p:txBody>
      </p:sp>
      <p:sp>
        <p:nvSpPr>
          <p:cNvPr id="5" name="Textplatzhalter 4">
            <a:extLst>
              <a:ext uri="{FF2B5EF4-FFF2-40B4-BE49-F238E27FC236}">
                <a16:creationId xmlns:a16="http://schemas.microsoft.com/office/drawing/2014/main" id="{3A467E29-2380-B8E8-CFF2-3B1C5A2ACA9C}"/>
              </a:ext>
            </a:extLst>
          </p:cNvPr>
          <p:cNvSpPr>
            <a:spLocks noGrp="1"/>
          </p:cNvSpPr>
          <p:nvPr>
            <p:ph type="body" sz="quarter" idx="14"/>
          </p:nvPr>
        </p:nvSpPr>
        <p:spPr/>
        <p:txBody>
          <a:bodyPr/>
          <a:lstStyle/>
          <a:p>
            <a:endParaRPr lang="en-US"/>
          </a:p>
        </p:txBody>
      </p:sp>
      <p:sp>
        <p:nvSpPr>
          <p:cNvPr id="6" name="Textplatzhalter 5">
            <a:extLst>
              <a:ext uri="{FF2B5EF4-FFF2-40B4-BE49-F238E27FC236}">
                <a16:creationId xmlns:a16="http://schemas.microsoft.com/office/drawing/2014/main" id="{EABB52F4-36D1-5755-7DFC-F3DDE53C1303}"/>
              </a:ext>
            </a:extLst>
          </p:cNvPr>
          <p:cNvSpPr>
            <a:spLocks noGrp="1"/>
          </p:cNvSpPr>
          <p:nvPr>
            <p:ph type="body" sz="quarter" idx="22"/>
          </p:nvPr>
        </p:nvSpPr>
        <p:spPr/>
        <p:txBody>
          <a:bodyPr/>
          <a:lstStyle/>
          <a:p>
            <a:endParaRPr lang="en-US"/>
          </a:p>
        </p:txBody>
      </p:sp>
      <p:sp>
        <p:nvSpPr>
          <p:cNvPr id="7" name="Textplatzhalter 6">
            <a:extLst>
              <a:ext uri="{FF2B5EF4-FFF2-40B4-BE49-F238E27FC236}">
                <a16:creationId xmlns:a16="http://schemas.microsoft.com/office/drawing/2014/main" id="{3690239F-33A6-78DD-DE7A-4A3239D6C370}"/>
              </a:ext>
            </a:extLst>
          </p:cNvPr>
          <p:cNvSpPr>
            <a:spLocks noGrp="1"/>
          </p:cNvSpPr>
          <p:nvPr>
            <p:ph type="body" sz="quarter" idx="16"/>
          </p:nvPr>
        </p:nvSpPr>
        <p:spPr/>
        <p:txBody>
          <a:bodyPr/>
          <a:lstStyle/>
          <a:p>
            <a:endParaRPr lang="en-US"/>
          </a:p>
        </p:txBody>
      </p:sp>
      <p:pic>
        <p:nvPicPr>
          <p:cNvPr id="14" name="Grafik 13">
            <a:extLst>
              <a:ext uri="{FF2B5EF4-FFF2-40B4-BE49-F238E27FC236}">
                <a16:creationId xmlns:a16="http://schemas.microsoft.com/office/drawing/2014/main" id="{F45E4CDB-91BF-A600-2633-8813F9EBBD8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410325"/>
          </a:xfrm>
          <a:prstGeom prst="rect">
            <a:avLst/>
          </a:prstGeom>
        </p:spPr>
      </p:pic>
    </p:spTree>
    <p:extLst>
      <p:ext uri="{BB962C8B-B14F-4D97-AF65-F5344CB8AC3E}">
        <p14:creationId xmlns:p14="http://schemas.microsoft.com/office/powerpoint/2010/main" val="3550054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E46503B1-0E81-408D-B3A7-E53CD474A71D}"/>
              </a:ext>
            </a:extLst>
          </p:cNvPr>
          <p:cNvSpPr>
            <a:spLocks noGrp="1"/>
          </p:cNvSpPr>
          <p:nvPr>
            <p:ph type="ftr" sz="quarter" idx="3"/>
          </p:nvPr>
        </p:nvSpPr>
        <p:spPr>
          <a:xfrm>
            <a:off x="11353736" y="6582976"/>
            <a:ext cx="64" cy="138499"/>
          </a:xfrm>
        </p:spPr>
        <p:txBody>
          <a:bodyPr/>
          <a:lstStyle/>
          <a:p>
            <a:endParaRPr lang="de-DE" dirty="0"/>
          </a:p>
        </p:txBody>
      </p:sp>
      <p:sp>
        <p:nvSpPr>
          <p:cNvPr id="3" name="Foliennummernplatzhalter 2">
            <a:extLst>
              <a:ext uri="{FF2B5EF4-FFF2-40B4-BE49-F238E27FC236}">
                <a16:creationId xmlns:a16="http://schemas.microsoft.com/office/drawing/2014/main" id="{2FDF8199-D14B-44CB-9460-4AFF3B2B7298}"/>
              </a:ext>
            </a:extLst>
          </p:cNvPr>
          <p:cNvSpPr>
            <a:spLocks noGrp="1"/>
          </p:cNvSpPr>
          <p:nvPr>
            <p:ph type="sldNum" sz="quarter" idx="4"/>
          </p:nvPr>
        </p:nvSpPr>
        <p:spPr/>
        <p:txBody>
          <a:bodyPr/>
          <a:lstStyle/>
          <a:p>
            <a:fld id="{15DCD0A5-AC27-7949-B137-E339729CD911}" type="slidenum">
              <a:rPr lang="de-DE" smtClean="0"/>
              <a:pPr/>
              <a:t>29</a:t>
            </a:fld>
            <a:endParaRPr lang="de-DE"/>
          </a:p>
        </p:txBody>
      </p:sp>
      <p:sp>
        <p:nvSpPr>
          <p:cNvPr id="1025" name="Textplatzhalter 1024">
            <a:extLst>
              <a:ext uri="{FF2B5EF4-FFF2-40B4-BE49-F238E27FC236}">
                <a16:creationId xmlns:a16="http://schemas.microsoft.com/office/drawing/2014/main" id="{37F487DA-7E11-0CC6-13ED-B448130CEC0D}"/>
              </a:ext>
            </a:extLst>
          </p:cNvPr>
          <p:cNvSpPr>
            <a:spLocks noGrp="1"/>
          </p:cNvSpPr>
          <p:nvPr>
            <p:ph type="body" sz="quarter" idx="34"/>
          </p:nvPr>
        </p:nvSpPr>
        <p:spPr>
          <a:xfrm>
            <a:off x="246274" y="1792407"/>
            <a:ext cx="7145126" cy="2160467"/>
          </a:xfrm>
        </p:spPr>
        <p:txBody>
          <a:bodyPr/>
          <a:lstStyle/>
          <a:p>
            <a:r>
              <a:rPr lang="de-DE" sz="1800"/>
              <a:t>Lernen Sie die neuen Möglichkeiten der Zusammenarbeit kennen</a:t>
            </a:r>
          </a:p>
          <a:p>
            <a:r>
              <a:rPr lang="de-DE" sz="1800"/>
              <a:t>Nutzen Sie das Potential von Microsoft 365 durch das Kombinieren von Apps</a:t>
            </a:r>
          </a:p>
          <a:p>
            <a:r>
              <a:rPr lang="de-DE" sz="1800"/>
              <a:t>10 kollaborative Prozesse</a:t>
            </a:r>
          </a:p>
          <a:p>
            <a:r>
              <a:rPr lang="de-DE" sz="1800"/>
              <a:t>Max. Länge von 10-15 Minuten </a:t>
            </a:r>
          </a:p>
        </p:txBody>
      </p:sp>
      <p:sp>
        <p:nvSpPr>
          <p:cNvPr id="13" name="Titel 12">
            <a:extLst>
              <a:ext uri="{FF2B5EF4-FFF2-40B4-BE49-F238E27FC236}">
                <a16:creationId xmlns:a16="http://schemas.microsoft.com/office/drawing/2014/main" id="{8F557C9A-E63D-4FCE-BEF3-7FB242B18964}"/>
              </a:ext>
            </a:extLst>
          </p:cNvPr>
          <p:cNvSpPr>
            <a:spLocks noGrp="1"/>
          </p:cNvSpPr>
          <p:nvPr>
            <p:ph type="title"/>
          </p:nvPr>
        </p:nvSpPr>
        <p:spPr>
          <a:xfrm>
            <a:off x="336320" y="548680"/>
            <a:ext cx="8927802" cy="415498"/>
          </a:xfrm>
        </p:spPr>
        <p:txBody>
          <a:bodyPr/>
          <a:lstStyle/>
          <a:p>
            <a:r>
              <a:rPr lang="en-US"/>
              <a:t>Workflow WBTs</a:t>
            </a:r>
          </a:p>
        </p:txBody>
      </p:sp>
      <p:sp>
        <p:nvSpPr>
          <p:cNvPr id="18" name="Textplatzhalter 17">
            <a:extLst>
              <a:ext uri="{FF2B5EF4-FFF2-40B4-BE49-F238E27FC236}">
                <a16:creationId xmlns:a16="http://schemas.microsoft.com/office/drawing/2014/main" id="{F3C73B15-F852-86E1-F43A-F5775EED356C}"/>
              </a:ext>
            </a:extLst>
          </p:cNvPr>
          <p:cNvSpPr>
            <a:spLocks noGrp="1"/>
          </p:cNvSpPr>
          <p:nvPr>
            <p:ph type="body" sz="quarter" idx="15"/>
          </p:nvPr>
        </p:nvSpPr>
        <p:spPr/>
        <p:txBody>
          <a:bodyPr/>
          <a:lstStyle/>
          <a:p>
            <a:endParaRPr lang="en-US"/>
          </a:p>
        </p:txBody>
      </p:sp>
      <p:pic>
        <p:nvPicPr>
          <p:cNvPr id="39" name="Grafik 38">
            <a:extLst>
              <a:ext uri="{FF2B5EF4-FFF2-40B4-BE49-F238E27FC236}">
                <a16:creationId xmlns:a16="http://schemas.microsoft.com/office/drawing/2014/main" id="{86C1DA28-F92B-6482-5A06-4742F5C89A4F}"/>
              </a:ext>
            </a:extLst>
          </p:cNvPr>
          <p:cNvPicPr>
            <a:picLocks noChangeAspect="1"/>
          </p:cNvPicPr>
          <p:nvPr/>
        </p:nvPicPr>
        <p:blipFill>
          <a:blip r:embed="rId3"/>
          <a:stretch>
            <a:fillRect/>
          </a:stretch>
        </p:blipFill>
        <p:spPr>
          <a:xfrm>
            <a:off x="1750405" y="4405848"/>
            <a:ext cx="360000" cy="360000"/>
          </a:xfrm>
          <a:prstGeom prst="rect">
            <a:avLst/>
          </a:prstGeom>
        </p:spPr>
      </p:pic>
      <p:pic>
        <p:nvPicPr>
          <p:cNvPr id="43" name="Grafik 42" descr="Ein Bild, das Text, Erste Hilfe-Kasten, Uhr enthält.&#10;&#10;Automatisch generierte Beschreibung">
            <a:extLst>
              <a:ext uri="{FF2B5EF4-FFF2-40B4-BE49-F238E27FC236}">
                <a16:creationId xmlns:a16="http://schemas.microsoft.com/office/drawing/2014/main" id="{2783540F-1F7C-C039-0806-444D20D21D0F}"/>
              </a:ext>
            </a:extLst>
          </p:cNvPr>
          <p:cNvPicPr>
            <a:picLocks noChangeAspect="1"/>
          </p:cNvPicPr>
          <p:nvPr/>
        </p:nvPicPr>
        <p:blipFill>
          <a:blip r:embed="rId4"/>
          <a:stretch>
            <a:fillRect/>
          </a:stretch>
        </p:blipFill>
        <p:spPr>
          <a:xfrm>
            <a:off x="4332135" y="4405848"/>
            <a:ext cx="387060" cy="360000"/>
          </a:xfrm>
          <a:prstGeom prst="rect">
            <a:avLst/>
          </a:prstGeom>
        </p:spPr>
      </p:pic>
      <p:pic>
        <p:nvPicPr>
          <p:cNvPr id="45" name="Grafik 44" descr="Ein Bild, das Text, dunkel, Bildschirm enthält.&#10;&#10;Automatisch generierte Beschreibung">
            <a:extLst>
              <a:ext uri="{FF2B5EF4-FFF2-40B4-BE49-F238E27FC236}">
                <a16:creationId xmlns:a16="http://schemas.microsoft.com/office/drawing/2014/main" id="{EF4E4A76-2EA5-E605-704F-E80B9988044B}"/>
              </a:ext>
            </a:extLst>
          </p:cNvPr>
          <p:cNvPicPr>
            <a:picLocks noChangeAspect="1"/>
          </p:cNvPicPr>
          <p:nvPr/>
        </p:nvPicPr>
        <p:blipFill rotWithShape="1">
          <a:blip r:embed="rId5"/>
          <a:srcRect l="24272" t="30828" r="29484" b="35411"/>
          <a:stretch/>
        </p:blipFill>
        <p:spPr>
          <a:xfrm>
            <a:off x="418025" y="4388757"/>
            <a:ext cx="493110" cy="360001"/>
          </a:xfrm>
          <a:prstGeom prst="rect">
            <a:avLst/>
          </a:prstGeom>
        </p:spPr>
      </p:pic>
      <p:pic>
        <p:nvPicPr>
          <p:cNvPr id="46" name="Grafik 45" descr="Ein Bild, das Zubehör, Vektorgrafiken, Silhouette enthält.&#10;&#10;Automatisch generierte Beschreibung">
            <a:extLst>
              <a:ext uri="{FF2B5EF4-FFF2-40B4-BE49-F238E27FC236}">
                <a16:creationId xmlns:a16="http://schemas.microsoft.com/office/drawing/2014/main" id="{67B0536A-6917-1FD9-47DA-F872B505A32D}"/>
              </a:ext>
            </a:extLst>
          </p:cNvPr>
          <p:cNvPicPr>
            <a:picLocks noChangeAspect="1"/>
          </p:cNvPicPr>
          <p:nvPr/>
        </p:nvPicPr>
        <p:blipFill>
          <a:blip r:embed="rId6"/>
          <a:stretch>
            <a:fillRect/>
          </a:stretch>
        </p:blipFill>
        <p:spPr>
          <a:xfrm>
            <a:off x="2931095" y="4405848"/>
            <a:ext cx="561770" cy="360000"/>
          </a:xfrm>
          <a:prstGeom prst="rect">
            <a:avLst/>
          </a:prstGeom>
        </p:spPr>
      </p:pic>
      <p:pic>
        <p:nvPicPr>
          <p:cNvPr id="47" name="Grafik 46">
            <a:extLst>
              <a:ext uri="{FF2B5EF4-FFF2-40B4-BE49-F238E27FC236}">
                <a16:creationId xmlns:a16="http://schemas.microsoft.com/office/drawing/2014/main" id="{1D2AC6DE-8D79-6E60-1E59-A001181E00EF}"/>
              </a:ext>
            </a:extLst>
          </p:cNvPr>
          <p:cNvPicPr>
            <a:picLocks noChangeAspect="1"/>
          </p:cNvPicPr>
          <p:nvPr/>
        </p:nvPicPr>
        <p:blipFill>
          <a:blip r:embed="rId7"/>
          <a:stretch>
            <a:fillRect/>
          </a:stretch>
        </p:blipFill>
        <p:spPr>
          <a:xfrm>
            <a:off x="7273329" y="-3701623"/>
            <a:ext cx="270949" cy="252000"/>
          </a:xfrm>
          <a:prstGeom prst="rect">
            <a:avLst/>
          </a:prstGeom>
        </p:spPr>
      </p:pic>
      <p:pic>
        <p:nvPicPr>
          <p:cNvPr id="48" name="Grafik 47">
            <a:extLst>
              <a:ext uri="{FF2B5EF4-FFF2-40B4-BE49-F238E27FC236}">
                <a16:creationId xmlns:a16="http://schemas.microsoft.com/office/drawing/2014/main" id="{9C68B93D-AA3A-0143-8479-BC1FA91A002E}"/>
              </a:ext>
            </a:extLst>
          </p:cNvPr>
          <p:cNvPicPr>
            <a:picLocks noChangeAspect="1"/>
          </p:cNvPicPr>
          <p:nvPr/>
        </p:nvPicPr>
        <p:blipFill>
          <a:blip r:embed="rId8"/>
          <a:stretch>
            <a:fillRect/>
          </a:stretch>
        </p:blipFill>
        <p:spPr>
          <a:xfrm>
            <a:off x="4945300" y="4405848"/>
            <a:ext cx="387060" cy="360000"/>
          </a:xfrm>
          <a:prstGeom prst="rect">
            <a:avLst/>
          </a:prstGeom>
        </p:spPr>
      </p:pic>
      <p:pic>
        <p:nvPicPr>
          <p:cNvPr id="49" name="Grafik 48">
            <a:extLst>
              <a:ext uri="{FF2B5EF4-FFF2-40B4-BE49-F238E27FC236}">
                <a16:creationId xmlns:a16="http://schemas.microsoft.com/office/drawing/2014/main" id="{9C177181-A916-8240-A9F3-EEE05851655E}"/>
              </a:ext>
            </a:extLst>
          </p:cNvPr>
          <p:cNvPicPr>
            <a:picLocks noChangeAspect="1"/>
          </p:cNvPicPr>
          <p:nvPr/>
        </p:nvPicPr>
        <p:blipFill>
          <a:blip r:embed="rId9"/>
          <a:stretch>
            <a:fillRect/>
          </a:stretch>
        </p:blipFill>
        <p:spPr>
          <a:xfrm>
            <a:off x="1137240" y="4405848"/>
            <a:ext cx="387060" cy="360000"/>
          </a:xfrm>
          <a:prstGeom prst="rect">
            <a:avLst/>
          </a:prstGeom>
        </p:spPr>
      </p:pic>
      <p:pic>
        <p:nvPicPr>
          <p:cNvPr id="50" name="Grafik 49">
            <a:extLst>
              <a:ext uri="{FF2B5EF4-FFF2-40B4-BE49-F238E27FC236}">
                <a16:creationId xmlns:a16="http://schemas.microsoft.com/office/drawing/2014/main" id="{F2D32E98-FB02-672F-E5B5-29989745267A}"/>
              </a:ext>
            </a:extLst>
          </p:cNvPr>
          <p:cNvPicPr>
            <a:picLocks noChangeAspect="1"/>
          </p:cNvPicPr>
          <p:nvPr/>
        </p:nvPicPr>
        <p:blipFill>
          <a:blip r:embed="rId10"/>
          <a:stretch>
            <a:fillRect/>
          </a:stretch>
        </p:blipFill>
        <p:spPr>
          <a:xfrm>
            <a:off x="2336510" y="4405848"/>
            <a:ext cx="368480" cy="360000"/>
          </a:xfrm>
          <a:prstGeom prst="rect">
            <a:avLst/>
          </a:prstGeom>
        </p:spPr>
      </p:pic>
      <p:pic>
        <p:nvPicPr>
          <p:cNvPr id="51" name="Grafik 50">
            <a:extLst>
              <a:ext uri="{FF2B5EF4-FFF2-40B4-BE49-F238E27FC236}">
                <a16:creationId xmlns:a16="http://schemas.microsoft.com/office/drawing/2014/main" id="{7CFD336E-1B24-9061-EDD7-99E59C1CE220}"/>
              </a:ext>
            </a:extLst>
          </p:cNvPr>
          <p:cNvPicPr>
            <a:picLocks noChangeAspect="1"/>
          </p:cNvPicPr>
          <p:nvPr/>
        </p:nvPicPr>
        <p:blipFill>
          <a:blip r:embed="rId11"/>
          <a:stretch>
            <a:fillRect/>
          </a:stretch>
        </p:blipFill>
        <p:spPr>
          <a:xfrm>
            <a:off x="3718970" y="4405848"/>
            <a:ext cx="387060" cy="360000"/>
          </a:xfrm>
          <a:prstGeom prst="rect">
            <a:avLst/>
          </a:prstGeom>
        </p:spPr>
      </p:pic>
      <p:sp>
        <p:nvSpPr>
          <p:cNvPr id="52" name="Textfeld 10">
            <a:extLst>
              <a:ext uri="{FF2B5EF4-FFF2-40B4-BE49-F238E27FC236}">
                <a16:creationId xmlns:a16="http://schemas.microsoft.com/office/drawing/2014/main" id="{974DB472-F7F7-66FA-F9BB-D245E79DD3B6}"/>
              </a:ext>
            </a:extLst>
          </p:cNvPr>
          <p:cNvSpPr txBox="1"/>
          <p:nvPr/>
        </p:nvSpPr>
        <p:spPr>
          <a:xfrm>
            <a:off x="7996922" y="6444476"/>
            <a:ext cx="2136739" cy="276999"/>
          </a:xfrm>
          <a:prstGeom prst="rect">
            <a:avLst/>
          </a:prstGeom>
          <a:noFill/>
        </p:spPr>
        <p:txBody>
          <a:bodyPr wrap="square" rtlCol="0">
            <a:spAutoFit/>
          </a:bodyPr>
          <a:lstStyle/>
          <a:p>
            <a:pPr marL="0" marR="0" lvl="0" indent="0" algn="r" defTabSz="1031509"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444444"/>
                </a:solidFill>
                <a:effectLst/>
                <a:uLnTx/>
                <a:uFillTx/>
                <a:latin typeface="Segoe UI Semibold" panose="020B0702040204020203" pitchFamily="34" charset="0"/>
                <a:ea typeface="+mn-ea"/>
                <a:cs typeface="Segoe UI Semibold" panose="020B0702040204020203" pitchFamily="34" charset="0"/>
              </a:rPr>
              <a:t>Sprachen: </a:t>
            </a:r>
            <a:r>
              <a:rPr kumimoji="0" lang="de-DE" sz="1200" b="0" i="0" u="none" strike="noStrike" kern="1200" cap="none" spc="0" normalizeH="0" baseline="0" noProof="0">
                <a:ln>
                  <a:noFill/>
                </a:ln>
                <a:solidFill>
                  <a:srgbClr val="444444"/>
                </a:solidFill>
                <a:effectLst/>
                <a:uLnTx/>
                <a:uFillTx/>
                <a:latin typeface="Segoe UI Light" panose="020B0502040204020203" pitchFamily="34" charset="0"/>
                <a:ea typeface="+mn-ea"/>
                <a:cs typeface="Segoe UI Light" panose="020B0502040204020203" pitchFamily="34" charset="0"/>
              </a:rPr>
              <a:t>de, en-</a:t>
            </a:r>
            <a:r>
              <a:rPr kumimoji="0" lang="de-DE" sz="1200" b="0" i="0" u="none" strike="noStrike" kern="1200" cap="none" spc="0" normalizeH="0" baseline="0" noProof="0" err="1">
                <a:ln>
                  <a:noFill/>
                </a:ln>
                <a:solidFill>
                  <a:srgbClr val="444444"/>
                </a:solidFill>
                <a:effectLst/>
                <a:uLnTx/>
                <a:uFillTx/>
                <a:latin typeface="Segoe UI Light" panose="020B0502040204020203" pitchFamily="34" charset="0"/>
                <a:ea typeface="+mn-ea"/>
                <a:cs typeface="Segoe UI Light" panose="020B0502040204020203" pitchFamily="34" charset="0"/>
              </a:rPr>
              <a:t>us</a:t>
            </a:r>
            <a:r>
              <a:rPr kumimoji="0" lang="de-DE" sz="1200" b="0" i="0" u="none" strike="noStrike" kern="1200" cap="none" spc="0" normalizeH="0" baseline="0" noProof="0">
                <a:ln>
                  <a:noFill/>
                </a:ln>
                <a:solidFill>
                  <a:srgbClr val="444444"/>
                </a:solidFill>
                <a:effectLst/>
                <a:uLnTx/>
                <a:uFillTx/>
                <a:latin typeface="Segoe UI Light" panose="020B0502040204020203" pitchFamily="34" charset="0"/>
                <a:ea typeface="+mn-ea"/>
                <a:cs typeface="Segoe UI Light" panose="020B0502040204020203" pitchFamily="34" charset="0"/>
              </a:rPr>
              <a:t>, </a:t>
            </a:r>
            <a:r>
              <a:rPr kumimoji="0" lang="de-DE" sz="1200" b="0" i="0" u="none" strike="noStrike" kern="1200" cap="none" spc="0" normalizeH="0" baseline="0" noProof="0" err="1">
                <a:ln>
                  <a:noFill/>
                </a:ln>
                <a:solidFill>
                  <a:srgbClr val="444444"/>
                </a:solidFill>
                <a:effectLst/>
                <a:uLnTx/>
                <a:uFillTx/>
                <a:latin typeface="Segoe UI Light" panose="020B0502040204020203" pitchFamily="34" charset="0"/>
                <a:ea typeface="+mn-ea"/>
                <a:cs typeface="Segoe UI Light" panose="020B0502040204020203" pitchFamily="34" charset="0"/>
              </a:rPr>
              <a:t>fr</a:t>
            </a:r>
            <a:r>
              <a:rPr kumimoji="0" lang="de-DE" sz="1200" b="0" i="0" u="none" strike="noStrike" kern="1200" cap="none" spc="0" normalizeH="0" baseline="0" noProof="0">
                <a:ln>
                  <a:noFill/>
                </a:ln>
                <a:solidFill>
                  <a:srgbClr val="444444"/>
                </a:solidFill>
                <a:effectLst/>
                <a:uLnTx/>
                <a:uFillTx/>
                <a:latin typeface="Segoe UI Light" panose="020B0502040204020203" pitchFamily="34" charset="0"/>
                <a:ea typeface="+mn-ea"/>
                <a:cs typeface="Segoe UI Light" panose="020B0502040204020203" pitchFamily="34" charset="0"/>
              </a:rPr>
              <a:t>, es, </a:t>
            </a:r>
            <a:r>
              <a:rPr kumimoji="0" lang="de-DE" sz="1200" b="0" i="0" u="none" strike="noStrike" kern="1200" cap="none" spc="0" normalizeH="0" baseline="0" noProof="0" err="1">
                <a:ln>
                  <a:noFill/>
                </a:ln>
                <a:solidFill>
                  <a:srgbClr val="444444"/>
                </a:solidFill>
                <a:effectLst/>
                <a:uLnTx/>
                <a:uFillTx/>
                <a:latin typeface="Segoe UI Light" panose="020B0502040204020203" pitchFamily="34" charset="0"/>
                <a:ea typeface="+mn-ea"/>
                <a:cs typeface="Segoe UI Light" panose="020B0502040204020203" pitchFamily="34" charset="0"/>
              </a:rPr>
              <a:t>nl</a:t>
            </a:r>
            <a:endParaRPr kumimoji="0" lang="de-DE" sz="1200" b="0" i="0" u="none" strike="noStrike" kern="1200" cap="none" spc="0" normalizeH="0" baseline="0" noProof="0">
              <a:ln>
                <a:noFill/>
              </a:ln>
              <a:solidFill>
                <a:srgbClr val="444444"/>
              </a:solidFill>
              <a:effectLst/>
              <a:uLnTx/>
              <a:uFillTx/>
              <a:latin typeface="Segoe UI Light" panose="020B0502040204020203" pitchFamily="34" charset="0"/>
              <a:ea typeface="+mn-ea"/>
              <a:cs typeface="Segoe UI Light" panose="020B0502040204020203" pitchFamily="34" charset="0"/>
            </a:endParaRPr>
          </a:p>
        </p:txBody>
      </p:sp>
      <p:pic>
        <p:nvPicPr>
          <p:cNvPr id="53" name="Grafik 52">
            <a:extLst>
              <a:ext uri="{FF2B5EF4-FFF2-40B4-BE49-F238E27FC236}">
                <a16:creationId xmlns:a16="http://schemas.microsoft.com/office/drawing/2014/main" id="{FA83A1BB-2B3D-EC85-BEB0-FDDB34A4E896}"/>
              </a:ext>
            </a:extLst>
          </p:cNvPr>
          <p:cNvPicPr>
            <a:picLocks noChangeAspect="1"/>
          </p:cNvPicPr>
          <p:nvPr/>
        </p:nvPicPr>
        <p:blipFill>
          <a:blip r:embed="rId12"/>
          <a:srcRect/>
          <a:stretch/>
        </p:blipFill>
        <p:spPr>
          <a:xfrm>
            <a:off x="8062829" y="778383"/>
            <a:ext cx="3204000" cy="1803344"/>
          </a:xfrm>
          <a:prstGeom prst="rect">
            <a:avLst/>
          </a:prstGeom>
          <a:effectLst>
            <a:outerShdw blurRad="50800" dist="38100" dir="2700000" algn="tl" rotWithShape="0">
              <a:prstClr val="black">
                <a:alpha val="40000"/>
              </a:prstClr>
            </a:outerShdw>
          </a:effectLst>
        </p:spPr>
      </p:pic>
      <p:pic>
        <p:nvPicPr>
          <p:cNvPr id="54" name="Grafik 53">
            <a:extLst>
              <a:ext uri="{FF2B5EF4-FFF2-40B4-BE49-F238E27FC236}">
                <a16:creationId xmlns:a16="http://schemas.microsoft.com/office/drawing/2014/main" id="{5AB3691D-D0B4-9722-18E8-B1400E471337}"/>
              </a:ext>
            </a:extLst>
          </p:cNvPr>
          <p:cNvPicPr>
            <a:picLocks noChangeAspect="1"/>
          </p:cNvPicPr>
          <p:nvPr/>
        </p:nvPicPr>
        <p:blipFill>
          <a:blip r:embed="rId13"/>
          <a:srcRect/>
          <a:stretch/>
        </p:blipFill>
        <p:spPr>
          <a:xfrm>
            <a:off x="8062829" y="2667610"/>
            <a:ext cx="3204000" cy="1800843"/>
          </a:xfrm>
          <a:prstGeom prst="rect">
            <a:avLst/>
          </a:prstGeom>
          <a:effectLst>
            <a:outerShdw blurRad="50800" dist="38100" dir="2700000" algn="tl" rotWithShape="0">
              <a:prstClr val="black">
                <a:alpha val="40000"/>
              </a:prstClr>
            </a:outerShdw>
          </a:effectLst>
        </p:spPr>
      </p:pic>
      <p:pic>
        <p:nvPicPr>
          <p:cNvPr id="55" name="Grafik 54">
            <a:extLst>
              <a:ext uri="{FF2B5EF4-FFF2-40B4-BE49-F238E27FC236}">
                <a16:creationId xmlns:a16="http://schemas.microsoft.com/office/drawing/2014/main" id="{6488258B-3694-3B68-87FE-55A5FF267464}"/>
              </a:ext>
            </a:extLst>
          </p:cNvPr>
          <p:cNvPicPr>
            <a:picLocks noChangeAspect="1"/>
          </p:cNvPicPr>
          <p:nvPr/>
        </p:nvPicPr>
        <p:blipFill>
          <a:blip r:embed="rId14"/>
          <a:srcRect/>
          <a:stretch/>
        </p:blipFill>
        <p:spPr>
          <a:xfrm>
            <a:off x="8062829" y="4547429"/>
            <a:ext cx="3204000" cy="1802249"/>
          </a:xfrm>
          <a:prstGeom prst="rect">
            <a:avLst/>
          </a:prstGeom>
          <a:effectLst>
            <a:outerShdw blurRad="50800" dist="38100" dir="2700000" algn="tl" rotWithShape="0">
              <a:prstClr val="black">
                <a:alpha val="40000"/>
              </a:prstClr>
            </a:outerShdw>
          </a:effectLst>
        </p:spPr>
      </p:pic>
      <p:grpSp>
        <p:nvGrpSpPr>
          <p:cNvPr id="8" name="Gruppieren 7">
            <a:extLst>
              <a:ext uri="{FF2B5EF4-FFF2-40B4-BE49-F238E27FC236}">
                <a16:creationId xmlns:a16="http://schemas.microsoft.com/office/drawing/2014/main" id="{BAD2819E-8E7A-CEB2-9830-5FFDC870DB34}"/>
              </a:ext>
            </a:extLst>
          </p:cNvPr>
          <p:cNvGrpSpPr/>
          <p:nvPr/>
        </p:nvGrpSpPr>
        <p:grpSpPr>
          <a:xfrm>
            <a:off x="530057" y="5613479"/>
            <a:ext cx="3802078" cy="830997"/>
            <a:chOff x="530057" y="5613479"/>
            <a:chExt cx="3802078" cy="830997"/>
          </a:xfrm>
        </p:grpSpPr>
        <p:sp>
          <p:nvSpPr>
            <p:cNvPr id="56" name="Rechteck: abgerundete Ecken 55">
              <a:extLst>
                <a:ext uri="{FF2B5EF4-FFF2-40B4-BE49-F238E27FC236}">
                  <a16:creationId xmlns:a16="http://schemas.microsoft.com/office/drawing/2014/main" id="{32943BB1-1340-4E4A-30D5-7CED00AE8042}"/>
                </a:ext>
              </a:extLst>
            </p:cNvPr>
            <p:cNvSpPr/>
            <p:nvPr/>
          </p:nvSpPr>
          <p:spPr>
            <a:xfrm>
              <a:off x="561465" y="5657750"/>
              <a:ext cx="3718986" cy="739340"/>
            </a:xfrm>
            <a:prstGeom prst="roundRect">
              <a:avLst/>
            </a:prstGeom>
            <a:noFill/>
            <a:ln w="57150">
              <a:solidFill>
                <a:schemeClr val="accent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7" name="Rechteck: abgerundete Ecken 56">
              <a:extLst>
                <a:ext uri="{FF2B5EF4-FFF2-40B4-BE49-F238E27FC236}">
                  <a16:creationId xmlns:a16="http://schemas.microsoft.com/office/drawing/2014/main" id="{76B9E02E-408C-2E41-CCFE-78690DAC29F2}"/>
                </a:ext>
              </a:extLst>
            </p:cNvPr>
            <p:cNvSpPr/>
            <p:nvPr/>
          </p:nvSpPr>
          <p:spPr>
            <a:xfrm>
              <a:off x="653115" y="5795614"/>
              <a:ext cx="3579569" cy="457387"/>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p>
              <a:pPr marL="542925" marR="0" lvl="0"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Blick in die Workflow WBTs. Klicken Sie hier:</a:t>
              </a:r>
              <a:br>
                <a:rPr kumimoji="0" lang="de-DE"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hlinkClick r:id="rId15"/>
                </a:rPr>
              </a:br>
              <a:r>
                <a:rPr kumimoji="0" lang="de-DE"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hlinkClick r:id="rId15"/>
                </a:rPr>
                <a:t>Preview Workflow WBTs</a:t>
              </a:r>
              <a:endParaRPr kumimoji="0" lang="de-DE"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58" name="Ellipse 57">
              <a:extLst>
                <a:ext uri="{FF2B5EF4-FFF2-40B4-BE49-F238E27FC236}">
                  <a16:creationId xmlns:a16="http://schemas.microsoft.com/office/drawing/2014/main" id="{3345D160-1836-833B-1E84-557DACFDEE97}"/>
                </a:ext>
              </a:extLst>
            </p:cNvPr>
            <p:cNvSpPr/>
            <p:nvPr/>
          </p:nvSpPr>
          <p:spPr>
            <a:xfrm>
              <a:off x="725226" y="5857001"/>
              <a:ext cx="396000" cy="396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9" name="Grafik 58">
              <a:extLst>
                <a:ext uri="{FF2B5EF4-FFF2-40B4-BE49-F238E27FC236}">
                  <a16:creationId xmlns:a16="http://schemas.microsoft.com/office/drawing/2014/main" id="{CDCA45A3-387A-1521-29B1-6951984F116D}"/>
                </a:ext>
              </a:extLst>
            </p:cNvPr>
            <p:cNvPicPr>
              <a:picLocks noChangeAspect="1"/>
            </p:cNvPicPr>
            <p:nvPr/>
          </p:nvPicPr>
          <p:blipFill>
            <a:blip r:embed="rId16"/>
            <a:stretch>
              <a:fillRect/>
            </a:stretch>
          </p:blipFill>
          <p:spPr>
            <a:xfrm>
              <a:off x="763665" y="5893001"/>
              <a:ext cx="323012" cy="324000"/>
            </a:xfrm>
            <a:prstGeom prst="rect">
              <a:avLst/>
            </a:prstGeom>
          </p:spPr>
        </p:pic>
        <p:sp>
          <p:nvSpPr>
            <p:cNvPr id="60" name="Rechteck 59">
              <a:hlinkClick r:id="rId17"/>
              <a:extLst>
                <a:ext uri="{FF2B5EF4-FFF2-40B4-BE49-F238E27FC236}">
                  <a16:creationId xmlns:a16="http://schemas.microsoft.com/office/drawing/2014/main" id="{3C1AE478-C996-8E0B-F386-02DE8DD50C98}"/>
                </a:ext>
              </a:extLst>
            </p:cNvPr>
            <p:cNvSpPr/>
            <p:nvPr/>
          </p:nvSpPr>
          <p:spPr>
            <a:xfrm>
              <a:off x="530057" y="5613479"/>
              <a:ext cx="3802078" cy="830997"/>
            </a:xfrm>
            <a:prstGeom prst="rect">
              <a:avLst/>
            </a:prstGeom>
            <a:no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3" name="Grafik 62">
            <a:extLst>
              <a:ext uri="{FF2B5EF4-FFF2-40B4-BE49-F238E27FC236}">
                <a16:creationId xmlns:a16="http://schemas.microsoft.com/office/drawing/2014/main" id="{02A7BA00-7901-5901-D885-9373C95336DE}"/>
              </a:ext>
            </a:extLst>
          </p:cNvPr>
          <p:cNvPicPr>
            <a:picLocks noChangeAspect="1"/>
          </p:cNvPicPr>
          <p:nvPr/>
        </p:nvPicPr>
        <p:blipFill>
          <a:blip r:embed="rId7"/>
          <a:stretch>
            <a:fillRect/>
          </a:stretch>
        </p:blipFill>
        <p:spPr>
          <a:xfrm>
            <a:off x="5558465" y="4405848"/>
            <a:ext cx="387070" cy="360000"/>
          </a:xfrm>
          <a:prstGeom prst="rect">
            <a:avLst/>
          </a:prstGeom>
        </p:spPr>
      </p:pic>
      <p:pic>
        <p:nvPicPr>
          <p:cNvPr id="5" name="Grafik 4" descr="Ein Bild, das Text, Visitenkarte, ClipArt enthält.&#10;&#10;Automatisch generierte Beschreibung">
            <a:extLst>
              <a:ext uri="{FF2B5EF4-FFF2-40B4-BE49-F238E27FC236}">
                <a16:creationId xmlns:a16="http://schemas.microsoft.com/office/drawing/2014/main" id="{DA9E990F-742B-7767-1DCB-D0E4F908A3D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71640" y="4327611"/>
            <a:ext cx="488521" cy="492036"/>
          </a:xfrm>
          <a:prstGeom prst="rect">
            <a:avLst/>
          </a:prstGeom>
        </p:spPr>
      </p:pic>
      <p:pic>
        <p:nvPicPr>
          <p:cNvPr id="7" name="Grafik 6">
            <a:extLst>
              <a:ext uri="{FF2B5EF4-FFF2-40B4-BE49-F238E27FC236}">
                <a16:creationId xmlns:a16="http://schemas.microsoft.com/office/drawing/2014/main" id="{590858AF-9211-61EF-04E6-FD8CAADA346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86269" y="4393627"/>
            <a:ext cx="387060" cy="360003"/>
          </a:xfrm>
          <a:prstGeom prst="rect">
            <a:avLst/>
          </a:prstGeom>
        </p:spPr>
      </p:pic>
    </p:spTree>
    <p:extLst>
      <p:ext uri="{BB962C8B-B14F-4D97-AF65-F5344CB8AC3E}">
        <p14:creationId xmlns:p14="http://schemas.microsoft.com/office/powerpoint/2010/main" val="251826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7BD4C29B-6752-D947-386E-7DE323126593}"/>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3" name="Foliennummernplatzhalter 2">
            <a:extLst>
              <a:ext uri="{FF2B5EF4-FFF2-40B4-BE49-F238E27FC236}">
                <a16:creationId xmlns:a16="http://schemas.microsoft.com/office/drawing/2014/main" id="{3AD0ED01-0D81-A850-A861-47AF0D1CF614}"/>
              </a:ext>
            </a:extLst>
          </p:cNvPr>
          <p:cNvSpPr>
            <a:spLocks noGrp="1"/>
          </p:cNvSpPr>
          <p:nvPr>
            <p:ph type="sldNum" sz="quarter" idx="4"/>
          </p:nvPr>
        </p:nvSpPr>
        <p:spPr/>
        <p:txBody>
          <a:bodyPr/>
          <a:lstStyle/>
          <a:p>
            <a:fld id="{15DCD0A5-AC27-7949-B137-E339729CD911}" type="slidenum">
              <a:rPr lang="de-DE" smtClean="0"/>
              <a:pPr/>
              <a:t>3</a:t>
            </a:fld>
            <a:endParaRPr lang="de-DE"/>
          </a:p>
        </p:txBody>
      </p:sp>
      <p:pic>
        <p:nvPicPr>
          <p:cNvPr id="18" name="Inhaltsplatzhalter 17" descr="Ein Bild, das Text, gelb enthält.&#10;&#10;Automatisch generierte Beschreibung">
            <a:extLst>
              <a:ext uri="{FF2B5EF4-FFF2-40B4-BE49-F238E27FC236}">
                <a16:creationId xmlns:a16="http://schemas.microsoft.com/office/drawing/2014/main" id="{210CCC63-D73F-1D39-7E96-855012483EDB}"/>
              </a:ext>
            </a:extLst>
          </p:cNvPr>
          <p:cNvPicPr>
            <a:picLocks noGrp="1" noChangeAspect="1"/>
          </p:cNvPicPr>
          <p:nvPr>
            <p:ph sz="quarter" idx="17"/>
          </p:nvPr>
        </p:nvPicPr>
        <p:blipFill>
          <a:blip r:embed="rId3">
            <a:extLst>
              <a:ext uri="{28A0092B-C50C-407E-A947-70E740481C1C}">
                <a14:useLocalDpi xmlns:a14="http://schemas.microsoft.com/office/drawing/2010/main" val="0"/>
              </a:ext>
            </a:extLst>
          </a:blip>
          <a:stretch>
            <a:fillRect/>
          </a:stretch>
        </p:blipFill>
        <p:spPr>
          <a:xfrm>
            <a:off x="-34536" y="-539755"/>
            <a:ext cx="12226536" cy="8151024"/>
          </a:xfrm>
        </p:spPr>
      </p:pic>
    </p:spTree>
    <p:extLst>
      <p:ext uri="{BB962C8B-B14F-4D97-AF65-F5344CB8AC3E}">
        <p14:creationId xmlns:p14="http://schemas.microsoft.com/office/powerpoint/2010/main" val="992365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Rechteck 1034">
            <a:extLst>
              <a:ext uri="{FF2B5EF4-FFF2-40B4-BE49-F238E27FC236}">
                <a16:creationId xmlns:a16="http://schemas.microsoft.com/office/drawing/2014/main" id="{67783C4F-F161-7941-0C08-1CF8D72A20C5}"/>
              </a:ext>
            </a:extLst>
          </p:cNvPr>
          <p:cNvSpPr/>
          <p:nvPr/>
        </p:nvSpPr>
        <p:spPr>
          <a:xfrm>
            <a:off x="8152440" y="1524716"/>
            <a:ext cx="3600000" cy="3600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34" name="Rechteck 1033">
            <a:extLst>
              <a:ext uri="{FF2B5EF4-FFF2-40B4-BE49-F238E27FC236}">
                <a16:creationId xmlns:a16="http://schemas.microsoft.com/office/drawing/2014/main" id="{2AAD54F0-F9AB-4263-4ACB-501C90924243}"/>
              </a:ext>
            </a:extLst>
          </p:cNvPr>
          <p:cNvSpPr/>
          <p:nvPr/>
        </p:nvSpPr>
        <p:spPr>
          <a:xfrm>
            <a:off x="4206136" y="1524716"/>
            <a:ext cx="3600000" cy="3600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1" name="Rechteck 30">
            <a:extLst>
              <a:ext uri="{FF2B5EF4-FFF2-40B4-BE49-F238E27FC236}">
                <a16:creationId xmlns:a16="http://schemas.microsoft.com/office/drawing/2014/main" id="{C19D5BD0-F0AA-C043-8E6E-9E2EC943A48F}"/>
              </a:ext>
            </a:extLst>
          </p:cNvPr>
          <p:cNvSpPr/>
          <p:nvPr/>
        </p:nvSpPr>
        <p:spPr>
          <a:xfrm>
            <a:off x="305788" y="1524716"/>
            <a:ext cx="3600000" cy="36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ußzeilenplatzhalter 1">
            <a:extLst>
              <a:ext uri="{FF2B5EF4-FFF2-40B4-BE49-F238E27FC236}">
                <a16:creationId xmlns:a16="http://schemas.microsoft.com/office/drawing/2014/main" id="{E46503B1-0E81-408D-B3A7-E53CD474A71D}"/>
              </a:ext>
            </a:extLst>
          </p:cNvPr>
          <p:cNvSpPr>
            <a:spLocks noGrp="1"/>
          </p:cNvSpPr>
          <p:nvPr>
            <p:ph type="ftr" sz="quarter" idx="3"/>
          </p:nvPr>
        </p:nvSpPr>
        <p:spPr>
          <a:xfrm>
            <a:off x="6995235" y="6582976"/>
            <a:ext cx="4358565" cy="138499"/>
          </a:xfrm>
        </p:spPr>
        <p:txBody>
          <a:bodyPr/>
          <a:lstStyle/>
          <a:p>
            <a:r>
              <a:rPr lang="de-DE" dirty="0"/>
              <a:t>OneDrive: Teilen Sie schon oder senden Sie noch?  </a:t>
            </a:r>
            <a:r>
              <a:rPr lang="de-DE" dirty="0" err="1"/>
              <a:t>Webinarserie</a:t>
            </a:r>
            <a:r>
              <a:rPr lang="de-DE" dirty="0"/>
              <a:t>: Fit für Microsoft 365</a:t>
            </a:r>
          </a:p>
        </p:txBody>
      </p:sp>
      <p:sp>
        <p:nvSpPr>
          <p:cNvPr id="3" name="Foliennummernplatzhalter 2">
            <a:extLst>
              <a:ext uri="{FF2B5EF4-FFF2-40B4-BE49-F238E27FC236}">
                <a16:creationId xmlns:a16="http://schemas.microsoft.com/office/drawing/2014/main" id="{2FDF8199-D14B-44CB-9460-4AFF3B2B7298}"/>
              </a:ext>
            </a:extLst>
          </p:cNvPr>
          <p:cNvSpPr>
            <a:spLocks noGrp="1"/>
          </p:cNvSpPr>
          <p:nvPr>
            <p:ph type="sldNum" sz="quarter" idx="4"/>
          </p:nvPr>
        </p:nvSpPr>
        <p:spPr/>
        <p:txBody>
          <a:bodyPr/>
          <a:lstStyle/>
          <a:p>
            <a:fld id="{15DCD0A5-AC27-7949-B137-E339729CD911}" type="slidenum">
              <a:rPr lang="de-DE" smtClean="0"/>
              <a:pPr/>
              <a:t>30</a:t>
            </a:fld>
            <a:endParaRPr lang="de-DE"/>
          </a:p>
        </p:txBody>
      </p:sp>
      <p:sp>
        <p:nvSpPr>
          <p:cNvPr id="13" name="Titel 12">
            <a:extLst>
              <a:ext uri="{FF2B5EF4-FFF2-40B4-BE49-F238E27FC236}">
                <a16:creationId xmlns:a16="http://schemas.microsoft.com/office/drawing/2014/main" id="{8F557C9A-E63D-4FCE-BEF3-7FB242B18964}"/>
              </a:ext>
            </a:extLst>
          </p:cNvPr>
          <p:cNvSpPr>
            <a:spLocks noGrp="1"/>
          </p:cNvSpPr>
          <p:nvPr>
            <p:ph type="title"/>
          </p:nvPr>
        </p:nvSpPr>
        <p:spPr>
          <a:xfrm>
            <a:off x="336320" y="548680"/>
            <a:ext cx="8927802" cy="830997"/>
          </a:xfrm>
        </p:spPr>
        <p:txBody>
          <a:bodyPr/>
          <a:lstStyle/>
          <a:p>
            <a:r>
              <a:rPr lang="de-DE"/>
              <a:t>Microsoft Empowerment </a:t>
            </a:r>
            <a:r>
              <a:rPr lang="de-DE" err="1"/>
              <a:t>by</a:t>
            </a:r>
            <a:r>
              <a:rPr lang="de-DE"/>
              <a:t> tts</a:t>
            </a:r>
            <a:br>
              <a:rPr lang="de-DE"/>
            </a:br>
            <a:endParaRPr lang="en-US"/>
          </a:p>
        </p:txBody>
      </p:sp>
      <p:sp>
        <p:nvSpPr>
          <p:cNvPr id="14" name="Textplatzhalter 13">
            <a:extLst>
              <a:ext uri="{FF2B5EF4-FFF2-40B4-BE49-F238E27FC236}">
                <a16:creationId xmlns:a16="http://schemas.microsoft.com/office/drawing/2014/main" id="{92202C31-C83F-4EC7-B660-E5B82A9396E7}"/>
              </a:ext>
            </a:extLst>
          </p:cNvPr>
          <p:cNvSpPr>
            <a:spLocks noGrp="1"/>
          </p:cNvSpPr>
          <p:nvPr>
            <p:ph type="body" sz="quarter" idx="14"/>
          </p:nvPr>
        </p:nvSpPr>
        <p:spPr/>
        <p:txBody>
          <a:bodyPr/>
          <a:lstStyle/>
          <a:p>
            <a:r>
              <a:rPr lang="de-DE"/>
              <a:t>Lernen mit tts</a:t>
            </a:r>
            <a:endParaRPr lang="en-US"/>
          </a:p>
        </p:txBody>
      </p:sp>
      <p:sp>
        <p:nvSpPr>
          <p:cNvPr id="15" name="Textplatzhalter 14">
            <a:extLst>
              <a:ext uri="{FF2B5EF4-FFF2-40B4-BE49-F238E27FC236}">
                <a16:creationId xmlns:a16="http://schemas.microsoft.com/office/drawing/2014/main" id="{A02715FF-EC33-4832-9CC0-788917C5766C}"/>
              </a:ext>
            </a:extLst>
          </p:cNvPr>
          <p:cNvSpPr>
            <a:spLocks noGrp="1"/>
          </p:cNvSpPr>
          <p:nvPr>
            <p:ph type="body" sz="quarter" idx="15"/>
          </p:nvPr>
        </p:nvSpPr>
        <p:spPr/>
        <p:txBody>
          <a:bodyPr/>
          <a:lstStyle/>
          <a:p>
            <a:endParaRPr lang="en-US"/>
          </a:p>
        </p:txBody>
      </p:sp>
      <p:grpSp>
        <p:nvGrpSpPr>
          <p:cNvPr id="1042" name="Gruppieren 1041">
            <a:extLst>
              <a:ext uri="{FF2B5EF4-FFF2-40B4-BE49-F238E27FC236}">
                <a16:creationId xmlns:a16="http://schemas.microsoft.com/office/drawing/2014/main" id="{4081DCE2-A405-D0DD-FF71-C9DF07CAEF46}"/>
              </a:ext>
            </a:extLst>
          </p:cNvPr>
          <p:cNvGrpSpPr/>
          <p:nvPr/>
        </p:nvGrpSpPr>
        <p:grpSpPr>
          <a:xfrm>
            <a:off x="431382" y="1643523"/>
            <a:ext cx="3321806" cy="3328734"/>
            <a:chOff x="431382" y="1643523"/>
            <a:chExt cx="3321806" cy="3328734"/>
          </a:xfrm>
        </p:grpSpPr>
        <p:pic>
          <p:nvPicPr>
            <p:cNvPr id="22" name="Grafik 21">
              <a:extLst>
                <a:ext uri="{FF2B5EF4-FFF2-40B4-BE49-F238E27FC236}">
                  <a16:creationId xmlns:a16="http://schemas.microsoft.com/office/drawing/2014/main" id="{40597DCA-403B-A30C-E434-E3668601B683}"/>
                </a:ext>
              </a:extLst>
            </p:cNvPr>
            <p:cNvPicPr>
              <a:picLocks noChangeAspect="1"/>
            </p:cNvPicPr>
            <p:nvPr/>
          </p:nvPicPr>
          <p:blipFill>
            <a:blip r:embed="rId3"/>
            <a:stretch>
              <a:fillRect/>
            </a:stretch>
          </p:blipFill>
          <p:spPr>
            <a:xfrm>
              <a:off x="431382" y="1643523"/>
              <a:ext cx="3321806" cy="3328734"/>
            </a:xfrm>
            <a:prstGeom prst="rect">
              <a:avLst/>
            </a:prstGeom>
          </p:spPr>
        </p:pic>
        <p:sp>
          <p:nvSpPr>
            <p:cNvPr id="1024" name="Rechteck 1023">
              <a:extLst>
                <a:ext uri="{FF2B5EF4-FFF2-40B4-BE49-F238E27FC236}">
                  <a16:creationId xmlns:a16="http://schemas.microsoft.com/office/drawing/2014/main" id="{0B4101E9-CFF3-D6C8-A836-83CBDF3B40FA}"/>
                </a:ext>
              </a:extLst>
            </p:cNvPr>
            <p:cNvSpPr/>
            <p:nvPr/>
          </p:nvSpPr>
          <p:spPr>
            <a:xfrm>
              <a:off x="656278" y="1945037"/>
              <a:ext cx="2141166" cy="498598"/>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040" name="Gruppieren 1039">
            <a:extLst>
              <a:ext uri="{FF2B5EF4-FFF2-40B4-BE49-F238E27FC236}">
                <a16:creationId xmlns:a16="http://schemas.microsoft.com/office/drawing/2014/main" id="{34219334-CF52-4E5E-C71A-A7BAC0DC0049}"/>
              </a:ext>
            </a:extLst>
          </p:cNvPr>
          <p:cNvGrpSpPr/>
          <p:nvPr/>
        </p:nvGrpSpPr>
        <p:grpSpPr>
          <a:xfrm>
            <a:off x="4324935" y="1643523"/>
            <a:ext cx="3348000" cy="3348000"/>
            <a:chOff x="4317960" y="1668245"/>
            <a:chExt cx="3348000" cy="3348000"/>
          </a:xfrm>
        </p:grpSpPr>
        <p:pic>
          <p:nvPicPr>
            <p:cNvPr id="28" name="Grafik 27">
              <a:extLst>
                <a:ext uri="{FF2B5EF4-FFF2-40B4-BE49-F238E27FC236}">
                  <a16:creationId xmlns:a16="http://schemas.microsoft.com/office/drawing/2014/main" id="{0CC6DD75-2E15-565F-06CF-FBFF2B7B028C}"/>
                </a:ext>
              </a:extLst>
            </p:cNvPr>
            <p:cNvPicPr>
              <a:picLocks noChangeAspect="1"/>
            </p:cNvPicPr>
            <p:nvPr/>
          </p:nvPicPr>
          <p:blipFill>
            <a:blip r:embed="rId4"/>
            <a:stretch>
              <a:fillRect/>
            </a:stretch>
          </p:blipFill>
          <p:spPr>
            <a:xfrm>
              <a:off x="4317960" y="1668245"/>
              <a:ext cx="3348000" cy="3348000"/>
            </a:xfrm>
            <a:prstGeom prst="rect">
              <a:avLst/>
            </a:prstGeom>
          </p:spPr>
        </p:pic>
        <p:sp>
          <p:nvSpPr>
            <p:cNvPr id="1032" name="Rechteck 1031">
              <a:extLst>
                <a:ext uri="{FF2B5EF4-FFF2-40B4-BE49-F238E27FC236}">
                  <a16:creationId xmlns:a16="http://schemas.microsoft.com/office/drawing/2014/main" id="{EBA5580B-6CC7-7359-1FAA-BB05249B993B}"/>
                </a:ext>
              </a:extLst>
            </p:cNvPr>
            <p:cNvSpPr/>
            <p:nvPr/>
          </p:nvSpPr>
          <p:spPr>
            <a:xfrm>
              <a:off x="4595895" y="1964795"/>
              <a:ext cx="2141166" cy="498598"/>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041" name="Gruppieren 1040">
            <a:extLst>
              <a:ext uri="{FF2B5EF4-FFF2-40B4-BE49-F238E27FC236}">
                <a16:creationId xmlns:a16="http://schemas.microsoft.com/office/drawing/2014/main" id="{0A1BF1F5-C8FB-7E5F-761C-74E39F3B2413}"/>
              </a:ext>
            </a:extLst>
          </p:cNvPr>
          <p:cNvGrpSpPr/>
          <p:nvPr/>
        </p:nvGrpSpPr>
        <p:grpSpPr>
          <a:xfrm>
            <a:off x="8301604" y="1643523"/>
            <a:ext cx="3301671" cy="3312000"/>
            <a:chOff x="8301604" y="1686245"/>
            <a:chExt cx="3301671" cy="3312000"/>
          </a:xfrm>
        </p:grpSpPr>
        <p:pic>
          <p:nvPicPr>
            <p:cNvPr id="30" name="Grafik 29">
              <a:extLst>
                <a:ext uri="{FF2B5EF4-FFF2-40B4-BE49-F238E27FC236}">
                  <a16:creationId xmlns:a16="http://schemas.microsoft.com/office/drawing/2014/main" id="{CDC99A59-88AA-072F-E658-C7250C5304DA}"/>
                </a:ext>
              </a:extLst>
            </p:cNvPr>
            <p:cNvPicPr>
              <a:picLocks noChangeAspect="1"/>
            </p:cNvPicPr>
            <p:nvPr/>
          </p:nvPicPr>
          <p:blipFill>
            <a:blip r:embed="rId5"/>
            <a:stretch>
              <a:fillRect/>
            </a:stretch>
          </p:blipFill>
          <p:spPr>
            <a:xfrm>
              <a:off x="8301604" y="1686245"/>
              <a:ext cx="3301671" cy="3312000"/>
            </a:xfrm>
            <a:prstGeom prst="rect">
              <a:avLst/>
            </a:prstGeom>
          </p:spPr>
        </p:pic>
        <p:sp>
          <p:nvSpPr>
            <p:cNvPr id="1033" name="Rechteck 1032">
              <a:extLst>
                <a:ext uri="{FF2B5EF4-FFF2-40B4-BE49-F238E27FC236}">
                  <a16:creationId xmlns:a16="http://schemas.microsoft.com/office/drawing/2014/main" id="{5A6A7756-9486-4C34-9C5E-B3BB9F4B9729}"/>
                </a:ext>
              </a:extLst>
            </p:cNvPr>
            <p:cNvSpPr/>
            <p:nvPr/>
          </p:nvSpPr>
          <p:spPr>
            <a:xfrm>
              <a:off x="8574442" y="1964795"/>
              <a:ext cx="2141166" cy="498598"/>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18" name="Rechteck 17">
            <a:extLst>
              <a:ext uri="{FF2B5EF4-FFF2-40B4-BE49-F238E27FC236}">
                <a16:creationId xmlns:a16="http://schemas.microsoft.com/office/drawing/2014/main" id="{DBB1FCCD-4D77-781B-263F-D0A10A9B83BB}"/>
              </a:ext>
            </a:extLst>
          </p:cNvPr>
          <p:cNvSpPr/>
          <p:nvPr/>
        </p:nvSpPr>
        <p:spPr>
          <a:xfrm>
            <a:off x="152400" y="5362732"/>
            <a:ext cx="11887200" cy="830996"/>
          </a:xfrm>
          <a:prstGeom prst="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accent1"/>
                </a:solidFill>
              </a:rPr>
              <a:t>Vielen</a:t>
            </a:r>
            <a:r>
              <a:rPr lang="en-US" sz="1600" b="1" dirty="0">
                <a:solidFill>
                  <a:schemeClr val="accent1"/>
                </a:solidFill>
              </a:rPr>
              <a:t> Dank für </a:t>
            </a:r>
            <a:r>
              <a:rPr lang="en-US" sz="1600" b="1" dirty="0" err="1">
                <a:solidFill>
                  <a:schemeClr val="accent1"/>
                </a:solidFill>
              </a:rPr>
              <a:t>Ihre</a:t>
            </a:r>
            <a:r>
              <a:rPr lang="en-US" sz="1600" b="1" dirty="0">
                <a:solidFill>
                  <a:schemeClr val="accent1"/>
                </a:solidFill>
              </a:rPr>
              <a:t> </a:t>
            </a:r>
            <a:r>
              <a:rPr lang="en-US" sz="1600" b="1" dirty="0" err="1">
                <a:solidFill>
                  <a:schemeClr val="accent1"/>
                </a:solidFill>
              </a:rPr>
              <a:t>Teilnahme</a:t>
            </a:r>
            <a:r>
              <a:rPr lang="en-US" sz="1600" b="1" dirty="0">
                <a:solidFill>
                  <a:schemeClr val="accent1"/>
                </a:solidFill>
              </a:rPr>
              <a:t>! </a:t>
            </a:r>
            <a:br>
              <a:rPr lang="en-US" sz="1600" b="1" dirty="0">
                <a:solidFill>
                  <a:schemeClr val="accent1"/>
                </a:solidFill>
              </a:rPr>
            </a:br>
            <a:r>
              <a:rPr lang="en-US" sz="1600" dirty="0" err="1">
                <a:solidFill>
                  <a:schemeClr val="accent1"/>
                </a:solidFill>
              </a:rPr>
              <a:t>Im</a:t>
            </a:r>
            <a:r>
              <a:rPr lang="en-US" sz="1600" dirty="0">
                <a:solidFill>
                  <a:schemeClr val="accent1"/>
                </a:solidFill>
              </a:rPr>
              <a:t> </a:t>
            </a:r>
            <a:r>
              <a:rPr lang="en-US" sz="1600" dirty="0" err="1">
                <a:solidFill>
                  <a:schemeClr val="accent1"/>
                </a:solidFill>
              </a:rPr>
              <a:t>Frühjahr</a:t>
            </a:r>
            <a:r>
              <a:rPr lang="en-US" sz="1600" dirty="0">
                <a:solidFill>
                  <a:schemeClr val="accent1"/>
                </a:solidFill>
              </a:rPr>
              <a:t> </a:t>
            </a:r>
            <a:r>
              <a:rPr lang="en-US" sz="1600" dirty="0" err="1">
                <a:solidFill>
                  <a:schemeClr val="accent1"/>
                </a:solidFill>
              </a:rPr>
              <a:t>folgt</a:t>
            </a:r>
            <a:r>
              <a:rPr lang="en-US" sz="1600" dirty="0">
                <a:solidFill>
                  <a:schemeClr val="accent1"/>
                </a:solidFill>
              </a:rPr>
              <a:t> </a:t>
            </a:r>
            <a:r>
              <a:rPr lang="en-US" sz="1600" dirty="0" err="1">
                <a:solidFill>
                  <a:schemeClr val="accent1"/>
                </a:solidFill>
              </a:rPr>
              <a:t>eine</a:t>
            </a:r>
            <a:r>
              <a:rPr lang="en-US" sz="1600" dirty="0">
                <a:solidFill>
                  <a:schemeClr val="accent1"/>
                </a:solidFill>
              </a:rPr>
              <a:t> </a:t>
            </a:r>
            <a:r>
              <a:rPr lang="en-US" sz="1600" dirty="0" err="1">
                <a:solidFill>
                  <a:schemeClr val="accent1"/>
                </a:solidFill>
              </a:rPr>
              <a:t>Fortsetzung</a:t>
            </a:r>
            <a:r>
              <a:rPr lang="en-US" sz="1600" dirty="0">
                <a:solidFill>
                  <a:schemeClr val="accent1"/>
                </a:solidFill>
              </a:rPr>
              <a:t> der </a:t>
            </a:r>
            <a:r>
              <a:rPr lang="en-US" sz="1600" dirty="0" err="1">
                <a:solidFill>
                  <a:schemeClr val="accent1"/>
                </a:solidFill>
              </a:rPr>
              <a:t>Webinarreihe</a:t>
            </a:r>
            <a:r>
              <a:rPr lang="en-US" sz="1600" dirty="0">
                <a:solidFill>
                  <a:schemeClr val="accent1"/>
                </a:solidFill>
              </a:rPr>
              <a:t>. Wir </a:t>
            </a:r>
            <a:r>
              <a:rPr lang="en-US" sz="1600" dirty="0" err="1">
                <a:solidFill>
                  <a:schemeClr val="accent1"/>
                </a:solidFill>
              </a:rPr>
              <a:t>informieren</a:t>
            </a:r>
            <a:r>
              <a:rPr lang="en-US" sz="1600" dirty="0">
                <a:solidFill>
                  <a:schemeClr val="accent1"/>
                </a:solidFill>
              </a:rPr>
              <a:t> Sie per Mail und LinkedIn – und </a:t>
            </a:r>
            <a:r>
              <a:rPr lang="en-US" sz="1600" dirty="0" err="1">
                <a:solidFill>
                  <a:schemeClr val="accent1"/>
                </a:solidFill>
              </a:rPr>
              <a:t>freuen</a:t>
            </a:r>
            <a:r>
              <a:rPr lang="en-US" sz="1600" dirty="0">
                <a:solidFill>
                  <a:schemeClr val="accent1"/>
                </a:solidFill>
              </a:rPr>
              <a:t> </a:t>
            </a:r>
            <a:r>
              <a:rPr lang="en-US" sz="1600" dirty="0" err="1">
                <a:solidFill>
                  <a:schemeClr val="accent1"/>
                </a:solidFill>
              </a:rPr>
              <a:t>uns</a:t>
            </a:r>
            <a:r>
              <a:rPr lang="en-US" sz="1600" dirty="0">
                <a:solidFill>
                  <a:schemeClr val="accent1"/>
                </a:solidFill>
              </a:rPr>
              <a:t> </a:t>
            </a:r>
            <a:r>
              <a:rPr lang="en-US" sz="1600" dirty="0" err="1">
                <a:solidFill>
                  <a:schemeClr val="accent1"/>
                </a:solidFill>
              </a:rPr>
              <a:t>jederzeit</a:t>
            </a:r>
            <a:r>
              <a:rPr lang="en-US" sz="1600" dirty="0">
                <a:solidFill>
                  <a:schemeClr val="accent1"/>
                </a:solidFill>
              </a:rPr>
              <a:t> </a:t>
            </a:r>
            <a:r>
              <a:rPr lang="en-US" sz="1600" dirty="0" err="1">
                <a:solidFill>
                  <a:schemeClr val="accent1"/>
                </a:solidFill>
              </a:rPr>
              <a:t>über</a:t>
            </a:r>
            <a:r>
              <a:rPr lang="en-US" sz="1600" dirty="0">
                <a:solidFill>
                  <a:schemeClr val="accent1"/>
                </a:solidFill>
              </a:rPr>
              <a:t> Feedback.  </a:t>
            </a:r>
          </a:p>
        </p:txBody>
      </p:sp>
    </p:spTree>
    <p:extLst>
      <p:ext uri="{BB962C8B-B14F-4D97-AF65-F5344CB8AC3E}">
        <p14:creationId xmlns:p14="http://schemas.microsoft.com/office/powerpoint/2010/main" val="3713008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A1873E0-6215-04B4-E582-97DD4E1B8208}"/>
              </a:ext>
            </a:extLst>
          </p:cNvPr>
          <p:cNvSpPr>
            <a:spLocks noGrp="1"/>
          </p:cNvSpPr>
          <p:nvPr>
            <p:ph type="title"/>
          </p:nvPr>
        </p:nvSpPr>
        <p:spPr>
          <a:xfrm>
            <a:off x="336320" y="548680"/>
            <a:ext cx="8927802" cy="443198"/>
          </a:xfrm>
        </p:spPr>
        <p:txBody>
          <a:bodyPr/>
          <a:lstStyle/>
          <a:p>
            <a:r>
              <a:rPr lang="de-DE" sz="3200"/>
              <a:t>Übersicht der Workflow WBTs</a:t>
            </a:r>
          </a:p>
        </p:txBody>
      </p:sp>
      <p:sp>
        <p:nvSpPr>
          <p:cNvPr id="6" name="Textplatzhalter 5">
            <a:extLst>
              <a:ext uri="{FF2B5EF4-FFF2-40B4-BE49-F238E27FC236}">
                <a16:creationId xmlns:a16="http://schemas.microsoft.com/office/drawing/2014/main" id="{7665625C-B8C7-2E85-15D3-BAEDC2C1C75F}"/>
              </a:ext>
            </a:extLst>
          </p:cNvPr>
          <p:cNvSpPr>
            <a:spLocks noGrp="1"/>
          </p:cNvSpPr>
          <p:nvPr>
            <p:ph type="body" sz="quarter" idx="22"/>
          </p:nvPr>
        </p:nvSpPr>
        <p:spPr/>
        <p:txBody>
          <a:bodyPr/>
          <a:lstStyle/>
          <a:p>
            <a:endParaRPr lang="de-DE"/>
          </a:p>
        </p:txBody>
      </p:sp>
      <p:graphicFrame>
        <p:nvGraphicFramePr>
          <p:cNvPr id="10" name="Tabelle 10">
            <a:extLst>
              <a:ext uri="{FF2B5EF4-FFF2-40B4-BE49-F238E27FC236}">
                <a16:creationId xmlns:a16="http://schemas.microsoft.com/office/drawing/2014/main" id="{27AD57F2-2691-229D-0586-71615B4C89E7}"/>
              </a:ext>
            </a:extLst>
          </p:cNvPr>
          <p:cNvGraphicFramePr>
            <a:graphicFrameLocks noGrp="1"/>
          </p:cNvGraphicFramePr>
          <p:nvPr/>
        </p:nvGraphicFramePr>
        <p:xfrm>
          <a:off x="361184" y="1010290"/>
          <a:ext cx="11388855" cy="5420286"/>
        </p:xfrm>
        <a:graphic>
          <a:graphicData uri="http://schemas.openxmlformats.org/drawingml/2006/table">
            <a:tbl>
              <a:tblPr firstRow="1" bandRow="1">
                <a:tableStyleId>{F2DE63D5-997A-4646-A377-4702673A728D}</a:tableStyleId>
              </a:tblPr>
              <a:tblGrid>
                <a:gridCol w="3826760">
                  <a:extLst>
                    <a:ext uri="{9D8B030D-6E8A-4147-A177-3AD203B41FA5}">
                      <a16:colId xmlns:a16="http://schemas.microsoft.com/office/drawing/2014/main" val="1437020789"/>
                    </a:ext>
                  </a:extLst>
                </a:gridCol>
                <a:gridCol w="7562095">
                  <a:extLst>
                    <a:ext uri="{9D8B030D-6E8A-4147-A177-3AD203B41FA5}">
                      <a16:colId xmlns:a16="http://schemas.microsoft.com/office/drawing/2014/main" val="1628329196"/>
                    </a:ext>
                  </a:extLst>
                </a:gridCol>
              </a:tblGrid>
              <a:tr h="0">
                <a:tc gridSpan="2">
                  <a:txBody>
                    <a:bodyPr/>
                    <a:lstStyle/>
                    <a:p>
                      <a:pPr algn="ctr"/>
                      <a:endParaRPr lang="de-DE" sz="1400"/>
                    </a:p>
                  </a:txBody>
                  <a:tcPr anchor="ctr"/>
                </a:tc>
                <a:tc hMerge="1">
                  <a:txBody>
                    <a:bodyPr/>
                    <a:lstStyle/>
                    <a:p>
                      <a:endParaRPr lang="de-DE" sz="1000"/>
                    </a:p>
                  </a:txBody>
                  <a:tcPr/>
                </a:tc>
                <a:extLst>
                  <a:ext uri="{0D108BD9-81ED-4DB2-BD59-A6C34878D82A}">
                    <a16:rowId xmlns:a16="http://schemas.microsoft.com/office/drawing/2014/main" val="784522460"/>
                  </a:ext>
                </a:extLst>
              </a:tr>
              <a:tr h="441541">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Arbeiten Sie gemeinsam in einer gefilterten Excel-Liste</a:t>
                      </a:r>
                    </a:p>
                  </a:txBody>
                  <a:tcPr marL="108000" marR="108000" marT="72000" marB="72000" anchor="ctr"/>
                </a:tc>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Nach Bearbeitung dieser Lerneinheit können Sie die Tabellenansicht verwenden, um eine Liste zu filtern, ohne die Ansicht der anderen zu stören und einen Kommentar in einer Excel-Tabelle hinterlassen. Nehmen Sie sich dafür etwa 15 Minuten Zeit.</a:t>
                      </a:r>
                    </a:p>
                  </a:txBody>
                  <a:tcPr marL="108000" marR="108000" marT="72000" marB="72000" anchor="ctr"/>
                </a:tc>
                <a:extLst>
                  <a:ext uri="{0D108BD9-81ED-4DB2-BD59-A6C34878D82A}">
                    <a16:rowId xmlns:a16="http://schemas.microsoft.com/office/drawing/2014/main" val="2484620138"/>
                  </a:ext>
                </a:extLst>
              </a:tr>
              <a:tr h="441541">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Arbeiten Sie gemeinsam mit Teams Gruppenräumen und Whiteboard</a:t>
                      </a:r>
                    </a:p>
                  </a:txBody>
                  <a:tcPr marL="108000" marR="108000" marT="72000" marB="72000" anchor="ctr"/>
                </a:tc>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Nach Bearbeitung dieser Lerneinheit können Sie Breakout Rooms einrichten, ein Whiteboard in Teams erstellen und das Whiteboard teilen. Nehmen Sie sich dafür 10 Minuten Zeit.</a:t>
                      </a:r>
                    </a:p>
                  </a:txBody>
                  <a:tcPr marL="108000" marR="108000" marT="72000" marB="72000" anchor="ctr"/>
                </a:tc>
                <a:extLst>
                  <a:ext uri="{0D108BD9-81ED-4DB2-BD59-A6C34878D82A}">
                    <a16:rowId xmlns:a16="http://schemas.microsoft.com/office/drawing/2014/main" val="1726552815"/>
                  </a:ext>
                </a:extLst>
              </a:tr>
              <a:tr h="526688">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Arbeiten Sie kollaborativ mit Microsoft Edge - Das Microsoft Dashboard</a:t>
                      </a:r>
                    </a:p>
                  </a:txBody>
                  <a:tcPr marL="108000" marR="108000" marT="72000" marB="72000" anchor="ctr"/>
                </a:tc>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Nach Bearbeitung dieser Lerneinheit können Sie auf Ihre Microsoft-Anwendungen und Dateien im Edge-Browser zugreifen, Dateien innerhalb des Microsoft Dashboards anpinnen und eine Datei vom Microsoft Dashboard aus mit Ihren Kollegen teilen. Nehmen Sie sich dafür etwa 8 Minuten Zeit.</a:t>
                      </a:r>
                    </a:p>
                  </a:txBody>
                  <a:tcPr marL="108000" marR="108000" marT="72000" marB="72000" anchor="ctr"/>
                </a:tc>
                <a:extLst>
                  <a:ext uri="{0D108BD9-81ED-4DB2-BD59-A6C34878D82A}">
                    <a16:rowId xmlns:a16="http://schemas.microsoft.com/office/drawing/2014/main" val="2960201621"/>
                  </a:ext>
                </a:extLst>
              </a:tr>
              <a:tr h="441541">
                <a:tc>
                  <a:txBody>
                    <a:bodyPr/>
                    <a:lstStyle/>
                    <a:p>
                      <a:pPr algn="l" fontAlgn="ctr"/>
                      <a:r>
                        <a:rPr lang="en-US" sz="1000" b="0" i="0" u="none" strike="noStrike" err="1">
                          <a:solidFill>
                            <a:srgbClr val="000000"/>
                          </a:solidFill>
                          <a:effectLst/>
                          <a:latin typeface="Segoe UI" panose="020B0502040204020203" pitchFamily="34" charset="0"/>
                          <a:cs typeface="Segoe UI" panose="020B0502040204020203" pitchFamily="34" charset="0"/>
                        </a:rPr>
                        <a:t>Automatisierte</a:t>
                      </a:r>
                      <a:r>
                        <a:rPr lang="en-US" sz="1000" b="0" i="0" u="none" strike="noStrike">
                          <a:solidFill>
                            <a:srgbClr val="000000"/>
                          </a:solidFill>
                          <a:effectLst/>
                          <a:latin typeface="Segoe UI" panose="020B0502040204020203" pitchFamily="34" charset="0"/>
                          <a:cs typeface="Segoe UI" panose="020B0502040204020203" pitchFamily="34" charset="0"/>
                        </a:rPr>
                        <a:t> Workflows in Teams</a:t>
                      </a:r>
                    </a:p>
                  </a:txBody>
                  <a:tcPr marL="108000" marR="108000" marT="72000" marB="72000" anchor="ctr"/>
                </a:tc>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Nach Bearbeiten dieser Lerneinheit wissen Sie, was </a:t>
                      </a:r>
                      <a:r>
                        <a:rPr lang="de-DE" sz="1000" b="0" i="0" u="none" strike="noStrike" err="1">
                          <a:solidFill>
                            <a:srgbClr val="000000"/>
                          </a:solidFill>
                          <a:effectLst/>
                          <a:latin typeface="Segoe UI" panose="020B0502040204020203" pitchFamily="34" charset="0"/>
                          <a:cs typeface="Segoe UI" panose="020B0502040204020203" pitchFamily="34" charset="0"/>
                        </a:rPr>
                        <a:t>PowerAutomate</a:t>
                      </a:r>
                      <a:r>
                        <a:rPr lang="de-DE" sz="1000" b="0" i="0" u="none" strike="noStrike">
                          <a:solidFill>
                            <a:srgbClr val="000000"/>
                          </a:solidFill>
                          <a:effectLst/>
                          <a:latin typeface="Segoe UI" panose="020B0502040204020203" pitchFamily="34" charset="0"/>
                          <a:cs typeface="Segoe UI" panose="020B0502040204020203" pitchFamily="34" charset="0"/>
                        </a:rPr>
                        <a:t>-Workflows sind, wie Sie sie zu Teams hinzufügen und wie Sie einen automatisierten Workflow für Teams und Planner erstellen und verwenden. Nehmen Sie sich dafür etwa 10 Minuten Zeit.</a:t>
                      </a:r>
                    </a:p>
                  </a:txBody>
                  <a:tcPr marL="108000" marR="108000" marT="72000" marB="72000" anchor="ctr"/>
                </a:tc>
                <a:extLst>
                  <a:ext uri="{0D108BD9-81ED-4DB2-BD59-A6C34878D82A}">
                    <a16:rowId xmlns:a16="http://schemas.microsoft.com/office/drawing/2014/main" val="3286966518"/>
                  </a:ext>
                </a:extLst>
              </a:tr>
              <a:tr h="610143">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Ein Teams-Meeting aufzeichnen und nachverfolgen</a:t>
                      </a:r>
                    </a:p>
                  </a:txBody>
                  <a:tcPr marL="108000" marR="108000" marT="72000" marB="72000" anchor="ctr"/>
                </a:tc>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Nach Bearbeitung dieser Lerneinheit können Sie über Outlook auf eine Teams-Besprechung zugreifen, eine Besprechung aufzeichnen und den Bildschirm teilen und die Aufzeichnung wiederfinden. Nehmen Sie sich dafür etwa 15 Minuten Zeit.</a:t>
                      </a:r>
                    </a:p>
                  </a:txBody>
                  <a:tcPr marL="108000" marR="108000" marT="72000" marB="72000" anchor="ctr"/>
                </a:tc>
                <a:extLst>
                  <a:ext uri="{0D108BD9-81ED-4DB2-BD59-A6C34878D82A}">
                    <a16:rowId xmlns:a16="http://schemas.microsoft.com/office/drawing/2014/main" val="593665501"/>
                  </a:ext>
                </a:extLst>
              </a:tr>
              <a:tr h="441541">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Ein Teams-Meeting planen und vorbereiten</a:t>
                      </a:r>
                    </a:p>
                  </a:txBody>
                  <a:tcPr marL="108000" marR="108000" marT="72000" marB="72000" anchor="ctr"/>
                </a:tc>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In dieser Lerneinheit lernen Sie, wie Sie in Outlook zu einer Besprechung in Teams einladen und Ihre Agenda mit OneNote teilen. Nehmen Sie sich dafür etwa 15 Minuten Zeit.</a:t>
                      </a:r>
                    </a:p>
                  </a:txBody>
                  <a:tcPr marL="108000" marR="108000" marT="72000" marB="72000" anchor="ctr"/>
                </a:tc>
                <a:extLst>
                  <a:ext uri="{0D108BD9-81ED-4DB2-BD59-A6C34878D82A}">
                    <a16:rowId xmlns:a16="http://schemas.microsoft.com/office/drawing/2014/main" val="253747785"/>
                  </a:ext>
                </a:extLst>
              </a:tr>
              <a:tr h="441541">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Erstellen Sie eine Umfrage mit Forms</a:t>
                      </a:r>
                    </a:p>
                  </a:txBody>
                  <a:tcPr marL="108000" marR="108000" marT="72000" marB="72000" anchor="ctr"/>
                </a:tc>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Nach Bearbeitung dieser Lerneinheit können Sie Präsentationen aus PowerPoint heraus in Teams teilen und Umfragen mit Forms durchführen. Nehmen Sie sich dafür 10 Minuten Zeit.</a:t>
                      </a:r>
                    </a:p>
                  </a:txBody>
                  <a:tcPr marL="108000" marR="108000" marT="72000" marB="72000" anchor="ctr"/>
                </a:tc>
                <a:extLst>
                  <a:ext uri="{0D108BD9-81ED-4DB2-BD59-A6C34878D82A}">
                    <a16:rowId xmlns:a16="http://schemas.microsoft.com/office/drawing/2014/main" val="2018361329"/>
                  </a:ext>
                </a:extLst>
              </a:tr>
              <a:tr h="526688">
                <a:tc>
                  <a:txBody>
                    <a:bodyPr/>
                    <a:lstStyle/>
                    <a:p>
                      <a:pPr algn="l" fontAlgn="ctr"/>
                      <a:r>
                        <a:rPr lang="en-US" sz="1000" b="0" i="0" u="none" strike="noStrike" err="1">
                          <a:solidFill>
                            <a:srgbClr val="000000"/>
                          </a:solidFill>
                          <a:effectLst/>
                          <a:latin typeface="Segoe UI" panose="020B0502040204020203" pitchFamily="34" charset="0"/>
                          <a:cs typeface="Segoe UI" panose="020B0502040204020203" pitchFamily="34" charset="0"/>
                        </a:rPr>
                        <a:t>Kollaboratives</a:t>
                      </a:r>
                      <a:r>
                        <a:rPr lang="en-US" sz="1000" b="0" i="0" u="none" strike="noStrike">
                          <a:solidFill>
                            <a:srgbClr val="000000"/>
                          </a:solidFill>
                          <a:effectLst/>
                          <a:latin typeface="Segoe UI" panose="020B0502040204020203" pitchFamily="34" charset="0"/>
                          <a:cs typeface="Segoe UI" panose="020B0502040204020203" pitchFamily="34" charset="0"/>
                        </a:rPr>
                        <a:t> </a:t>
                      </a:r>
                      <a:r>
                        <a:rPr lang="en-US" sz="1000" b="0" i="0" u="none" strike="noStrike" err="1">
                          <a:solidFill>
                            <a:srgbClr val="000000"/>
                          </a:solidFill>
                          <a:effectLst/>
                          <a:latin typeface="Segoe UI" panose="020B0502040204020203" pitchFamily="34" charset="0"/>
                          <a:cs typeface="Segoe UI" panose="020B0502040204020203" pitchFamily="34" charset="0"/>
                        </a:rPr>
                        <a:t>Arbeiten</a:t>
                      </a:r>
                      <a:r>
                        <a:rPr lang="en-US" sz="1000" b="0" i="0" u="none" strike="noStrike">
                          <a:solidFill>
                            <a:srgbClr val="000000"/>
                          </a:solidFill>
                          <a:effectLst/>
                          <a:latin typeface="Segoe UI" panose="020B0502040204020203" pitchFamily="34" charset="0"/>
                          <a:cs typeface="Segoe UI" panose="020B0502040204020203" pitchFamily="34" charset="0"/>
                        </a:rPr>
                        <a:t> </a:t>
                      </a:r>
                      <a:r>
                        <a:rPr lang="en-US" sz="1000" b="0" i="0" u="none" strike="noStrike" err="1">
                          <a:solidFill>
                            <a:srgbClr val="000000"/>
                          </a:solidFill>
                          <a:effectLst/>
                          <a:latin typeface="Segoe UI" panose="020B0502040204020203" pitchFamily="34" charset="0"/>
                          <a:cs typeface="Segoe UI" panose="020B0502040204020203" pitchFamily="34" charset="0"/>
                        </a:rPr>
                        <a:t>mit</a:t>
                      </a:r>
                      <a:r>
                        <a:rPr lang="en-US" sz="1000" b="0" i="0" u="none" strike="noStrike">
                          <a:solidFill>
                            <a:srgbClr val="000000"/>
                          </a:solidFill>
                          <a:effectLst/>
                          <a:latin typeface="Segoe UI" panose="020B0502040204020203" pitchFamily="34" charset="0"/>
                          <a:cs typeface="Segoe UI" panose="020B0502040204020203" pitchFamily="34" charset="0"/>
                        </a:rPr>
                        <a:t> SharePoint, Teams und OneDrive</a:t>
                      </a:r>
                    </a:p>
                  </a:txBody>
                  <a:tcPr marL="108000" marR="108000" marT="72000" marB="72000" anchor="ctr"/>
                </a:tc>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Nach Bearbeitung dieser Lerneinheit können Sie Verknüpfungen für Ordner zu OneDrive über SharePoint erstellen, von SharePoint aus auf ein bestimmtes Team in Microsoft Teams zugreifen und einen Ordner an den Schnellzugriff im Datei-Explorer anheften. Nehmen Sie sich dafür etwa 6 Minuten Zeit.</a:t>
                      </a:r>
                    </a:p>
                  </a:txBody>
                  <a:tcPr marL="108000" marR="108000" marT="72000" marB="72000" anchor="ctr"/>
                </a:tc>
                <a:extLst>
                  <a:ext uri="{0D108BD9-81ED-4DB2-BD59-A6C34878D82A}">
                    <a16:rowId xmlns:a16="http://schemas.microsoft.com/office/drawing/2014/main" val="1119401880"/>
                  </a:ext>
                </a:extLst>
              </a:tr>
              <a:tr h="610143">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Teilen Sie eine gefilterte Excel-Liste für die Arbeit im Team</a:t>
                      </a:r>
                    </a:p>
                  </a:txBody>
                  <a:tcPr marL="108000" marR="108000" marT="72000" marB="72000" anchor="ctr"/>
                </a:tc>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Nach Bearbeitung dieser Lerneinheit können Sie eine Liste teilen, Ihr Blatt schützen, damit andere es nicht versehentlich ändern können, und Zellen definieren, die andere bearbeiten dürfen. Nehmen Sie sich dafür etwas 15 Minuten Zeit.</a:t>
                      </a:r>
                    </a:p>
                  </a:txBody>
                  <a:tcPr marL="108000" marR="108000" marT="72000" marB="72000" anchor="ctr"/>
                </a:tc>
                <a:extLst>
                  <a:ext uri="{0D108BD9-81ED-4DB2-BD59-A6C34878D82A}">
                    <a16:rowId xmlns:a16="http://schemas.microsoft.com/office/drawing/2014/main" val="1522770303"/>
                  </a:ext>
                </a:extLst>
              </a:tr>
              <a:tr h="441541">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Teilen statt senden – Dokumente in OneDrive</a:t>
                      </a:r>
                    </a:p>
                  </a:txBody>
                  <a:tcPr marL="108000" marR="108000" marT="72000" marB="72000" anchor="ctr"/>
                </a:tc>
                <a:tc>
                  <a:txBody>
                    <a:bodyPr/>
                    <a:lstStyle/>
                    <a:p>
                      <a:pPr algn="l" fontAlgn="ctr"/>
                      <a:r>
                        <a:rPr lang="de-DE" sz="1000" b="0" i="0" u="none" strike="noStrike" dirty="0">
                          <a:solidFill>
                            <a:srgbClr val="000000"/>
                          </a:solidFill>
                          <a:effectLst/>
                          <a:latin typeface="Segoe UI" panose="020B0502040204020203" pitchFamily="34" charset="0"/>
                          <a:cs typeface="Segoe UI" panose="020B0502040204020203" pitchFamily="34" charset="0"/>
                        </a:rPr>
                        <a:t>Nach Bearbeitung dieser Lerneinheit können Sie ein Dokument zur Bearbeitung für mehrere Benutzer freigeben, Zugriffsrechte bearbeiten und einen früheren Bearbeitungsstand wiederherstellen. Nehmen Sie sich dafür etwa 15 Minuten Zeit.</a:t>
                      </a:r>
                    </a:p>
                  </a:txBody>
                  <a:tcPr marL="108000" marR="108000" marT="72000" marB="72000" anchor="ctr"/>
                </a:tc>
                <a:extLst>
                  <a:ext uri="{0D108BD9-81ED-4DB2-BD59-A6C34878D82A}">
                    <a16:rowId xmlns:a16="http://schemas.microsoft.com/office/drawing/2014/main" val="2559113986"/>
                  </a:ext>
                </a:extLst>
              </a:tr>
            </a:tbl>
          </a:graphicData>
        </a:graphic>
      </p:graphicFrame>
    </p:spTree>
    <p:extLst>
      <p:ext uri="{BB962C8B-B14F-4D97-AF65-F5344CB8AC3E}">
        <p14:creationId xmlns:p14="http://schemas.microsoft.com/office/powerpoint/2010/main" val="3413501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C646D5C6-A53C-9E4B-820F-3451BB9B9338}"/>
              </a:ext>
            </a:extLst>
          </p:cNvPr>
          <p:cNvSpPr>
            <a:spLocks noGrp="1"/>
          </p:cNvSpPr>
          <p:nvPr>
            <p:ph type="body" sz="quarter" idx="19"/>
          </p:nvPr>
        </p:nvSpPr>
        <p:spPr>
          <a:xfrm>
            <a:off x="767879" y="4800059"/>
            <a:ext cx="3357807" cy="225300"/>
          </a:xfrm>
        </p:spPr>
        <p:txBody>
          <a:bodyPr/>
          <a:lstStyle/>
          <a:p>
            <a:r>
              <a:rPr lang="de-DE"/>
              <a:t>Isabell Sauter I +49 151 1634 2572</a:t>
            </a:r>
          </a:p>
        </p:txBody>
      </p:sp>
      <p:sp>
        <p:nvSpPr>
          <p:cNvPr id="5" name="Textfeld 4">
            <a:extLst>
              <a:ext uri="{FF2B5EF4-FFF2-40B4-BE49-F238E27FC236}">
                <a16:creationId xmlns:a16="http://schemas.microsoft.com/office/drawing/2014/main" id="{E00A3FE3-A04A-4BEB-971D-6A063FFF618A}"/>
              </a:ext>
            </a:extLst>
          </p:cNvPr>
          <p:cNvSpPr txBox="1"/>
          <p:nvPr/>
        </p:nvSpPr>
        <p:spPr>
          <a:xfrm>
            <a:off x="637739" y="2117394"/>
            <a:ext cx="5060467" cy="1908215"/>
          </a:xfrm>
          <a:prstGeom prst="rect">
            <a:avLst/>
          </a:prstGeom>
          <a:solidFill>
            <a:srgbClr val="FAB3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Fragen?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Wenn Sie Fragen haben, wenden Sie sich gerne an folgende E-Mail-Adresse: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3"/>
              </a:rPr>
              <a:t>MS-Empowerment@tt-s.com</a:t>
            </a:r>
            <a:endPar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11" name="Bildplatzhalter 10">
            <a:extLst>
              <a:ext uri="{FF2B5EF4-FFF2-40B4-BE49-F238E27FC236}">
                <a16:creationId xmlns:a16="http://schemas.microsoft.com/office/drawing/2014/main" id="{6E814163-F5C8-7DCC-C585-D41F9A45D8AE}"/>
              </a:ext>
            </a:extLst>
          </p:cNvPr>
          <p:cNvPicPr>
            <a:picLocks noGrp="1" noChangeAspect="1"/>
          </p:cNvPicPr>
          <p:nvPr>
            <p:ph type="pic" sz="quarter" idx="24"/>
          </p:nvPr>
        </p:nvPicPr>
        <p:blipFill>
          <a:blip r:embed="rId4"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58596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Ein Bild, das Kleidung, Bekleidung enthält.&#10;&#10;Automatisch generierte Beschreibung">
            <a:extLst>
              <a:ext uri="{FF2B5EF4-FFF2-40B4-BE49-F238E27FC236}">
                <a16:creationId xmlns:a16="http://schemas.microsoft.com/office/drawing/2014/main" id="{CAD66F67-9EB1-5575-ECB0-2002EA3C7C64}"/>
              </a:ext>
            </a:extLst>
          </p:cNvPr>
          <p:cNvPicPr>
            <a:picLocks noGrp="1" noChangeAspect="1"/>
          </p:cNvPicPr>
          <p:nvPr>
            <p:ph type="pic" sz="quarter" idx="26"/>
          </p:nvPr>
        </p:nvPicPr>
        <p:blipFill rotWithShape="1">
          <a:blip r:embed="rId3">
            <a:extLst>
              <a:ext uri="{28A0092B-C50C-407E-A947-70E740481C1C}">
                <a14:useLocalDpi xmlns:a14="http://schemas.microsoft.com/office/drawing/2010/main" val="0"/>
              </a:ext>
            </a:extLst>
          </a:blip>
          <a:srcRect/>
          <a:stretch/>
        </p:blipFill>
        <p:spPr/>
      </p:pic>
      <p:sp>
        <p:nvSpPr>
          <p:cNvPr id="3" name="Titel 2">
            <a:extLst>
              <a:ext uri="{FF2B5EF4-FFF2-40B4-BE49-F238E27FC236}">
                <a16:creationId xmlns:a16="http://schemas.microsoft.com/office/drawing/2014/main" id="{205256CF-98D3-A3BE-955F-F7E4B242FBA5}"/>
              </a:ext>
            </a:extLst>
          </p:cNvPr>
          <p:cNvSpPr>
            <a:spLocks noGrp="1"/>
          </p:cNvSpPr>
          <p:nvPr>
            <p:ph type="ctrTitle"/>
          </p:nvPr>
        </p:nvSpPr>
        <p:spPr/>
        <p:txBody>
          <a:bodyPr/>
          <a:lstStyle/>
          <a:p>
            <a:pPr>
              <a:lnSpc>
                <a:spcPct val="100000"/>
              </a:lnSpc>
            </a:pPr>
            <a:r>
              <a:rPr lang="de-DE" sz="3200" dirty="0"/>
              <a:t>OneDrive: </a:t>
            </a:r>
            <a:br>
              <a:rPr lang="de-DE" sz="3200" dirty="0"/>
            </a:br>
            <a:r>
              <a:rPr lang="de-DE" sz="3200" dirty="0"/>
              <a:t>Teilen Sie schon oder senden Sie noch?</a:t>
            </a:r>
            <a:endParaRPr lang="en-US" sz="3200" dirty="0"/>
          </a:p>
        </p:txBody>
      </p:sp>
      <p:sp>
        <p:nvSpPr>
          <p:cNvPr id="4" name="Textplatzhalter 3">
            <a:extLst>
              <a:ext uri="{FF2B5EF4-FFF2-40B4-BE49-F238E27FC236}">
                <a16:creationId xmlns:a16="http://schemas.microsoft.com/office/drawing/2014/main" id="{521ABD45-AD42-6087-535A-DB775CCDF493}"/>
              </a:ext>
            </a:extLst>
          </p:cNvPr>
          <p:cNvSpPr>
            <a:spLocks noGrp="1"/>
          </p:cNvSpPr>
          <p:nvPr>
            <p:ph type="body" sz="quarter" idx="16"/>
          </p:nvPr>
        </p:nvSpPr>
        <p:spPr>
          <a:xfrm>
            <a:off x="6557519" y="1642399"/>
            <a:ext cx="4932000" cy="1080119"/>
          </a:xfrm>
        </p:spPr>
        <p:txBody>
          <a:bodyPr/>
          <a:lstStyle/>
          <a:p>
            <a:r>
              <a:rPr lang="en-US" sz="1800" dirty="0" err="1"/>
              <a:t>Starten</a:t>
            </a:r>
            <a:r>
              <a:rPr lang="en-US" sz="1800" dirty="0"/>
              <a:t> </a:t>
            </a:r>
            <a:r>
              <a:rPr lang="en-US" sz="1800" dirty="0" err="1"/>
              <a:t>mit</a:t>
            </a:r>
            <a:r>
              <a:rPr lang="en-US" sz="1800" dirty="0"/>
              <a:t> OneDrive: </a:t>
            </a:r>
            <a:br>
              <a:rPr lang="en-US" sz="1800" dirty="0"/>
            </a:br>
            <a:r>
              <a:rPr lang="de-DE" sz="1800" b="0" dirty="0"/>
              <a:t>Loggen Sie sich ein &amp; verschaffen Sie sich einen Überblick</a:t>
            </a:r>
          </a:p>
        </p:txBody>
      </p:sp>
      <p:sp>
        <p:nvSpPr>
          <p:cNvPr id="6" name="Textplatzhalter 5">
            <a:extLst>
              <a:ext uri="{FF2B5EF4-FFF2-40B4-BE49-F238E27FC236}">
                <a16:creationId xmlns:a16="http://schemas.microsoft.com/office/drawing/2014/main" id="{7B9805DC-1C40-A3C2-2234-5F60167FC7F8}"/>
              </a:ext>
            </a:extLst>
          </p:cNvPr>
          <p:cNvSpPr>
            <a:spLocks noGrp="1"/>
          </p:cNvSpPr>
          <p:nvPr>
            <p:ph type="body" sz="quarter" idx="18"/>
          </p:nvPr>
        </p:nvSpPr>
        <p:spPr>
          <a:xfrm>
            <a:off x="6557519" y="2697118"/>
            <a:ext cx="4932000" cy="1080119"/>
          </a:xfrm>
        </p:spPr>
        <p:txBody>
          <a:bodyPr/>
          <a:lstStyle/>
          <a:p>
            <a:r>
              <a:rPr lang="en-US" sz="1800" dirty="0" err="1"/>
              <a:t>Teilen</a:t>
            </a:r>
            <a:r>
              <a:rPr lang="en-US" sz="1800" dirty="0"/>
              <a:t> &amp; </a:t>
            </a:r>
            <a:r>
              <a:rPr lang="en-US" sz="1800" dirty="0" err="1"/>
              <a:t>gemeinsam</a:t>
            </a:r>
            <a:r>
              <a:rPr lang="en-US" sz="1800" dirty="0"/>
              <a:t> </a:t>
            </a:r>
            <a:r>
              <a:rPr lang="en-US" sz="1800" dirty="0" err="1"/>
              <a:t>Bearbeiten</a:t>
            </a:r>
            <a:r>
              <a:rPr lang="en-US" sz="1800" dirty="0"/>
              <a:t>:</a:t>
            </a:r>
            <a:br>
              <a:rPr lang="en-US" sz="1800" dirty="0"/>
            </a:br>
            <a:r>
              <a:rPr lang="de-DE" sz="1800" b="0" dirty="0"/>
              <a:t>Geben Sie Dokumente &amp; Ordner für </a:t>
            </a:r>
            <a:r>
              <a:rPr lang="de-DE" sz="1800" b="0" dirty="0" err="1"/>
              <a:t>Kolleg:innen</a:t>
            </a:r>
            <a:r>
              <a:rPr lang="de-DE" sz="1800" b="0" dirty="0"/>
              <a:t> frei</a:t>
            </a:r>
          </a:p>
          <a:p>
            <a:endParaRPr lang="en-US" sz="1800" dirty="0"/>
          </a:p>
        </p:txBody>
      </p:sp>
      <p:sp>
        <p:nvSpPr>
          <p:cNvPr id="8" name="Textplatzhalter 7">
            <a:extLst>
              <a:ext uri="{FF2B5EF4-FFF2-40B4-BE49-F238E27FC236}">
                <a16:creationId xmlns:a16="http://schemas.microsoft.com/office/drawing/2014/main" id="{8C6B4DC5-9A02-F642-2B17-DEA53D623E8F}"/>
              </a:ext>
            </a:extLst>
          </p:cNvPr>
          <p:cNvSpPr>
            <a:spLocks noGrp="1"/>
          </p:cNvSpPr>
          <p:nvPr>
            <p:ph type="body" sz="quarter" idx="20"/>
          </p:nvPr>
        </p:nvSpPr>
        <p:spPr>
          <a:xfrm>
            <a:off x="6557519" y="4774355"/>
            <a:ext cx="4932000" cy="1080119"/>
          </a:xfrm>
        </p:spPr>
        <p:txBody>
          <a:bodyPr/>
          <a:lstStyle/>
          <a:p>
            <a:r>
              <a:rPr lang="en-US" sz="1800" dirty="0"/>
              <a:t>Was </a:t>
            </a:r>
            <a:r>
              <a:rPr lang="en-US" sz="1800" dirty="0" err="1"/>
              <a:t>bietet</a:t>
            </a:r>
            <a:r>
              <a:rPr lang="en-US" sz="1800" dirty="0"/>
              <a:t> </a:t>
            </a:r>
            <a:r>
              <a:rPr lang="en-US" sz="1800" dirty="0" err="1"/>
              <a:t>Ihnen</a:t>
            </a:r>
            <a:r>
              <a:rPr lang="en-US" sz="1800" dirty="0"/>
              <a:t> tts</a:t>
            </a:r>
          </a:p>
        </p:txBody>
      </p:sp>
      <p:sp>
        <p:nvSpPr>
          <p:cNvPr id="10" name="Textplatzhalter 9">
            <a:extLst>
              <a:ext uri="{FF2B5EF4-FFF2-40B4-BE49-F238E27FC236}">
                <a16:creationId xmlns:a16="http://schemas.microsoft.com/office/drawing/2014/main" id="{A6693DE9-D991-60C2-4C3C-2B5B6678696C}"/>
              </a:ext>
            </a:extLst>
          </p:cNvPr>
          <p:cNvSpPr>
            <a:spLocks noGrp="1"/>
          </p:cNvSpPr>
          <p:nvPr>
            <p:ph type="body" sz="quarter" idx="22"/>
          </p:nvPr>
        </p:nvSpPr>
        <p:spPr>
          <a:xfrm>
            <a:off x="6557519" y="5270692"/>
            <a:ext cx="4932000" cy="1080119"/>
          </a:xfrm>
        </p:spPr>
        <p:txBody>
          <a:bodyPr/>
          <a:lstStyle/>
          <a:p>
            <a:r>
              <a:rPr lang="en-US" sz="1800" dirty="0" err="1"/>
              <a:t>Ausblick</a:t>
            </a:r>
            <a:endParaRPr lang="en-US" sz="1800" dirty="0"/>
          </a:p>
        </p:txBody>
      </p:sp>
      <p:sp>
        <p:nvSpPr>
          <p:cNvPr id="12" name="Textplatzhalter 11">
            <a:extLst>
              <a:ext uri="{FF2B5EF4-FFF2-40B4-BE49-F238E27FC236}">
                <a16:creationId xmlns:a16="http://schemas.microsoft.com/office/drawing/2014/main" id="{DDDD5545-F2C2-F58E-73FA-1E928FF909C4}"/>
              </a:ext>
            </a:extLst>
          </p:cNvPr>
          <p:cNvSpPr>
            <a:spLocks noGrp="1"/>
          </p:cNvSpPr>
          <p:nvPr>
            <p:ph type="body" sz="quarter" idx="24"/>
          </p:nvPr>
        </p:nvSpPr>
        <p:spPr>
          <a:xfrm>
            <a:off x="6557519" y="5717929"/>
            <a:ext cx="4932000" cy="474592"/>
          </a:xfrm>
        </p:spPr>
        <p:txBody>
          <a:bodyPr/>
          <a:lstStyle/>
          <a:p>
            <a:r>
              <a:rPr lang="en-US" sz="1800" dirty="0" err="1"/>
              <a:t>Ihre</a:t>
            </a:r>
            <a:r>
              <a:rPr lang="en-US" sz="1800" dirty="0"/>
              <a:t> </a:t>
            </a:r>
            <a:r>
              <a:rPr lang="en-US" sz="1800" dirty="0" err="1"/>
              <a:t>Fragen</a:t>
            </a:r>
            <a:endParaRPr lang="en-US" sz="1800" dirty="0"/>
          </a:p>
        </p:txBody>
      </p:sp>
      <p:sp>
        <p:nvSpPr>
          <p:cNvPr id="17" name="Textplatzhalter 5">
            <a:extLst>
              <a:ext uri="{FF2B5EF4-FFF2-40B4-BE49-F238E27FC236}">
                <a16:creationId xmlns:a16="http://schemas.microsoft.com/office/drawing/2014/main" id="{B2C33BB5-0853-6725-85FE-120EB6216762}"/>
              </a:ext>
            </a:extLst>
          </p:cNvPr>
          <p:cNvSpPr txBox="1">
            <a:spLocks/>
          </p:cNvSpPr>
          <p:nvPr/>
        </p:nvSpPr>
        <p:spPr>
          <a:xfrm>
            <a:off x="6557519" y="3741714"/>
            <a:ext cx="4932000" cy="1080119"/>
          </a:xfrm>
          <a:prstGeom prst="rect">
            <a:avLst/>
          </a:prstGeom>
        </p:spPr>
        <p:txBody>
          <a:bodyPr vert="horz" lIns="0" tIns="0" rIns="0" bIns="0" rtlCol="0">
            <a:noAutofit/>
          </a:bodyPr>
          <a:lstStyle>
            <a:lvl1pPr marL="228600" indent="-180000" algn="l" defTabSz="914400" rtl="0" eaLnBrk="1" latinLnBrk="0" hangingPunct="1">
              <a:lnSpc>
                <a:spcPct val="100000"/>
              </a:lnSpc>
              <a:spcBef>
                <a:spcPts val="0"/>
              </a:spcBef>
              <a:spcAft>
                <a:spcPts val="300"/>
              </a:spcAft>
              <a:buClr>
                <a:schemeClr val="accent3"/>
              </a:buClr>
              <a:buFont typeface="Wingdings" pitchFamily="2" charset="2"/>
              <a:buChar char="§"/>
              <a:defRPr sz="1600" b="1" kern="1200">
                <a:solidFill>
                  <a:schemeClr val="accent1"/>
                </a:solidFill>
                <a:latin typeface="Segoe UI" panose="020B0502040204020203" pitchFamily="34" charset="0"/>
                <a:ea typeface="+mn-ea"/>
                <a:cs typeface="Segoe UI" panose="020B0502040204020203" pitchFamily="34" charset="0"/>
              </a:defRPr>
            </a:lvl1pPr>
            <a:lvl2pPr marL="685800" indent="-180000" algn="l" defTabSz="914400" rtl="0" eaLnBrk="1" latinLnBrk="0" hangingPunct="1">
              <a:lnSpc>
                <a:spcPct val="100000"/>
              </a:lnSpc>
              <a:spcBef>
                <a:spcPts val="0"/>
              </a:spcBef>
              <a:spcAft>
                <a:spcPts val="300"/>
              </a:spcAft>
              <a:buClr>
                <a:schemeClr val="accent3"/>
              </a:buClr>
              <a:buFont typeface="Wingdings" pitchFamily="2" charset="2"/>
              <a:buChar char="§"/>
              <a:defRPr sz="1200" kern="1200">
                <a:solidFill>
                  <a:schemeClr val="accent1"/>
                </a:solidFill>
                <a:latin typeface="Segoe UI" panose="020B0502040204020203" pitchFamily="34" charset="0"/>
                <a:ea typeface="+mn-ea"/>
                <a:cs typeface="Segoe UI" panose="020B0502040204020203" pitchFamily="34" charset="0"/>
              </a:defRPr>
            </a:lvl2pPr>
            <a:lvl3pPr marL="1143000" indent="-180000" algn="l" defTabSz="914400" rtl="0" eaLnBrk="1" latinLnBrk="0" hangingPunct="1">
              <a:lnSpc>
                <a:spcPct val="100000"/>
              </a:lnSpc>
              <a:spcBef>
                <a:spcPts val="0"/>
              </a:spcBef>
              <a:spcAft>
                <a:spcPts val="600"/>
              </a:spcAft>
              <a:buClr>
                <a:schemeClr val="accent4"/>
              </a:buClr>
              <a:buFont typeface="Wingdings" pitchFamily="2" charset="2"/>
              <a:buChar char="§"/>
              <a:defRPr sz="120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err="1"/>
              <a:t>Zugriffrechte</a:t>
            </a:r>
            <a:r>
              <a:rPr lang="en-US" sz="1800" dirty="0"/>
              <a:t>:</a:t>
            </a:r>
            <a:br>
              <a:rPr lang="en-US" sz="1800" dirty="0"/>
            </a:br>
            <a:r>
              <a:rPr lang="en-US" sz="1800" b="0" dirty="0" err="1"/>
              <a:t>Passen</a:t>
            </a:r>
            <a:r>
              <a:rPr lang="en-US" sz="1800" b="0" dirty="0"/>
              <a:t> Sie die </a:t>
            </a:r>
            <a:r>
              <a:rPr lang="en-US" sz="1800" b="0" dirty="0" err="1"/>
              <a:t>Zugriffsrechte</a:t>
            </a:r>
            <a:r>
              <a:rPr lang="en-US" sz="1800" b="0" dirty="0"/>
              <a:t> auf </a:t>
            </a:r>
            <a:r>
              <a:rPr lang="en-US" sz="1800" b="0" dirty="0" err="1"/>
              <a:t>Ihre</a:t>
            </a:r>
            <a:r>
              <a:rPr lang="en-US" sz="1800" b="0" dirty="0"/>
              <a:t> </a:t>
            </a:r>
            <a:r>
              <a:rPr lang="en-US" sz="1800" b="0" dirty="0" err="1"/>
              <a:t>geteilten</a:t>
            </a:r>
            <a:r>
              <a:rPr lang="en-US" sz="1800" b="0" dirty="0"/>
              <a:t> </a:t>
            </a:r>
            <a:r>
              <a:rPr lang="en-US" sz="1800" b="0" dirty="0" err="1"/>
              <a:t>Dokumente</a:t>
            </a:r>
            <a:r>
              <a:rPr lang="en-US" sz="1800" b="0" dirty="0"/>
              <a:t> / </a:t>
            </a:r>
            <a:r>
              <a:rPr lang="en-US" sz="1800" b="0" dirty="0" err="1"/>
              <a:t>Ordner</a:t>
            </a:r>
            <a:r>
              <a:rPr lang="en-US" sz="1800" b="0" dirty="0"/>
              <a:t> an</a:t>
            </a:r>
          </a:p>
        </p:txBody>
      </p:sp>
      <p:sp>
        <p:nvSpPr>
          <p:cNvPr id="2" name="Textplatzhalter 3">
            <a:extLst>
              <a:ext uri="{FF2B5EF4-FFF2-40B4-BE49-F238E27FC236}">
                <a16:creationId xmlns:a16="http://schemas.microsoft.com/office/drawing/2014/main" id="{FEBFC822-89BE-2A7F-3BF9-BB845ABAD605}"/>
              </a:ext>
            </a:extLst>
          </p:cNvPr>
          <p:cNvSpPr txBox="1">
            <a:spLocks/>
          </p:cNvSpPr>
          <p:nvPr/>
        </p:nvSpPr>
        <p:spPr>
          <a:xfrm>
            <a:off x="6557519" y="873309"/>
            <a:ext cx="4932000" cy="626194"/>
          </a:xfrm>
          <a:prstGeom prst="rect">
            <a:avLst/>
          </a:prstGeom>
        </p:spPr>
        <p:txBody>
          <a:bodyPr vert="horz" lIns="0" tIns="0" rIns="0" bIns="0" rtlCol="0">
            <a:noAutofit/>
          </a:bodyPr>
          <a:lstStyle>
            <a:lvl1pPr marL="228600" indent="-180000" algn="l" defTabSz="914400" rtl="0" eaLnBrk="1" latinLnBrk="0" hangingPunct="1">
              <a:lnSpc>
                <a:spcPct val="100000"/>
              </a:lnSpc>
              <a:spcBef>
                <a:spcPts val="0"/>
              </a:spcBef>
              <a:spcAft>
                <a:spcPts val="300"/>
              </a:spcAft>
              <a:buClr>
                <a:schemeClr val="accent3"/>
              </a:buClr>
              <a:buFont typeface="Wingdings" pitchFamily="2" charset="2"/>
              <a:buChar char="§"/>
              <a:defRPr sz="1600" b="1" kern="1200">
                <a:solidFill>
                  <a:schemeClr val="accent1"/>
                </a:solidFill>
                <a:latin typeface="Segoe UI" panose="020B0502040204020203" pitchFamily="34" charset="0"/>
                <a:ea typeface="+mn-ea"/>
                <a:cs typeface="Segoe UI" panose="020B0502040204020203" pitchFamily="34" charset="0"/>
              </a:defRPr>
            </a:lvl1pPr>
            <a:lvl2pPr marL="685800" indent="-180000" algn="l" defTabSz="554400" rtl="0" eaLnBrk="1" latinLnBrk="0" hangingPunct="1">
              <a:lnSpc>
                <a:spcPct val="100000"/>
              </a:lnSpc>
              <a:spcBef>
                <a:spcPts val="0"/>
              </a:spcBef>
              <a:spcAft>
                <a:spcPts val="300"/>
              </a:spcAft>
              <a:buClr>
                <a:schemeClr val="accent3"/>
              </a:buClr>
              <a:buFont typeface="Wingdings" pitchFamily="2" charset="2"/>
              <a:buChar char="§"/>
              <a:defRPr sz="1200" kern="1200">
                <a:solidFill>
                  <a:schemeClr val="accent1"/>
                </a:solidFill>
                <a:latin typeface="Segoe UI" panose="020B0502040204020203" pitchFamily="34" charset="0"/>
                <a:ea typeface="+mn-ea"/>
                <a:cs typeface="Segoe UI" panose="020B0502040204020203" pitchFamily="34" charset="0"/>
              </a:defRPr>
            </a:lvl2pPr>
            <a:lvl3pPr marL="1143000" indent="-180000" algn="l" defTabSz="914400" rtl="0" eaLnBrk="1" latinLnBrk="0" hangingPunct="1">
              <a:lnSpc>
                <a:spcPct val="100000"/>
              </a:lnSpc>
              <a:spcBef>
                <a:spcPts val="0"/>
              </a:spcBef>
              <a:spcAft>
                <a:spcPts val="600"/>
              </a:spcAft>
              <a:buClr>
                <a:schemeClr val="accent4"/>
              </a:buClr>
              <a:buFont typeface="Wingdings" pitchFamily="2" charset="2"/>
              <a:buChar char="§"/>
              <a:defRPr sz="120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OneDrive: </a:t>
            </a:r>
            <a:br>
              <a:rPr lang="en-US" sz="1800" dirty="0"/>
            </a:br>
            <a:r>
              <a:rPr lang="de-DE" sz="1800" b="0" dirty="0"/>
              <a:t>Wie können Sie OneDrive nutzen?</a:t>
            </a:r>
          </a:p>
        </p:txBody>
      </p:sp>
    </p:spTree>
    <p:extLst>
      <p:ext uri="{BB962C8B-B14F-4D97-AF65-F5344CB8AC3E}">
        <p14:creationId xmlns:p14="http://schemas.microsoft.com/office/powerpoint/2010/main" val="1498803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6F24C86E-B53B-8ABB-2324-01397002F735}"/>
              </a:ext>
            </a:extLst>
          </p:cNvPr>
          <p:cNvSpPr>
            <a:spLocks noGrp="1"/>
          </p:cNvSpPr>
          <p:nvPr>
            <p:ph type="ftr" sz="quarter" idx="3"/>
          </p:nvPr>
        </p:nvSpPr>
        <p:spPr>
          <a:xfrm>
            <a:off x="6995235" y="6582976"/>
            <a:ext cx="4358565" cy="138499"/>
          </a:xfrm>
        </p:spPr>
        <p:txBody>
          <a:bodyPr/>
          <a:lstStyle/>
          <a:p>
            <a:r>
              <a:rPr lang="de-DE" sz="900" dirty="0"/>
              <a:t>OneDrive: Teilen Sie schon oder senden Sie noch? </a:t>
            </a:r>
            <a:r>
              <a:rPr lang="de-DE" dirty="0"/>
              <a:t> </a:t>
            </a:r>
            <a:r>
              <a:rPr lang="de-DE" dirty="0" err="1"/>
              <a:t>Webinarserie</a:t>
            </a:r>
            <a:r>
              <a:rPr lang="de-DE" dirty="0"/>
              <a:t>: Fit für Microsoft 365</a:t>
            </a:r>
          </a:p>
        </p:txBody>
      </p:sp>
      <p:sp>
        <p:nvSpPr>
          <p:cNvPr id="3" name="Foliennummernplatzhalter 2">
            <a:extLst>
              <a:ext uri="{FF2B5EF4-FFF2-40B4-BE49-F238E27FC236}">
                <a16:creationId xmlns:a16="http://schemas.microsoft.com/office/drawing/2014/main" id="{C3821503-46EB-BF86-3A85-D7BD4B35FFF8}"/>
              </a:ext>
            </a:extLst>
          </p:cNvPr>
          <p:cNvSpPr>
            <a:spLocks noGrp="1"/>
          </p:cNvSpPr>
          <p:nvPr>
            <p:ph type="sldNum" sz="quarter" idx="4"/>
          </p:nvPr>
        </p:nvSpPr>
        <p:spPr/>
        <p:txBody>
          <a:bodyPr/>
          <a:lstStyle/>
          <a:p>
            <a:fld id="{15DCD0A5-AC27-7949-B137-E339729CD911}" type="slidenum">
              <a:rPr lang="de-DE" smtClean="0"/>
              <a:pPr/>
              <a:t>5</a:t>
            </a:fld>
            <a:endParaRPr lang="de-DE"/>
          </a:p>
        </p:txBody>
      </p:sp>
      <p:sp>
        <p:nvSpPr>
          <p:cNvPr id="4" name="Titel 3">
            <a:extLst>
              <a:ext uri="{FF2B5EF4-FFF2-40B4-BE49-F238E27FC236}">
                <a16:creationId xmlns:a16="http://schemas.microsoft.com/office/drawing/2014/main" id="{2194363E-557C-F978-4179-46EAE879787E}"/>
              </a:ext>
            </a:extLst>
          </p:cNvPr>
          <p:cNvSpPr>
            <a:spLocks noGrp="1"/>
          </p:cNvSpPr>
          <p:nvPr>
            <p:ph type="title"/>
          </p:nvPr>
        </p:nvSpPr>
        <p:spPr/>
        <p:txBody>
          <a:bodyPr/>
          <a:lstStyle/>
          <a:p>
            <a:r>
              <a:rPr lang="en-US" dirty="0" err="1"/>
              <a:t>Wieso</a:t>
            </a:r>
            <a:r>
              <a:rPr lang="en-US" dirty="0"/>
              <a:t> OneDrive?</a:t>
            </a:r>
          </a:p>
        </p:txBody>
      </p:sp>
      <p:sp>
        <p:nvSpPr>
          <p:cNvPr id="6" name="Textplatzhalter 5">
            <a:extLst>
              <a:ext uri="{FF2B5EF4-FFF2-40B4-BE49-F238E27FC236}">
                <a16:creationId xmlns:a16="http://schemas.microsoft.com/office/drawing/2014/main" id="{F68CA8E2-8194-D360-C5FF-B39DCCD0375F}"/>
              </a:ext>
            </a:extLst>
          </p:cNvPr>
          <p:cNvSpPr>
            <a:spLocks noGrp="1"/>
          </p:cNvSpPr>
          <p:nvPr>
            <p:ph type="body" sz="quarter" idx="22"/>
          </p:nvPr>
        </p:nvSpPr>
        <p:spPr/>
        <p:txBody>
          <a:bodyPr/>
          <a:lstStyle/>
          <a:p>
            <a:endParaRPr lang="en-US"/>
          </a:p>
        </p:txBody>
      </p:sp>
      <p:sp>
        <p:nvSpPr>
          <p:cNvPr id="8" name="Textplatzhalter 7">
            <a:extLst>
              <a:ext uri="{FF2B5EF4-FFF2-40B4-BE49-F238E27FC236}">
                <a16:creationId xmlns:a16="http://schemas.microsoft.com/office/drawing/2014/main" id="{289B2E90-C2DB-7956-2407-C98680EF4CBC}"/>
              </a:ext>
            </a:extLst>
          </p:cNvPr>
          <p:cNvSpPr>
            <a:spLocks noGrp="1"/>
          </p:cNvSpPr>
          <p:nvPr>
            <p:ph type="body" sz="quarter" idx="30"/>
          </p:nvPr>
        </p:nvSpPr>
        <p:spPr/>
        <p:txBody>
          <a:bodyPr/>
          <a:lstStyle/>
          <a:p>
            <a:pPr marL="0" indent="0">
              <a:buNone/>
            </a:pPr>
            <a:r>
              <a:rPr lang="de-DE" sz="1800" dirty="0">
                <a:latin typeface="+mn-lt"/>
                <a:cs typeface="+mn-cs"/>
              </a:rPr>
              <a:t>Tom, Mark und Julia bearbeiten gemeinsam eine Teilnehmerliste für eine Schulungsreihe. </a:t>
            </a:r>
            <a:br>
              <a:rPr lang="de-DE" sz="1800" dirty="0">
                <a:latin typeface="+mn-lt"/>
                <a:cs typeface="+mn-cs"/>
              </a:rPr>
            </a:br>
            <a:r>
              <a:rPr lang="de-DE" sz="1800" dirty="0">
                <a:latin typeface="+mn-lt"/>
                <a:cs typeface="+mn-cs"/>
              </a:rPr>
              <a:t>Dafür müssen sie an einer Datei arbeiten und sich zwischendurch über Änderungsvorschläge abstimmen. </a:t>
            </a:r>
          </a:p>
          <a:p>
            <a:pPr marL="0" indent="0">
              <a:buNone/>
            </a:pPr>
            <a:endParaRPr lang="de-DE" sz="1800" dirty="0">
              <a:latin typeface="+mn-lt"/>
              <a:cs typeface="+mn-cs"/>
            </a:endParaRPr>
          </a:p>
          <a:p>
            <a:pPr marL="0" indent="0">
              <a:buNone/>
            </a:pPr>
            <a:r>
              <a:rPr lang="de-DE" sz="1800" b="1" dirty="0">
                <a:latin typeface="+mn-lt"/>
                <a:cs typeface="+mn-cs"/>
              </a:rPr>
              <a:t>Wie können Sie hier vorgehen? </a:t>
            </a:r>
          </a:p>
          <a:p>
            <a:endParaRPr lang="en-US" dirty="0"/>
          </a:p>
        </p:txBody>
      </p:sp>
      <p:pic>
        <p:nvPicPr>
          <p:cNvPr id="14" name="Bildplatzhalter 13" descr="Ein Bild, das Person, draußen enthält.&#10;&#10;Automatisch generierte Beschreibung">
            <a:extLst>
              <a:ext uri="{FF2B5EF4-FFF2-40B4-BE49-F238E27FC236}">
                <a16:creationId xmlns:a16="http://schemas.microsoft.com/office/drawing/2014/main" id="{BA95B0C9-0AF6-FC15-DE80-E6063891A052}"/>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491317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hteck 78">
            <a:extLst>
              <a:ext uri="{FF2B5EF4-FFF2-40B4-BE49-F238E27FC236}">
                <a16:creationId xmlns:a16="http://schemas.microsoft.com/office/drawing/2014/main" id="{D12B2091-B7D5-0FEB-BB7B-D6C2A4922E5C}"/>
              </a:ext>
            </a:extLst>
          </p:cNvPr>
          <p:cNvSpPr/>
          <p:nvPr/>
        </p:nvSpPr>
        <p:spPr>
          <a:xfrm>
            <a:off x="6187736" y="1269507"/>
            <a:ext cx="6004264" cy="5588493"/>
          </a:xfrm>
          <a:prstGeom prst="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ußzeilenplatzhalter 1">
            <a:extLst>
              <a:ext uri="{FF2B5EF4-FFF2-40B4-BE49-F238E27FC236}">
                <a16:creationId xmlns:a16="http://schemas.microsoft.com/office/drawing/2014/main" id="{76CC8B71-315B-F721-F050-B3E3C9D10654}"/>
              </a:ext>
            </a:extLst>
          </p:cNvPr>
          <p:cNvSpPr>
            <a:spLocks noGrp="1"/>
          </p:cNvSpPr>
          <p:nvPr>
            <p:ph type="ftr" sz="quarter" idx="3"/>
          </p:nvPr>
        </p:nvSpPr>
        <p:spPr>
          <a:xfrm>
            <a:off x="6995235" y="6582976"/>
            <a:ext cx="4358565" cy="138499"/>
          </a:xfrm>
        </p:spPr>
        <p:txBody>
          <a:bodyPr/>
          <a:lstStyle/>
          <a:p>
            <a:r>
              <a:rPr lang="de-DE" sz="900" dirty="0"/>
              <a:t>OneDrive: Teilen Sie schon oder senden Sie noch? </a:t>
            </a:r>
            <a:r>
              <a:rPr lang="de-DE" dirty="0"/>
              <a:t> </a:t>
            </a:r>
            <a:r>
              <a:rPr lang="de-DE" dirty="0" err="1"/>
              <a:t>Webinarserie</a:t>
            </a:r>
            <a:r>
              <a:rPr lang="de-DE" dirty="0"/>
              <a:t>: Fit für Microsoft 365</a:t>
            </a:r>
          </a:p>
        </p:txBody>
      </p:sp>
      <p:sp>
        <p:nvSpPr>
          <p:cNvPr id="3" name="Foliennummernplatzhalter 2">
            <a:extLst>
              <a:ext uri="{FF2B5EF4-FFF2-40B4-BE49-F238E27FC236}">
                <a16:creationId xmlns:a16="http://schemas.microsoft.com/office/drawing/2014/main" id="{13A88441-8F85-6653-DC71-04A1A65B0F1D}"/>
              </a:ext>
            </a:extLst>
          </p:cNvPr>
          <p:cNvSpPr>
            <a:spLocks noGrp="1"/>
          </p:cNvSpPr>
          <p:nvPr>
            <p:ph type="sldNum" sz="quarter" idx="4"/>
          </p:nvPr>
        </p:nvSpPr>
        <p:spPr/>
        <p:txBody>
          <a:bodyPr/>
          <a:lstStyle/>
          <a:p>
            <a:fld id="{15DCD0A5-AC27-7949-B137-E339729CD911}" type="slidenum">
              <a:rPr lang="de-DE" smtClean="0"/>
              <a:pPr/>
              <a:t>6</a:t>
            </a:fld>
            <a:endParaRPr lang="de-DE"/>
          </a:p>
        </p:txBody>
      </p:sp>
      <p:sp>
        <p:nvSpPr>
          <p:cNvPr id="5" name="Textplatzhalter 4">
            <a:extLst>
              <a:ext uri="{FF2B5EF4-FFF2-40B4-BE49-F238E27FC236}">
                <a16:creationId xmlns:a16="http://schemas.microsoft.com/office/drawing/2014/main" id="{701AD7F9-53CB-5774-D5BE-47C917325F08}"/>
              </a:ext>
            </a:extLst>
          </p:cNvPr>
          <p:cNvSpPr>
            <a:spLocks noGrp="1"/>
          </p:cNvSpPr>
          <p:nvPr>
            <p:ph type="body" sz="quarter" idx="16"/>
          </p:nvPr>
        </p:nvSpPr>
        <p:spPr>
          <a:xfrm>
            <a:off x="6688551" y="2160514"/>
            <a:ext cx="4222748" cy="568022"/>
          </a:xfrm>
        </p:spPr>
        <p:txBody>
          <a:bodyPr/>
          <a:lstStyle/>
          <a:p>
            <a:r>
              <a:rPr lang="en-US" dirty="0"/>
              <a:t>Wie </a:t>
            </a:r>
            <a:r>
              <a:rPr lang="en-US" dirty="0" err="1"/>
              <a:t>können</a:t>
            </a:r>
            <a:r>
              <a:rPr lang="en-US" dirty="0"/>
              <a:t> Sie OneDrive </a:t>
            </a:r>
            <a:r>
              <a:rPr lang="en-US" dirty="0" err="1"/>
              <a:t>nutzen</a:t>
            </a:r>
            <a:r>
              <a:rPr lang="en-US" dirty="0"/>
              <a:t>?</a:t>
            </a:r>
          </a:p>
        </p:txBody>
      </p:sp>
      <p:sp>
        <p:nvSpPr>
          <p:cNvPr id="7" name="Textplatzhalter 6">
            <a:extLst>
              <a:ext uri="{FF2B5EF4-FFF2-40B4-BE49-F238E27FC236}">
                <a16:creationId xmlns:a16="http://schemas.microsoft.com/office/drawing/2014/main" id="{48C4DE45-C40E-7C09-14EB-41AAB221C462}"/>
              </a:ext>
            </a:extLst>
          </p:cNvPr>
          <p:cNvSpPr>
            <a:spLocks noGrp="1"/>
          </p:cNvSpPr>
          <p:nvPr>
            <p:ph type="body" sz="quarter" idx="18"/>
          </p:nvPr>
        </p:nvSpPr>
        <p:spPr>
          <a:xfrm>
            <a:off x="6605236" y="2855057"/>
            <a:ext cx="5026894" cy="3109661"/>
          </a:xfrm>
        </p:spPr>
        <p:txBody>
          <a:bodyPr/>
          <a:lstStyle/>
          <a:p>
            <a:r>
              <a:rPr lang="de-DE" sz="1600" dirty="0">
                <a:latin typeface="+mn-lt"/>
              </a:rPr>
              <a:t>OneDrive ist Ihr persönlicher Speicherort in der Cloud. </a:t>
            </a:r>
          </a:p>
          <a:p>
            <a:r>
              <a:rPr lang="de-DE" sz="1600" dirty="0">
                <a:latin typeface="+mn-lt"/>
              </a:rPr>
              <a:t>Mit einer Internetverbindung können Sie auf Ihre Daten in der Cloud von überall aus zugreifen – mit Handy, Laptop oder Tablet.</a:t>
            </a:r>
          </a:p>
          <a:p>
            <a:r>
              <a:rPr lang="de-DE" sz="1600" dirty="0">
                <a:latin typeface="+mn-lt"/>
              </a:rPr>
              <a:t>Wenn Sie offline arbeiten, werden Ihre Daten automatisch synchronisiert, sobald Sie wieder online sind.</a:t>
            </a:r>
          </a:p>
        </p:txBody>
      </p:sp>
      <p:grpSp>
        <p:nvGrpSpPr>
          <p:cNvPr id="36" name="Gruppieren 35">
            <a:extLst>
              <a:ext uri="{FF2B5EF4-FFF2-40B4-BE49-F238E27FC236}">
                <a16:creationId xmlns:a16="http://schemas.microsoft.com/office/drawing/2014/main" id="{1C62AB57-5315-81BA-403F-8F6EF6582EFF}"/>
              </a:ext>
            </a:extLst>
          </p:cNvPr>
          <p:cNvGrpSpPr/>
          <p:nvPr/>
        </p:nvGrpSpPr>
        <p:grpSpPr>
          <a:xfrm>
            <a:off x="741227" y="1563899"/>
            <a:ext cx="3120000" cy="624491"/>
            <a:chOff x="5545791" y="916894"/>
            <a:chExt cx="2340000" cy="468368"/>
          </a:xfrm>
          <a:solidFill>
            <a:schemeClr val="accent1"/>
          </a:solidFill>
        </p:grpSpPr>
        <p:sp>
          <p:nvSpPr>
            <p:cNvPr id="37" name="Rechteck: eine Ecke abgerundet 77">
              <a:extLst>
                <a:ext uri="{FF2B5EF4-FFF2-40B4-BE49-F238E27FC236}">
                  <a16:creationId xmlns:a16="http://schemas.microsoft.com/office/drawing/2014/main" id="{2D8312CF-8886-6230-E6DE-5184CC6B7D9A}"/>
                </a:ext>
              </a:extLst>
            </p:cNvPr>
            <p:cNvSpPr/>
            <p:nvPr>
              <p:custDataLst>
                <p:tags r:id="rId6"/>
              </p:custDataLst>
            </p:nvPr>
          </p:nvSpPr>
          <p:spPr bwMode="gray">
            <a:xfrm>
              <a:off x="5545791" y="917078"/>
              <a:ext cx="2340000" cy="468000"/>
            </a:xfrm>
            <a:prstGeom prst="rect">
              <a:avLst/>
            </a:prstGeom>
            <a:grpFill/>
            <a:ln w="6350" cap="flat" cmpd="sng" algn="ctr">
              <a:noFill/>
              <a:prstDash val="solid"/>
              <a:miter lim="800000"/>
            </a:ln>
            <a:effectLst/>
          </p:spPr>
          <p:txBody>
            <a:bodyPr lIns="612000" tIns="72000" rIns="384000" bIns="72000" rtlCol="0" anchor="ctr" anchorCtr="0"/>
            <a:lstStyle/>
            <a:p>
              <a:pPr algn="r">
                <a:buClr>
                  <a:srgbClr val="FF0000"/>
                </a:buClr>
              </a:pPr>
              <a:r>
                <a:rPr lang="de-DE" sz="1600" kern="0">
                  <a:solidFill>
                    <a:schemeClr val="bg1"/>
                  </a:solidFill>
                  <a:latin typeface="Arial"/>
                  <a:cs typeface="Arial" panose="020B0604020202020204" pitchFamily="34" charset="0"/>
                </a:rPr>
                <a:t>Speichern</a:t>
              </a:r>
              <a:endParaRPr lang="de-DE" sz="1600">
                <a:solidFill>
                  <a:schemeClr val="bg1"/>
                </a:solidFill>
              </a:endParaRPr>
            </a:p>
          </p:txBody>
        </p:sp>
        <p:pic>
          <p:nvPicPr>
            <p:cNvPr id="38" name="Grafik 37">
              <a:extLst>
                <a:ext uri="{FF2B5EF4-FFF2-40B4-BE49-F238E27FC236}">
                  <a16:creationId xmlns:a16="http://schemas.microsoft.com/office/drawing/2014/main" id="{A6C7B10F-9A63-B8AC-4EBC-370A5A2B6838}"/>
                </a:ext>
              </a:extLst>
            </p:cNvPr>
            <p:cNvPicPr>
              <a:picLocks noChangeAspect="1"/>
            </p:cNvPicPr>
            <p:nvPr/>
          </p:nvPicPr>
          <p:blipFill>
            <a:blip r:embed="rId9"/>
            <a:stretch>
              <a:fillRect/>
            </a:stretch>
          </p:blipFill>
          <p:spPr>
            <a:xfrm>
              <a:off x="5572202" y="916894"/>
              <a:ext cx="468368" cy="468368"/>
            </a:xfrm>
            <a:prstGeom prst="rect">
              <a:avLst/>
            </a:prstGeom>
            <a:grpFill/>
          </p:spPr>
        </p:pic>
      </p:grpSp>
      <p:grpSp>
        <p:nvGrpSpPr>
          <p:cNvPr id="39" name="Gruppieren 38">
            <a:extLst>
              <a:ext uri="{FF2B5EF4-FFF2-40B4-BE49-F238E27FC236}">
                <a16:creationId xmlns:a16="http://schemas.microsoft.com/office/drawing/2014/main" id="{7C950548-8E72-6AF7-F582-A2FC5C7427AB}"/>
              </a:ext>
            </a:extLst>
          </p:cNvPr>
          <p:cNvGrpSpPr/>
          <p:nvPr/>
        </p:nvGrpSpPr>
        <p:grpSpPr>
          <a:xfrm>
            <a:off x="741227" y="2322193"/>
            <a:ext cx="3120000" cy="624000"/>
            <a:chOff x="5545791" y="1479756"/>
            <a:chExt cx="2340000" cy="468000"/>
          </a:xfrm>
          <a:solidFill>
            <a:schemeClr val="accent1"/>
          </a:solidFill>
        </p:grpSpPr>
        <p:sp>
          <p:nvSpPr>
            <p:cNvPr id="40" name="Rechteck 35">
              <a:extLst>
                <a:ext uri="{FF2B5EF4-FFF2-40B4-BE49-F238E27FC236}">
                  <a16:creationId xmlns:a16="http://schemas.microsoft.com/office/drawing/2014/main" id="{0CE1C0AF-2B8F-B2FF-4515-192723F67303}"/>
                </a:ext>
              </a:extLst>
            </p:cNvPr>
            <p:cNvSpPr/>
            <p:nvPr>
              <p:custDataLst>
                <p:tags r:id="rId5"/>
              </p:custDataLst>
            </p:nvPr>
          </p:nvSpPr>
          <p:spPr bwMode="gray">
            <a:xfrm>
              <a:off x="5545791" y="1479756"/>
              <a:ext cx="2340000" cy="468000"/>
            </a:xfrm>
            <a:prstGeom prst="rect">
              <a:avLst/>
            </a:prstGeom>
            <a:grpFill/>
            <a:ln w="6350" cap="flat" cmpd="sng" algn="ctr">
              <a:noFill/>
              <a:prstDash val="solid"/>
              <a:miter lim="800000"/>
            </a:ln>
            <a:effectLst/>
          </p:spPr>
          <p:txBody>
            <a:bodyPr lIns="612000" tIns="72000" rIns="384000" bIns="72000" rtlCol="0" anchor="ctr" anchorCtr="0"/>
            <a:lstStyle/>
            <a:p>
              <a:pPr algn="r" defTabSz="914377">
                <a:buClr>
                  <a:srgbClr val="FF0000"/>
                </a:buClr>
                <a:defRPr/>
              </a:pPr>
              <a:r>
                <a:rPr lang="de-DE" sz="1600" kern="0">
                  <a:solidFill>
                    <a:schemeClr val="bg1"/>
                  </a:solidFill>
                  <a:latin typeface="Arial"/>
                  <a:cs typeface="Arial" panose="020B0604020202020204" pitchFamily="34" charset="0"/>
                </a:rPr>
                <a:t>Teilen</a:t>
              </a:r>
            </a:p>
          </p:txBody>
        </p:sp>
        <p:pic>
          <p:nvPicPr>
            <p:cNvPr id="41" name="Grafik 40">
              <a:extLst>
                <a:ext uri="{FF2B5EF4-FFF2-40B4-BE49-F238E27FC236}">
                  <a16:creationId xmlns:a16="http://schemas.microsoft.com/office/drawing/2014/main" id="{2E26F869-043C-A687-C706-BC56AC5E6B44}"/>
                </a:ext>
              </a:extLst>
            </p:cNvPr>
            <p:cNvPicPr>
              <a:picLocks noChangeAspect="1"/>
            </p:cNvPicPr>
            <p:nvPr/>
          </p:nvPicPr>
          <p:blipFill>
            <a:blip r:embed="rId10"/>
            <a:stretch>
              <a:fillRect/>
            </a:stretch>
          </p:blipFill>
          <p:spPr>
            <a:xfrm>
              <a:off x="5588136" y="1495506"/>
              <a:ext cx="436501" cy="436501"/>
            </a:xfrm>
            <a:prstGeom prst="rect">
              <a:avLst/>
            </a:prstGeom>
            <a:grpFill/>
          </p:spPr>
        </p:pic>
      </p:grpSp>
      <p:grpSp>
        <p:nvGrpSpPr>
          <p:cNvPr id="42" name="Gruppieren 41">
            <a:extLst>
              <a:ext uri="{FF2B5EF4-FFF2-40B4-BE49-F238E27FC236}">
                <a16:creationId xmlns:a16="http://schemas.microsoft.com/office/drawing/2014/main" id="{7D2A8330-E2CA-98E2-E9E9-F20BDF58FACE}"/>
              </a:ext>
            </a:extLst>
          </p:cNvPr>
          <p:cNvGrpSpPr/>
          <p:nvPr/>
        </p:nvGrpSpPr>
        <p:grpSpPr>
          <a:xfrm>
            <a:off x="741227" y="3126240"/>
            <a:ext cx="3120000" cy="624001"/>
            <a:chOff x="5545791" y="2124001"/>
            <a:chExt cx="2340000" cy="468001"/>
          </a:xfrm>
          <a:solidFill>
            <a:schemeClr val="accent1"/>
          </a:solidFill>
        </p:grpSpPr>
        <p:sp>
          <p:nvSpPr>
            <p:cNvPr id="43" name="Rechteck 44">
              <a:extLst>
                <a:ext uri="{FF2B5EF4-FFF2-40B4-BE49-F238E27FC236}">
                  <a16:creationId xmlns:a16="http://schemas.microsoft.com/office/drawing/2014/main" id="{4493CC68-1EF9-94DC-506F-7E0181834880}"/>
                </a:ext>
              </a:extLst>
            </p:cNvPr>
            <p:cNvSpPr/>
            <p:nvPr>
              <p:custDataLst>
                <p:tags r:id="rId4"/>
              </p:custDataLst>
            </p:nvPr>
          </p:nvSpPr>
          <p:spPr bwMode="gray">
            <a:xfrm>
              <a:off x="5545791" y="2124001"/>
              <a:ext cx="2340000" cy="468000"/>
            </a:xfrm>
            <a:prstGeom prst="rect">
              <a:avLst/>
            </a:prstGeom>
            <a:grpFill/>
            <a:ln w="6350" cap="flat" cmpd="sng" algn="ctr">
              <a:noFill/>
              <a:prstDash val="solid"/>
              <a:miter lim="800000"/>
            </a:ln>
            <a:effectLst/>
          </p:spPr>
          <p:txBody>
            <a:bodyPr lIns="612000" tIns="72000" rIns="384000" bIns="72000" rtlCol="0" anchor="ctr" anchorCtr="0"/>
            <a:lstStyle/>
            <a:p>
              <a:pPr algn="r" defTabSz="914377">
                <a:buClr>
                  <a:srgbClr val="FF0000"/>
                </a:buClr>
                <a:defRPr/>
              </a:pPr>
              <a:r>
                <a:rPr lang="de-DE" sz="1600" kern="0">
                  <a:solidFill>
                    <a:schemeClr val="bg1"/>
                  </a:solidFill>
                  <a:latin typeface="Arial"/>
                  <a:cs typeface="Arial" panose="020B0604020202020204" pitchFamily="34" charset="0"/>
                </a:rPr>
                <a:t>Kollaborieren </a:t>
              </a:r>
            </a:p>
          </p:txBody>
        </p:sp>
        <p:pic>
          <p:nvPicPr>
            <p:cNvPr id="44" name="Grafik 43">
              <a:extLst>
                <a:ext uri="{FF2B5EF4-FFF2-40B4-BE49-F238E27FC236}">
                  <a16:creationId xmlns:a16="http://schemas.microsoft.com/office/drawing/2014/main" id="{28CE7B7F-195D-31E2-1DF2-E8043B7E395F}"/>
                </a:ext>
              </a:extLst>
            </p:cNvPr>
            <p:cNvPicPr>
              <a:picLocks noChangeAspect="1"/>
            </p:cNvPicPr>
            <p:nvPr/>
          </p:nvPicPr>
          <p:blipFill>
            <a:blip r:embed="rId11"/>
            <a:stretch>
              <a:fillRect/>
            </a:stretch>
          </p:blipFill>
          <p:spPr>
            <a:xfrm flipH="1">
              <a:off x="5556639" y="2124002"/>
              <a:ext cx="467998" cy="468000"/>
            </a:xfrm>
            <a:prstGeom prst="rect">
              <a:avLst/>
            </a:prstGeom>
            <a:grpFill/>
          </p:spPr>
        </p:pic>
      </p:grpSp>
      <p:grpSp>
        <p:nvGrpSpPr>
          <p:cNvPr id="45" name="Gruppieren 44">
            <a:extLst>
              <a:ext uri="{FF2B5EF4-FFF2-40B4-BE49-F238E27FC236}">
                <a16:creationId xmlns:a16="http://schemas.microsoft.com/office/drawing/2014/main" id="{34D8E2B8-959E-995E-F96A-A8CC75A97131}"/>
              </a:ext>
            </a:extLst>
          </p:cNvPr>
          <p:cNvGrpSpPr/>
          <p:nvPr/>
        </p:nvGrpSpPr>
        <p:grpSpPr>
          <a:xfrm>
            <a:off x="741227" y="3943155"/>
            <a:ext cx="3120000" cy="624000"/>
            <a:chOff x="5545791" y="2712407"/>
            <a:chExt cx="2340000" cy="468000"/>
          </a:xfrm>
          <a:solidFill>
            <a:schemeClr val="accent1"/>
          </a:solidFill>
        </p:grpSpPr>
        <p:sp>
          <p:nvSpPr>
            <p:cNvPr id="46" name="Rechteck 52">
              <a:extLst>
                <a:ext uri="{FF2B5EF4-FFF2-40B4-BE49-F238E27FC236}">
                  <a16:creationId xmlns:a16="http://schemas.microsoft.com/office/drawing/2014/main" id="{9FC871BA-19F0-B7F4-DBFC-D464173F4B3B}"/>
                </a:ext>
              </a:extLst>
            </p:cNvPr>
            <p:cNvSpPr/>
            <p:nvPr>
              <p:custDataLst>
                <p:tags r:id="rId3"/>
              </p:custDataLst>
            </p:nvPr>
          </p:nvSpPr>
          <p:spPr bwMode="gray">
            <a:xfrm>
              <a:off x="5545791" y="2712407"/>
              <a:ext cx="2340000" cy="468000"/>
            </a:xfrm>
            <a:prstGeom prst="rect">
              <a:avLst/>
            </a:prstGeom>
            <a:grpFill/>
            <a:ln w="6350" cap="flat" cmpd="sng" algn="ctr">
              <a:noFill/>
              <a:prstDash val="solid"/>
              <a:miter lim="800000"/>
            </a:ln>
            <a:effectLst/>
          </p:spPr>
          <p:txBody>
            <a:bodyPr lIns="612000" tIns="72000" rIns="384000" bIns="72000" rtlCol="0" anchor="ctr" anchorCtr="0"/>
            <a:lstStyle/>
            <a:p>
              <a:pPr algn="r" defTabSz="914377">
                <a:buClr>
                  <a:srgbClr val="FF0000"/>
                </a:buClr>
                <a:defRPr/>
              </a:pPr>
              <a:r>
                <a:rPr lang="de-DE" sz="1600" kern="0">
                  <a:solidFill>
                    <a:schemeClr val="bg1"/>
                  </a:solidFill>
                  <a:latin typeface="Arial"/>
                  <a:cs typeface="Arial" panose="020B0604020202020204" pitchFamily="34" charset="0"/>
                </a:rPr>
                <a:t>Synchronisieren</a:t>
              </a:r>
            </a:p>
          </p:txBody>
        </p:sp>
        <p:pic>
          <p:nvPicPr>
            <p:cNvPr id="47" name="Grafik 46">
              <a:extLst>
                <a:ext uri="{FF2B5EF4-FFF2-40B4-BE49-F238E27FC236}">
                  <a16:creationId xmlns:a16="http://schemas.microsoft.com/office/drawing/2014/main" id="{29252B02-8E9D-BAB3-8883-9876F9A38A80}"/>
                </a:ext>
              </a:extLst>
            </p:cNvPr>
            <p:cNvPicPr>
              <a:picLocks noChangeAspect="1"/>
            </p:cNvPicPr>
            <p:nvPr/>
          </p:nvPicPr>
          <p:blipFill>
            <a:blip r:embed="rId12"/>
            <a:stretch>
              <a:fillRect/>
            </a:stretch>
          </p:blipFill>
          <p:spPr>
            <a:xfrm>
              <a:off x="5573725" y="2741133"/>
              <a:ext cx="432000" cy="432000"/>
            </a:xfrm>
            <a:prstGeom prst="rect">
              <a:avLst/>
            </a:prstGeom>
            <a:grpFill/>
          </p:spPr>
        </p:pic>
      </p:grpSp>
      <p:grpSp>
        <p:nvGrpSpPr>
          <p:cNvPr id="48" name="Gruppieren 47">
            <a:extLst>
              <a:ext uri="{FF2B5EF4-FFF2-40B4-BE49-F238E27FC236}">
                <a16:creationId xmlns:a16="http://schemas.microsoft.com/office/drawing/2014/main" id="{5B97D7A7-A0A3-6C42-9884-D8C5FA438973}"/>
              </a:ext>
            </a:extLst>
          </p:cNvPr>
          <p:cNvGrpSpPr/>
          <p:nvPr/>
        </p:nvGrpSpPr>
        <p:grpSpPr>
          <a:xfrm>
            <a:off x="741227" y="5471631"/>
            <a:ext cx="3120000" cy="624000"/>
            <a:chOff x="6441077" y="4103539"/>
            <a:chExt cx="2340000" cy="468000"/>
          </a:xfrm>
          <a:solidFill>
            <a:schemeClr val="accent1"/>
          </a:solidFill>
        </p:grpSpPr>
        <p:grpSp>
          <p:nvGrpSpPr>
            <p:cNvPr id="49" name="Gruppieren 48">
              <a:extLst>
                <a:ext uri="{FF2B5EF4-FFF2-40B4-BE49-F238E27FC236}">
                  <a16:creationId xmlns:a16="http://schemas.microsoft.com/office/drawing/2014/main" id="{C460F232-52ED-EC97-2238-FE1E4F3A55D6}"/>
                </a:ext>
              </a:extLst>
            </p:cNvPr>
            <p:cNvGrpSpPr/>
            <p:nvPr/>
          </p:nvGrpSpPr>
          <p:grpSpPr>
            <a:xfrm>
              <a:off x="6441077" y="4103539"/>
              <a:ext cx="2340000" cy="468000"/>
              <a:chOff x="5545791" y="3847693"/>
              <a:chExt cx="2340000" cy="468000"/>
            </a:xfrm>
            <a:grpFill/>
          </p:grpSpPr>
          <p:sp>
            <p:nvSpPr>
              <p:cNvPr id="51" name="Rechteck 52">
                <a:extLst>
                  <a:ext uri="{FF2B5EF4-FFF2-40B4-BE49-F238E27FC236}">
                    <a16:creationId xmlns:a16="http://schemas.microsoft.com/office/drawing/2014/main" id="{2D1B28D5-21CA-682D-BE0C-8EACD4FF1F47}"/>
                  </a:ext>
                </a:extLst>
              </p:cNvPr>
              <p:cNvSpPr/>
              <p:nvPr>
                <p:custDataLst>
                  <p:tags r:id="rId2"/>
                </p:custDataLst>
              </p:nvPr>
            </p:nvSpPr>
            <p:spPr bwMode="gray">
              <a:xfrm>
                <a:off x="5545791" y="3847693"/>
                <a:ext cx="2340000" cy="468000"/>
              </a:xfrm>
              <a:prstGeom prst="rect">
                <a:avLst/>
              </a:prstGeom>
              <a:grpFill/>
              <a:ln w="6350" cap="flat" cmpd="sng" algn="ctr">
                <a:noFill/>
                <a:prstDash val="solid"/>
                <a:miter lim="800000"/>
              </a:ln>
              <a:effectLst/>
            </p:spPr>
            <p:txBody>
              <a:bodyPr lIns="612000" tIns="72000" rIns="384000" bIns="72000" rtlCol="0" anchor="ctr" anchorCtr="0"/>
              <a:lstStyle/>
              <a:p>
                <a:pPr algn="r" defTabSz="914377">
                  <a:buClr>
                    <a:srgbClr val="FF0000"/>
                  </a:buClr>
                  <a:defRPr/>
                </a:pPr>
                <a:r>
                  <a:rPr lang="de-DE" sz="1600" kern="0" dirty="0">
                    <a:solidFill>
                      <a:schemeClr val="bg1"/>
                    </a:solidFill>
                    <a:latin typeface="Arial"/>
                    <a:cs typeface="Arial" panose="020B0604020202020204" pitchFamily="34" charset="0"/>
                  </a:rPr>
                  <a:t>Geräte unabhängig arbeiten</a:t>
                </a:r>
              </a:p>
            </p:txBody>
          </p:sp>
          <p:sp>
            <p:nvSpPr>
              <p:cNvPr id="52" name="Freeform 358">
                <a:extLst>
                  <a:ext uri="{FF2B5EF4-FFF2-40B4-BE49-F238E27FC236}">
                    <a16:creationId xmlns:a16="http://schemas.microsoft.com/office/drawing/2014/main" id="{D2C80C24-A95C-0943-1F88-41EB160F5C8D}"/>
                  </a:ext>
                </a:extLst>
              </p:cNvPr>
              <p:cNvSpPr>
                <a:spLocks noChangeAspect="1"/>
              </p:cNvSpPr>
              <p:nvPr/>
            </p:nvSpPr>
            <p:spPr bwMode="gray">
              <a:xfrm>
                <a:off x="5634248" y="3945877"/>
                <a:ext cx="344277" cy="271632"/>
              </a:xfrm>
              <a:custGeom>
                <a:avLst/>
                <a:gdLst>
                  <a:gd name="T0" fmla="*/ 21 w 654"/>
                  <a:gd name="T1" fmla="*/ 0 h 516"/>
                  <a:gd name="T2" fmla="*/ 13 w 654"/>
                  <a:gd name="T3" fmla="*/ 1 h 516"/>
                  <a:gd name="T4" fmla="*/ 7 w 654"/>
                  <a:gd name="T5" fmla="*/ 6 h 516"/>
                  <a:gd name="T6" fmla="*/ 3 w 654"/>
                  <a:gd name="T7" fmla="*/ 12 h 516"/>
                  <a:gd name="T8" fmla="*/ 0 w 654"/>
                  <a:gd name="T9" fmla="*/ 21 h 516"/>
                  <a:gd name="T10" fmla="*/ 0 w 654"/>
                  <a:gd name="T11" fmla="*/ 427 h 516"/>
                  <a:gd name="T12" fmla="*/ 4 w 654"/>
                  <a:gd name="T13" fmla="*/ 434 h 516"/>
                  <a:gd name="T14" fmla="*/ 10 w 654"/>
                  <a:gd name="T15" fmla="*/ 439 h 516"/>
                  <a:gd name="T16" fmla="*/ 17 w 654"/>
                  <a:gd name="T17" fmla="*/ 443 h 516"/>
                  <a:gd name="T18" fmla="*/ 261 w 654"/>
                  <a:gd name="T19" fmla="*/ 444 h 516"/>
                  <a:gd name="T20" fmla="*/ 143 w 654"/>
                  <a:gd name="T21" fmla="*/ 474 h 516"/>
                  <a:gd name="T22" fmla="*/ 134 w 654"/>
                  <a:gd name="T23" fmla="*/ 476 h 516"/>
                  <a:gd name="T24" fmla="*/ 128 w 654"/>
                  <a:gd name="T25" fmla="*/ 480 h 516"/>
                  <a:gd name="T26" fmla="*/ 124 w 654"/>
                  <a:gd name="T27" fmla="*/ 487 h 516"/>
                  <a:gd name="T28" fmla="*/ 122 w 654"/>
                  <a:gd name="T29" fmla="*/ 495 h 516"/>
                  <a:gd name="T30" fmla="*/ 124 w 654"/>
                  <a:gd name="T31" fmla="*/ 503 h 516"/>
                  <a:gd name="T32" fmla="*/ 128 w 654"/>
                  <a:gd name="T33" fmla="*/ 510 h 516"/>
                  <a:gd name="T34" fmla="*/ 134 w 654"/>
                  <a:gd name="T35" fmla="*/ 514 h 516"/>
                  <a:gd name="T36" fmla="*/ 143 w 654"/>
                  <a:gd name="T37" fmla="*/ 516 h 516"/>
                  <a:gd name="T38" fmla="*/ 515 w 654"/>
                  <a:gd name="T39" fmla="*/ 515 h 516"/>
                  <a:gd name="T40" fmla="*/ 523 w 654"/>
                  <a:gd name="T41" fmla="*/ 512 h 516"/>
                  <a:gd name="T42" fmla="*/ 528 w 654"/>
                  <a:gd name="T43" fmla="*/ 507 h 516"/>
                  <a:gd name="T44" fmla="*/ 531 w 654"/>
                  <a:gd name="T45" fmla="*/ 500 h 516"/>
                  <a:gd name="T46" fmla="*/ 531 w 654"/>
                  <a:gd name="T47" fmla="*/ 490 h 516"/>
                  <a:gd name="T48" fmla="*/ 528 w 654"/>
                  <a:gd name="T49" fmla="*/ 483 h 516"/>
                  <a:gd name="T50" fmla="*/ 523 w 654"/>
                  <a:gd name="T51" fmla="*/ 478 h 516"/>
                  <a:gd name="T52" fmla="*/ 515 w 654"/>
                  <a:gd name="T53" fmla="*/ 475 h 516"/>
                  <a:gd name="T54" fmla="*/ 302 w 654"/>
                  <a:gd name="T55" fmla="*/ 474 h 516"/>
                  <a:gd name="T56" fmla="*/ 302 w 654"/>
                  <a:gd name="T57" fmla="*/ 423 h 516"/>
                  <a:gd name="T58" fmla="*/ 302 w 654"/>
                  <a:gd name="T59" fmla="*/ 422 h 516"/>
                  <a:gd name="T60" fmla="*/ 302 w 654"/>
                  <a:gd name="T61" fmla="*/ 421 h 516"/>
                  <a:gd name="T62" fmla="*/ 301 w 654"/>
                  <a:gd name="T63" fmla="*/ 412 h 516"/>
                  <a:gd name="T64" fmla="*/ 297 w 654"/>
                  <a:gd name="T65" fmla="*/ 406 h 516"/>
                  <a:gd name="T66" fmla="*/ 290 w 654"/>
                  <a:gd name="T67" fmla="*/ 402 h 516"/>
                  <a:gd name="T68" fmla="*/ 281 w 654"/>
                  <a:gd name="T69" fmla="*/ 400 h 516"/>
                  <a:gd name="T70" fmla="*/ 274 w 654"/>
                  <a:gd name="T71" fmla="*/ 401 h 516"/>
                  <a:gd name="T72" fmla="*/ 43 w 654"/>
                  <a:gd name="T73" fmla="*/ 41 h 516"/>
                  <a:gd name="T74" fmla="*/ 611 w 654"/>
                  <a:gd name="T75" fmla="*/ 401 h 516"/>
                  <a:gd name="T76" fmla="*/ 383 w 654"/>
                  <a:gd name="T77" fmla="*/ 402 h 516"/>
                  <a:gd name="T78" fmla="*/ 376 w 654"/>
                  <a:gd name="T79" fmla="*/ 405 h 516"/>
                  <a:gd name="T80" fmla="*/ 370 w 654"/>
                  <a:gd name="T81" fmla="*/ 410 h 516"/>
                  <a:gd name="T82" fmla="*/ 366 w 654"/>
                  <a:gd name="T83" fmla="*/ 418 h 516"/>
                  <a:gd name="T84" fmla="*/ 366 w 654"/>
                  <a:gd name="T85" fmla="*/ 427 h 516"/>
                  <a:gd name="T86" fmla="*/ 370 w 654"/>
                  <a:gd name="T87" fmla="*/ 434 h 516"/>
                  <a:gd name="T88" fmla="*/ 376 w 654"/>
                  <a:gd name="T89" fmla="*/ 439 h 516"/>
                  <a:gd name="T90" fmla="*/ 383 w 654"/>
                  <a:gd name="T91" fmla="*/ 443 h 516"/>
                  <a:gd name="T92" fmla="*/ 632 w 654"/>
                  <a:gd name="T93" fmla="*/ 444 h 516"/>
                  <a:gd name="T94" fmla="*/ 640 w 654"/>
                  <a:gd name="T95" fmla="*/ 441 h 516"/>
                  <a:gd name="T96" fmla="*/ 647 w 654"/>
                  <a:gd name="T97" fmla="*/ 437 h 516"/>
                  <a:gd name="T98" fmla="*/ 652 w 654"/>
                  <a:gd name="T99" fmla="*/ 430 h 516"/>
                  <a:gd name="T100" fmla="*/ 654 w 654"/>
                  <a:gd name="T101" fmla="*/ 423 h 516"/>
                  <a:gd name="T102" fmla="*/ 653 w 654"/>
                  <a:gd name="T103" fmla="*/ 16 h 516"/>
                  <a:gd name="T104" fmla="*/ 650 w 654"/>
                  <a:gd name="T105" fmla="*/ 9 h 516"/>
                  <a:gd name="T106" fmla="*/ 644 w 654"/>
                  <a:gd name="T107" fmla="*/ 3 h 516"/>
                  <a:gd name="T108" fmla="*/ 637 w 654"/>
                  <a:gd name="T109"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4" h="516">
                    <a:moveTo>
                      <a:pt x="632" y="0"/>
                    </a:moveTo>
                    <a:lnTo>
                      <a:pt x="21" y="0"/>
                    </a:lnTo>
                    <a:lnTo>
                      <a:pt x="17" y="0"/>
                    </a:lnTo>
                    <a:lnTo>
                      <a:pt x="13" y="1"/>
                    </a:lnTo>
                    <a:lnTo>
                      <a:pt x="10" y="3"/>
                    </a:lnTo>
                    <a:lnTo>
                      <a:pt x="7" y="6"/>
                    </a:lnTo>
                    <a:lnTo>
                      <a:pt x="4" y="9"/>
                    </a:lnTo>
                    <a:lnTo>
                      <a:pt x="3" y="12"/>
                    </a:lnTo>
                    <a:lnTo>
                      <a:pt x="0" y="16"/>
                    </a:lnTo>
                    <a:lnTo>
                      <a:pt x="0" y="21"/>
                    </a:lnTo>
                    <a:lnTo>
                      <a:pt x="0" y="423"/>
                    </a:lnTo>
                    <a:lnTo>
                      <a:pt x="0" y="427"/>
                    </a:lnTo>
                    <a:lnTo>
                      <a:pt x="3" y="430"/>
                    </a:lnTo>
                    <a:lnTo>
                      <a:pt x="4" y="434"/>
                    </a:lnTo>
                    <a:lnTo>
                      <a:pt x="7" y="437"/>
                    </a:lnTo>
                    <a:lnTo>
                      <a:pt x="10" y="439"/>
                    </a:lnTo>
                    <a:lnTo>
                      <a:pt x="13" y="441"/>
                    </a:lnTo>
                    <a:lnTo>
                      <a:pt x="17" y="443"/>
                    </a:lnTo>
                    <a:lnTo>
                      <a:pt x="21" y="444"/>
                    </a:lnTo>
                    <a:lnTo>
                      <a:pt x="261" y="444"/>
                    </a:lnTo>
                    <a:lnTo>
                      <a:pt x="261" y="474"/>
                    </a:lnTo>
                    <a:lnTo>
                      <a:pt x="143" y="474"/>
                    </a:lnTo>
                    <a:lnTo>
                      <a:pt x="138" y="475"/>
                    </a:lnTo>
                    <a:lnTo>
                      <a:pt x="134" y="476"/>
                    </a:lnTo>
                    <a:lnTo>
                      <a:pt x="131" y="478"/>
                    </a:lnTo>
                    <a:lnTo>
                      <a:pt x="128" y="480"/>
                    </a:lnTo>
                    <a:lnTo>
                      <a:pt x="126" y="483"/>
                    </a:lnTo>
                    <a:lnTo>
                      <a:pt x="124" y="487"/>
                    </a:lnTo>
                    <a:lnTo>
                      <a:pt x="123" y="490"/>
                    </a:lnTo>
                    <a:lnTo>
                      <a:pt x="122" y="495"/>
                    </a:lnTo>
                    <a:lnTo>
                      <a:pt x="123" y="500"/>
                    </a:lnTo>
                    <a:lnTo>
                      <a:pt x="124" y="503"/>
                    </a:lnTo>
                    <a:lnTo>
                      <a:pt x="126" y="507"/>
                    </a:lnTo>
                    <a:lnTo>
                      <a:pt x="128" y="510"/>
                    </a:lnTo>
                    <a:lnTo>
                      <a:pt x="131" y="512"/>
                    </a:lnTo>
                    <a:lnTo>
                      <a:pt x="134" y="514"/>
                    </a:lnTo>
                    <a:lnTo>
                      <a:pt x="138" y="515"/>
                    </a:lnTo>
                    <a:lnTo>
                      <a:pt x="143" y="516"/>
                    </a:lnTo>
                    <a:lnTo>
                      <a:pt x="511" y="516"/>
                    </a:lnTo>
                    <a:lnTo>
                      <a:pt x="515" y="515"/>
                    </a:lnTo>
                    <a:lnTo>
                      <a:pt x="519" y="514"/>
                    </a:lnTo>
                    <a:lnTo>
                      <a:pt x="523" y="512"/>
                    </a:lnTo>
                    <a:lnTo>
                      <a:pt x="526" y="510"/>
                    </a:lnTo>
                    <a:lnTo>
                      <a:pt x="528" y="507"/>
                    </a:lnTo>
                    <a:lnTo>
                      <a:pt x="530" y="503"/>
                    </a:lnTo>
                    <a:lnTo>
                      <a:pt x="531" y="500"/>
                    </a:lnTo>
                    <a:lnTo>
                      <a:pt x="532" y="495"/>
                    </a:lnTo>
                    <a:lnTo>
                      <a:pt x="531" y="490"/>
                    </a:lnTo>
                    <a:lnTo>
                      <a:pt x="530" y="487"/>
                    </a:lnTo>
                    <a:lnTo>
                      <a:pt x="528" y="483"/>
                    </a:lnTo>
                    <a:lnTo>
                      <a:pt x="526" y="480"/>
                    </a:lnTo>
                    <a:lnTo>
                      <a:pt x="523" y="478"/>
                    </a:lnTo>
                    <a:lnTo>
                      <a:pt x="519" y="476"/>
                    </a:lnTo>
                    <a:lnTo>
                      <a:pt x="515" y="475"/>
                    </a:lnTo>
                    <a:lnTo>
                      <a:pt x="511" y="474"/>
                    </a:lnTo>
                    <a:lnTo>
                      <a:pt x="302" y="474"/>
                    </a:lnTo>
                    <a:lnTo>
                      <a:pt x="302" y="423"/>
                    </a:lnTo>
                    <a:lnTo>
                      <a:pt x="302" y="423"/>
                    </a:lnTo>
                    <a:lnTo>
                      <a:pt x="302" y="423"/>
                    </a:lnTo>
                    <a:lnTo>
                      <a:pt x="302" y="422"/>
                    </a:lnTo>
                    <a:lnTo>
                      <a:pt x="302" y="422"/>
                    </a:lnTo>
                    <a:lnTo>
                      <a:pt x="302" y="421"/>
                    </a:lnTo>
                    <a:lnTo>
                      <a:pt x="302" y="417"/>
                    </a:lnTo>
                    <a:lnTo>
                      <a:pt x="301" y="412"/>
                    </a:lnTo>
                    <a:lnTo>
                      <a:pt x="299" y="409"/>
                    </a:lnTo>
                    <a:lnTo>
                      <a:pt x="297" y="406"/>
                    </a:lnTo>
                    <a:lnTo>
                      <a:pt x="294" y="403"/>
                    </a:lnTo>
                    <a:lnTo>
                      <a:pt x="290" y="402"/>
                    </a:lnTo>
                    <a:lnTo>
                      <a:pt x="286" y="400"/>
                    </a:lnTo>
                    <a:lnTo>
                      <a:pt x="281" y="400"/>
                    </a:lnTo>
                    <a:lnTo>
                      <a:pt x="278" y="400"/>
                    </a:lnTo>
                    <a:lnTo>
                      <a:pt x="274" y="401"/>
                    </a:lnTo>
                    <a:lnTo>
                      <a:pt x="43" y="401"/>
                    </a:lnTo>
                    <a:lnTo>
                      <a:pt x="43" y="41"/>
                    </a:lnTo>
                    <a:lnTo>
                      <a:pt x="611" y="41"/>
                    </a:lnTo>
                    <a:lnTo>
                      <a:pt x="611" y="401"/>
                    </a:lnTo>
                    <a:lnTo>
                      <a:pt x="387" y="401"/>
                    </a:lnTo>
                    <a:lnTo>
                      <a:pt x="383" y="402"/>
                    </a:lnTo>
                    <a:lnTo>
                      <a:pt x="379" y="403"/>
                    </a:lnTo>
                    <a:lnTo>
                      <a:pt x="376" y="405"/>
                    </a:lnTo>
                    <a:lnTo>
                      <a:pt x="373" y="407"/>
                    </a:lnTo>
                    <a:lnTo>
                      <a:pt x="370" y="410"/>
                    </a:lnTo>
                    <a:lnTo>
                      <a:pt x="368" y="415"/>
                    </a:lnTo>
                    <a:lnTo>
                      <a:pt x="366" y="418"/>
                    </a:lnTo>
                    <a:lnTo>
                      <a:pt x="366" y="423"/>
                    </a:lnTo>
                    <a:lnTo>
                      <a:pt x="366" y="427"/>
                    </a:lnTo>
                    <a:lnTo>
                      <a:pt x="368" y="430"/>
                    </a:lnTo>
                    <a:lnTo>
                      <a:pt x="370" y="434"/>
                    </a:lnTo>
                    <a:lnTo>
                      <a:pt x="373" y="437"/>
                    </a:lnTo>
                    <a:lnTo>
                      <a:pt x="376" y="439"/>
                    </a:lnTo>
                    <a:lnTo>
                      <a:pt x="379" y="441"/>
                    </a:lnTo>
                    <a:lnTo>
                      <a:pt x="383" y="443"/>
                    </a:lnTo>
                    <a:lnTo>
                      <a:pt x="387" y="444"/>
                    </a:lnTo>
                    <a:lnTo>
                      <a:pt x="632" y="444"/>
                    </a:lnTo>
                    <a:lnTo>
                      <a:pt x="637" y="443"/>
                    </a:lnTo>
                    <a:lnTo>
                      <a:pt x="640" y="441"/>
                    </a:lnTo>
                    <a:lnTo>
                      <a:pt x="644" y="439"/>
                    </a:lnTo>
                    <a:lnTo>
                      <a:pt x="647" y="437"/>
                    </a:lnTo>
                    <a:lnTo>
                      <a:pt x="650" y="434"/>
                    </a:lnTo>
                    <a:lnTo>
                      <a:pt x="652" y="430"/>
                    </a:lnTo>
                    <a:lnTo>
                      <a:pt x="653" y="427"/>
                    </a:lnTo>
                    <a:lnTo>
                      <a:pt x="654" y="423"/>
                    </a:lnTo>
                    <a:lnTo>
                      <a:pt x="654" y="21"/>
                    </a:lnTo>
                    <a:lnTo>
                      <a:pt x="653" y="16"/>
                    </a:lnTo>
                    <a:lnTo>
                      <a:pt x="652" y="12"/>
                    </a:lnTo>
                    <a:lnTo>
                      <a:pt x="650" y="9"/>
                    </a:lnTo>
                    <a:lnTo>
                      <a:pt x="647" y="6"/>
                    </a:lnTo>
                    <a:lnTo>
                      <a:pt x="644" y="3"/>
                    </a:lnTo>
                    <a:lnTo>
                      <a:pt x="640" y="1"/>
                    </a:lnTo>
                    <a:lnTo>
                      <a:pt x="637" y="0"/>
                    </a:lnTo>
                    <a:lnTo>
                      <a:pt x="632" y="0"/>
                    </a:lnTo>
                    <a:close/>
                  </a:path>
                </a:pathLst>
              </a:custGeom>
              <a:grpFill/>
              <a:ln>
                <a:noFill/>
              </a:ln>
            </p:spPr>
            <p:txBody>
              <a:bodyPr vert="horz" wrap="square" lIns="91440" tIns="45720" rIns="91440" bIns="45720" numCol="1" anchor="t" anchorCtr="0" compatLnSpc="1">
                <a:prstTxWarp prst="textNoShape">
                  <a:avLst/>
                </a:prstTxWarp>
              </a:bodyPr>
              <a:lstStyle/>
              <a:p>
                <a:endParaRPr lang="de-DE"/>
              </a:p>
            </p:txBody>
          </p:sp>
        </p:grpSp>
        <p:sp>
          <p:nvSpPr>
            <p:cNvPr id="50" name="Freeform 358">
              <a:extLst>
                <a:ext uri="{FF2B5EF4-FFF2-40B4-BE49-F238E27FC236}">
                  <a16:creationId xmlns:a16="http://schemas.microsoft.com/office/drawing/2014/main" id="{D9B693F9-2B4A-2883-0122-39D5DDC9AB06}"/>
                </a:ext>
              </a:extLst>
            </p:cNvPr>
            <p:cNvSpPr>
              <a:spLocks noChangeAspect="1"/>
            </p:cNvSpPr>
            <p:nvPr/>
          </p:nvSpPr>
          <p:spPr bwMode="gray">
            <a:xfrm>
              <a:off x="6512872" y="4201723"/>
              <a:ext cx="344277" cy="271632"/>
            </a:xfrm>
            <a:custGeom>
              <a:avLst/>
              <a:gdLst>
                <a:gd name="T0" fmla="*/ 21 w 654"/>
                <a:gd name="T1" fmla="*/ 0 h 516"/>
                <a:gd name="T2" fmla="*/ 13 w 654"/>
                <a:gd name="T3" fmla="*/ 1 h 516"/>
                <a:gd name="T4" fmla="*/ 7 w 654"/>
                <a:gd name="T5" fmla="*/ 6 h 516"/>
                <a:gd name="T6" fmla="*/ 3 w 654"/>
                <a:gd name="T7" fmla="*/ 12 h 516"/>
                <a:gd name="T8" fmla="*/ 0 w 654"/>
                <a:gd name="T9" fmla="*/ 21 h 516"/>
                <a:gd name="T10" fmla="*/ 0 w 654"/>
                <a:gd name="T11" fmla="*/ 427 h 516"/>
                <a:gd name="T12" fmla="*/ 4 w 654"/>
                <a:gd name="T13" fmla="*/ 434 h 516"/>
                <a:gd name="T14" fmla="*/ 10 w 654"/>
                <a:gd name="T15" fmla="*/ 439 h 516"/>
                <a:gd name="T16" fmla="*/ 17 w 654"/>
                <a:gd name="T17" fmla="*/ 443 h 516"/>
                <a:gd name="T18" fmla="*/ 261 w 654"/>
                <a:gd name="T19" fmla="*/ 444 h 516"/>
                <a:gd name="T20" fmla="*/ 143 w 654"/>
                <a:gd name="T21" fmla="*/ 474 h 516"/>
                <a:gd name="T22" fmla="*/ 134 w 654"/>
                <a:gd name="T23" fmla="*/ 476 h 516"/>
                <a:gd name="T24" fmla="*/ 128 w 654"/>
                <a:gd name="T25" fmla="*/ 480 h 516"/>
                <a:gd name="T26" fmla="*/ 124 w 654"/>
                <a:gd name="T27" fmla="*/ 487 h 516"/>
                <a:gd name="T28" fmla="*/ 122 w 654"/>
                <a:gd name="T29" fmla="*/ 495 h 516"/>
                <a:gd name="T30" fmla="*/ 124 w 654"/>
                <a:gd name="T31" fmla="*/ 503 h 516"/>
                <a:gd name="T32" fmla="*/ 128 w 654"/>
                <a:gd name="T33" fmla="*/ 510 h 516"/>
                <a:gd name="T34" fmla="*/ 134 w 654"/>
                <a:gd name="T35" fmla="*/ 514 h 516"/>
                <a:gd name="T36" fmla="*/ 143 w 654"/>
                <a:gd name="T37" fmla="*/ 516 h 516"/>
                <a:gd name="T38" fmla="*/ 515 w 654"/>
                <a:gd name="T39" fmla="*/ 515 h 516"/>
                <a:gd name="T40" fmla="*/ 523 w 654"/>
                <a:gd name="T41" fmla="*/ 512 h 516"/>
                <a:gd name="T42" fmla="*/ 528 w 654"/>
                <a:gd name="T43" fmla="*/ 507 h 516"/>
                <a:gd name="T44" fmla="*/ 531 w 654"/>
                <a:gd name="T45" fmla="*/ 500 h 516"/>
                <a:gd name="T46" fmla="*/ 531 w 654"/>
                <a:gd name="T47" fmla="*/ 490 h 516"/>
                <a:gd name="T48" fmla="*/ 528 w 654"/>
                <a:gd name="T49" fmla="*/ 483 h 516"/>
                <a:gd name="T50" fmla="*/ 523 w 654"/>
                <a:gd name="T51" fmla="*/ 478 h 516"/>
                <a:gd name="T52" fmla="*/ 515 w 654"/>
                <a:gd name="T53" fmla="*/ 475 h 516"/>
                <a:gd name="T54" fmla="*/ 302 w 654"/>
                <a:gd name="T55" fmla="*/ 474 h 516"/>
                <a:gd name="T56" fmla="*/ 302 w 654"/>
                <a:gd name="T57" fmla="*/ 423 h 516"/>
                <a:gd name="T58" fmla="*/ 302 w 654"/>
                <a:gd name="T59" fmla="*/ 422 h 516"/>
                <a:gd name="T60" fmla="*/ 302 w 654"/>
                <a:gd name="T61" fmla="*/ 421 h 516"/>
                <a:gd name="T62" fmla="*/ 301 w 654"/>
                <a:gd name="T63" fmla="*/ 412 h 516"/>
                <a:gd name="T64" fmla="*/ 297 w 654"/>
                <a:gd name="T65" fmla="*/ 406 h 516"/>
                <a:gd name="T66" fmla="*/ 290 w 654"/>
                <a:gd name="T67" fmla="*/ 402 h 516"/>
                <a:gd name="T68" fmla="*/ 281 w 654"/>
                <a:gd name="T69" fmla="*/ 400 h 516"/>
                <a:gd name="T70" fmla="*/ 274 w 654"/>
                <a:gd name="T71" fmla="*/ 401 h 516"/>
                <a:gd name="T72" fmla="*/ 43 w 654"/>
                <a:gd name="T73" fmla="*/ 41 h 516"/>
                <a:gd name="T74" fmla="*/ 611 w 654"/>
                <a:gd name="T75" fmla="*/ 401 h 516"/>
                <a:gd name="T76" fmla="*/ 383 w 654"/>
                <a:gd name="T77" fmla="*/ 402 h 516"/>
                <a:gd name="T78" fmla="*/ 376 w 654"/>
                <a:gd name="T79" fmla="*/ 405 h 516"/>
                <a:gd name="T80" fmla="*/ 370 w 654"/>
                <a:gd name="T81" fmla="*/ 410 h 516"/>
                <a:gd name="T82" fmla="*/ 366 w 654"/>
                <a:gd name="T83" fmla="*/ 418 h 516"/>
                <a:gd name="T84" fmla="*/ 366 w 654"/>
                <a:gd name="T85" fmla="*/ 427 h 516"/>
                <a:gd name="T86" fmla="*/ 370 w 654"/>
                <a:gd name="T87" fmla="*/ 434 h 516"/>
                <a:gd name="T88" fmla="*/ 376 w 654"/>
                <a:gd name="T89" fmla="*/ 439 h 516"/>
                <a:gd name="T90" fmla="*/ 383 w 654"/>
                <a:gd name="T91" fmla="*/ 443 h 516"/>
                <a:gd name="T92" fmla="*/ 632 w 654"/>
                <a:gd name="T93" fmla="*/ 444 h 516"/>
                <a:gd name="T94" fmla="*/ 640 w 654"/>
                <a:gd name="T95" fmla="*/ 441 h 516"/>
                <a:gd name="T96" fmla="*/ 647 w 654"/>
                <a:gd name="T97" fmla="*/ 437 h 516"/>
                <a:gd name="T98" fmla="*/ 652 w 654"/>
                <a:gd name="T99" fmla="*/ 430 h 516"/>
                <a:gd name="T100" fmla="*/ 654 w 654"/>
                <a:gd name="T101" fmla="*/ 423 h 516"/>
                <a:gd name="T102" fmla="*/ 653 w 654"/>
                <a:gd name="T103" fmla="*/ 16 h 516"/>
                <a:gd name="T104" fmla="*/ 650 w 654"/>
                <a:gd name="T105" fmla="*/ 9 h 516"/>
                <a:gd name="T106" fmla="*/ 644 w 654"/>
                <a:gd name="T107" fmla="*/ 3 h 516"/>
                <a:gd name="T108" fmla="*/ 637 w 654"/>
                <a:gd name="T109"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4" h="516">
                  <a:moveTo>
                    <a:pt x="632" y="0"/>
                  </a:moveTo>
                  <a:lnTo>
                    <a:pt x="21" y="0"/>
                  </a:lnTo>
                  <a:lnTo>
                    <a:pt x="17" y="0"/>
                  </a:lnTo>
                  <a:lnTo>
                    <a:pt x="13" y="1"/>
                  </a:lnTo>
                  <a:lnTo>
                    <a:pt x="10" y="3"/>
                  </a:lnTo>
                  <a:lnTo>
                    <a:pt x="7" y="6"/>
                  </a:lnTo>
                  <a:lnTo>
                    <a:pt x="4" y="9"/>
                  </a:lnTo>
                  <a:lnTo>
                    <a:pt x="3" y="12"/>
                  </a:lnTo>
                  <a:lnTo>
                    <a:pt x="0" y="16"/>
                  </a:lnTo>
                  <a:lnTo>
                    <a:pt x="0" y="21"/>
                  </a:lnTo>
                  <a:lnTo>
                    <a:pt x="0" y="423"/>
                  </a:lnTo>
                  <a:lnTo>
                    <a:pt x="0" y="427"/>
                  </a:lnTo>
                  <a:lnTo>
                    <a:pt x="3" y="430"/>
                  </a:lnTo>
                  <a:lnTo>
                    <a:pt x="4" y="434"/>
                  </a:lnTo>
                  <a:lnTo>
                    <a:pt x="7" y="437"/>
                  </a:lnTo>
                  <a:lnTo>
                    <a:pt x="10" y="439"/>
                  </a:lnTo>
                  <a:lnTo>
                    <a:pt x="13" y="441"/>
                  </a:lnTo>
                  <a:lnTo>
                    <a:pt x="17" y="443"/>
                  </a:lnTo>
                  <a:lnTo>
                    <a:pt x="21" y="444"/>
                  </a:lnTo>
                  <a:lnTo>
                    <a:pt x="261" y="444"/>
                  </a:lnTo>
                  <a:lnTo>
                    <a:pt x="261" y="474"/>
                  </a:lnTo>
                  <a:lnTo>
                    <a:pt x="143" y="474"/>
                  </a:lnTo>
                  <a:lnTo>
                    <a:pt x="138" y="475"/>
                  </a:lnTo>
                  <a:lnTo>
                    <a:pt x="134" y="476"/>
                  </a:lnTo>
                  <a:lnTo>
                    <a:pt x="131" y="478"/>
                  </a:lnTo>
                  <a:lnTo>
                    <a:pt x="128" y="480"/>
                  </a:lnTo>
                  <a:lnTo>
                    <a:pt x="126" y="483"/>
                  </a:lnTo>
                  <a:lnTo>
                    <a:pt x="124" y="487"/>
                  </a:lnTo>
                  <a:lnTo>
                    <a:pt x="123" y="490"/>
                  </a:lnTo>
                  <a:lnTo>
                    <a:pt x="122" y="495"/>
                  </a:lnTo>
                  <a:lnTo>
                    <a:pt x="123" y="500"/>
                  </a:lnTo>
                  <a:lnTo>
                    <a:pt x="124" y="503"/>
                  </a:lnTo>
                  <a:lnTo>
                    <a:pt x="126" y="507"/>
                  </a:lnTo>
                  <a:lnTo>
                    <a:pt x="128" y="510"/>
                  </a:lnTo>
                  <a:lnTo>
                    <a:pt x="131" y="512"/>
                  </a:lnTo>
                  <a:lnTo>
                    <a:pt x="134" y="514"/>
                  </a:lnTo>
                  <a:lnTo>
                    <a:pt x="138" y="515"/>
                  </a:lnTo>
                  <a:lnTo>
                    <a:pt x="143" y="516"/>
                  </a:lnTo>
                  <a:lnTo>
                    <a:pt x="511" y="516"/>
                  </a:lnTo>
                  <a:lnTo>
                    <a:pt x="515" y="515"/>
                  </a:lnTo>
                  <a:lnTo>
                    <a:pt x="519" y="514"/>
                  </a:lnTo>
                  <a:lnTo>
                    <a:pt x="523" y="512"/>
                  </a:lnTo>
                  <a:lnTo>
                    <a:pt x="526" y="510"/>
                  </a:lnTo>
                  <a:lnTo>
                    <a:pt x="528" y="507"/>
                  </a:lnTo>
                  <a:lnTo>
                    <a:pt x="530" y="503"/>
                  </a:lnTo>
                  <a:lnTo>
                    <a:pt x="531" y="500"/>
                  </a:lnTo>
                  <a:lnTo>
                    <a:pt x="532" y="495"/>
                  </a:lnTo>
                  <a:lnTo>
                    <a:pt x="531" y="490"/>
                  </a:lnTo>
                  <a:lnTo>
                    <a:pt x="530" y="487"/>
                  </a:lnTo>
                  <a:lnTo>
                    <a:pt x="528" y="483"/>
                  </a:lnTo>
                  <a:lnTo>
                    <a:pt x="526" y="480"/>
                  </a:lnTo>
                  <a:lnTo>
                    <a:pt x="523" y="478"/>
                  </a:lnTo>
                  <a:lnTo>
                    <a:pt x="519" y="476"/>
                  </a:lnTo>
                  <a:lnTo>
                    <a:pt x="515" y="475"/>
                  </a:lnTo>
                  <a:lnTo>
                    <a:pt x="511" y="474"/>
                  </a:lnTo>
                  <a:lnTo>
                    <a:pt x="302" y="474"/>
                  </a:lnTo>
                  <a:lnTo>
                    <a:pt x="302" y="423"/>
                  </a:lnTo>
                  <a:lnTo>
                    <a:pt x="302" y="423"/>
                  </a:lnTo>
                  <a:lnTo>
                    <a:pt x="302" y="423"/>
                  </a:lnTo>
                  <a:lnTo>
                    <a:pt x="302" y="422"/>
                  </a:lnTo>
                  <a:lnTo>
                    <a:pt x="302" y="422"/>
                  </a:lnTo>
                  <a:lnTo>
                    <a:pt x="302" y="421"/>
                  </a:lnTo>
                  <a:lnTo>
                    <a:pt x="302" y="417"/>
                  </a:lnTo>
                  <a:lnTo>
                    <a:pt x="301" y="412"/>
                  </a:lnTo>
                  <a:lnTo>
                    <a:pt x="299" y="409"/>
                  </a:lnTo>
                  <a:lnTo>
                    <a:pt x="297" y="406"/>
                  </a:lnTo>
                  <a:lnTo>
                    <a:pt x="294" y="403"/>
                  </a:lnTo>
                  <a:lnTo>
                    <a:pt x="290" y="402"/>
                  </a:lnTo>
                  <a:lnTo>
                    <a:pt x="286" y="400"/>
                  </a:lnTo>
                  <a:lnTo>
                    <a:pt x="281" y="400"/>
                  </a:lnTo>
                  <a:lnTo>
                    <a:pt x="278" y="400"/>
                  </a:lnTo>
                  <a:lnTo>
                    <a:pt x="274" y="401"/>
                  </a:lnTo>
                  <a:lnTo>
                    <a:pt x="43" y="401"/>
                  </a:lnTo>
                  <a:lnTo>
                    <a:pt x="43" y="41"/>
                  </a:lnTo>
                  <a:lnTo>
                    <a:pt x="611" y="41"/>
                  </a:lnTo>
                  <a:lnTo>
                    <a:pt x="611" y="401"/>
                  </a:lnTo>
                  <a:lnTo>
                    <a:pt x="387" y="401"/>
                  </a:lnTo>
                  <a:lnTo>
                    <a:pt x="383" y="402"/>
                  </a:lnTo>
                  <a:lnTo>
                    <a:pt x="379" y="403"/>
                  </a:lnTo>
                  <a:lnTo>
                    <a:pt x="376" y="405"/>
                  </a:lnTo>
                  <a:lnTo>
                    <a:pt x="373" y="407"/>
                  </a:lnTo>
                  <a:lnTo>
                    <a:pt x="370" y="410"/>
                  </a:lnTo>
                  <a:lnTo>
                    <a:pt x="368" y="415"/>
                  </a:lnTo>
                  <a:lnTo>
                    <a:pt x="366" y="418"/>
                  </a:lnTo>
                  <a:lnTo>
                    <a:pt x="366" y="423"/>
                  </a:lnTo>
                  <a:lnTo>
                    <a:pt x="366" y="427"/>
                  </a:lnTo>
                  <a:lnTo>
                    <a:pt x="368" y="430"/>
                  </a:lnTo>
                  <a:lnTo>
                    <a:pt x="370" y="434"/>
                  </a:lnTo>
                  <a:lnTo>
                    <a:pt x="373" y="437"/>
                  </a:lnTo>
                  <a:lnTo>
                    <a:pt x="376" y="439"/>
                  </a:lnTo>
                  <a:lnTo>
                    <a:pt x="379" y="441"/>
                  </a:lnTo>
                  <a:lnTo>
                    <a:pt x="383" y="443"/>
                  </a:lnTo>
                  <a:lnTo>
                    <a:pt x="387" y="444"/>
                  </a:lnTo>
                  <a:lnTo>
                    <a:pt x="632" y="444"/>
                  </a:lnTo>
                  <a:lnTo>
                    <a:pt x="637" y="443"/>
                  </a:lnTo>
                  <a:lnTo>
                    <a:pt x="640" y="441"/>
                  </a:lnTo>
                  <a:lnTo>
                    <a:pt x="644" y="439"/>
                  </a:lnTo>
                  <a:lnTo>
                    <a:pt x="647" y="437"/>
                  </a:lnTo>
                  <a:lnTo>
                    <a:pt x="650" y="434"/>
                  </a:lnTo>
                  <a:lnTo>
                    <a:pt x="652" y="430"/>
                  </a:lnTo>
                  <a:lnTo>
                    <a:pt x="653" y="427"/>
                  </a:lnTo>
                  <a:lnTo>
                    <a:pt x="654" y="423"/>
                  </a:lnTo>
                  <a:lnTo>
                    <a:pt x="654" y="21"/>
                  </a:lnTo>
                  <a:lnTo>
                    <a:pt x="653" y="16"/>
                  </a:lnTo>
                  <a:lnTo>
                    <a:pt x="652" y="12"/>
                  </a:lnTo>
                  <a:lnTo>
                    <a:pt x="650" y="9"/>
                  </a:lnTo>
                  <a:lnTo>
                    <a:pt x="647" y="6"/>
                  </a:lnTo>
                  <a:lnTo>
                    <a:pt x="644" y="3"/>
                  </a:lnTo>
                  <a:lnTo>
                    <a:pt x="640" y="1"/>
                  </a:lnTo>
                  <a:lnTo>
                    <a:pt x="637" y="0"/>
                  </a:lnTo>
                  <a:lnTo>
                    <a:pt x="632" y="0"/>
                  </a:lnTo>
                  <a:close/>
                </a:path>
              </a:pathLst>
            </a:custGeom>
            <a:grpFill/>
            <a:ln>
              <a:noFill/>
            </a:ln>
          </p:spPr>
          <p:txBody>
            <a:bodyPr vert="horz" wrap="square" lIns="91440" tIns="45720" rIns="91440" bIns="45720" numCol="1" anchor="t" anchorCtr="0" compatLnSpc="1">
              <a:prstTxWarp prst="textNoShape">
                <a:avLst/>
              </a:prstTxWarp>
            </a:bodyPr>
            <a:lstStyle/>
            <a:p>
              <a:endParaRPr lang="de-DE"/>
            </a:p>
          </p:txBody>
        </p:sp>
      </p:grpSp>
      <p:grpSp>
        <p:nvGrpSpPr>
          <p:cNvPr id="53" name="Gruppieren 52">
            <a:extLst>
              <a:ext uri="{FF2B5EF4-FFF2-40B4-BE49-F238E27FC236}">
                <a16:creationId xmlns:a16="http://schemas.microsoft.com/office/drawing/2014/main" id="{0950AC5A-7A7F-FAA4-E355-931D83DCCACC}"/>
              </a:ext>
            </a:extLst>
          </p:cNvPr>
          <p:cNvGrpSpPr/>
          <p:nvPr/>
        </p:nvGrpSpPr>
        <p:grpSpPr>
          <a:xfrm>
            <a:off x="741227" y="4713828"/>
            <a:ext cx="3120000" cy="624000"/>
            <a:chOff x="6441077" y="3535187"/>
            <a:chExt cx="2340000" cy="468000"/>
          </a:xfrm>
          <a:solidFill>
            <a:schemeClr val="accent1"/>
          </a:solidFill>
        </p:grpSpPr>
        <p:grpSp>
          <p:nvGrpSpPr>
            <p:cNvPr id="54" name="Gruppieren 53">
              <a:extLst>
                <a:ext uri="{FF2B5EF4-FFF2-40B4-BE49-F238E27FC236}">
                  <a16:creationId xmlns:a16="http://schemas.microsoft.com/office/drawing/2014/main" id="{C7963F15-09CF-E99D-AD6C-0DCFE667EB8D}"/>
                </a:ext>
              </a:extLst>
            </p:cNvPr>
            <p:cNvGrpSpPr/>
            <p:nvPr/>
          </p:nvGrpSpPr>
          <p:grpSpPr>
            <a:xfrm>
              <a:off x="6441077" y="3535187"/>
              <a:ext cx="2340000" cy="468000"/>
              <a:chOff x="6441077" y="3535187"/>
              <a:chExt cx="2340000" cy="468000"/>
            </a:xfrm>
            <a:grpFill/>
          </p:grpSpPr>
          <p:grpSp>
            <p:nvGrpSpPr>
              <p:cNvPr id="56" name="Gruppieren 55">
                <a:extLst>
                  <a:ext uri="{FF2B5EF4-FFF2-40B4-BE49-F238E27FC236}">
                    <a16:creationId xmlns:a16="http://schemas.microsoft.com/office/drawing/2014/main" id="{A1B93CF8-A98B-4C77-FE4E-736A2CBA2CDB}"/>
                  </a:ext>
                </a:extLst>
              </p:cNvPr>
              <p:cNvGrpSpPr/>
              <p:nvPr/>
            </p:nvGrpSpPr>
            <p:grpSpPr>
              <a:xfrm>
                <a:off x="6441077" y="3535187"/>
                <a:ext cx="2340000" cy="468000"/>
                <a:chOff x="5545791" y="3292959"/>
                <a:chExt cx="2340000" cy="468000"/>
              </a:xfrm>
              <a:grpFill/>
            </p:grpSpPr>
            <p:sp>
              <p:nvSpPr>
                <p:cNvPr id="58" name="Rechteck 52">
                  <a:extLst>
                    <a:ext uri="{FF2B5EF4-FFF2-40B4-BE49-F238E27FC236}">
                      <a16:creationId xmlns:a16="http://schemas.microsoft.com/office/drawing/2014/main" id="{DD6F5105-8D2F-09A7-48E6-65B4F82A65A4}"/>
                    </a:ext>
                  </a:extLst>
                </p:cNvPr>
                <p:cNvSpPr/>
                <p:nvPr>
                  <p:custDataLst>
                    <p:tags r:id="rId1"/>
                  </p:custDataLst>
                </p:nvPr>
              </p:nvSpPr>
              <p:spPr bwMode="gray">
                <a:xfrm>
                  <a:off x="5545791" y="3292959"/>
                  <a:ext cx="2340000" cy="468000"/>
                </a:xfrm>
                <a:prstGeom prst="rect">
                  <a:avLst/>
                </a:prstGeom>
                <a:grpFill/>
                <a:ln w="6350" cap="flat" cmpd="sng" algn="ctr">
                  <a:noFill/>
                  <a:prstDash val="solid"/>
                  <a:miter lim="800000"/>
                </a:ln>
                <a:effectLst/>
              </p:spPr>
              <p:txBody>
                <a:bodyPr lIns="612000" tIns="72000" rIns="384000" bIns="72000" rtlCol="0" anchor="ctr" anchorCtr="0"/>
                <a:lstStyle/>
                <a:p>
                  <a:pPr algn="r" defTabSz="914377">
                    <a:buClr>
                      <a:srgbClr val="FF0000"/>
                    </a:buClr>
                    <a:defRPr/>
                  </a:pPr>
                  <a:r>
                    <a:rPr lang="de-DE" sz="1600" kern="0" dirty="0">
                      <a:solidFill>
                        <a:schemeClr val="bg1"/>
                      </a:solidFill>
                      <a:latin typeface="Arial"/>
                      <a:cs typeface="Arial" panose="020B0604020202020204" pitchFamily="34" charset="0"/>
                    </a:rPr>
                    <a:t>Standort unabhängig arbeiten</a:t>
                  </a:r>
                </a:p>
              </p:txBody>
            </p:sp>
            <p:grpSp>
              <p:nvGrpSpPr>
                <p:cNvPr id="59" name="Gruppieren 58">
                  <a:extLst>
                    <a:ext uri="{FF2B5EF4-FFF2-40B4-BE49-F238E27FC236}">
                      <a16:creationId xmlns:a16="http://schemas.microsoft.com/office/drawing/2014/main" id="{DE856AA7-6CC3-7428-63A8-EEE5E9076DA9}"/>
                    </a:ext>
                  </a:extLst>
                </p:cNvPr>
                <p:cNvGrpSpPr>
                  <a:grpSpLocks noChangeAspect="1"/>
                </p:cNvGrpSpPr>
                <p:nvPr/>
              </p:nvGrpSpPr>
              <p:grpSpPr bwMode="gray">
                <a:xfrm>
                  <a:off x="5712922" y="3393609"/>
                  <a:ext cx="186929" cy="266700"/>
                  <a:chOff x="4525963" y="-1287463"/>
                  <a:chExt cx="249238" cy="355600"/>
                </a:xfrm>
                <a:grpFill/>
              </p:grpSpPr>
              <p:sp>
                <p:nvSpPr>
                  <p:cNvPr id="60" name="Freeform 258">
                    <a:extLst>
                      <a:ext uri="{FF2B5EF4-FFF2-40B4-BE49-F238E27FC236}">
                        <a16:creationId xmlns:a16="http://schemas.microsoft.com/office/drawing/2014/main" id="{0562120F-232D-7D08-4DFD-5B82DF8A2876}"/>
                      </a:ext>
                    </a:extLst>
                  </p:cNvPr>
                  <p:cNvSpPr>
                    <a:spLocks/>
                  </p:cNvSpPr>
                  <p:nvPr/>
                </p:nvSpPr>
                <p:spPr bwMode="gray">
                  <a:xfrm>
                    <a:off x="4525963" y="-1287463"/>
                    <a:ext cx="249238" cy="355600"/>
                  </a:xfrm>
                  <a:custGeom>
                    <a:avLst/>
                    <a:gdLst>
                      <a:gd name="T0" fmla="*/ 213 w 473"/>
                      <a:gd name="T1" fmla="*/ 1 h 673"/>
                      <a:gd name="T2" fmla="*/ 178 w 473"/>
                      <a:gd name="T3" fmla="*/ 7 h 673"/>
                      <a:gd name="T4" fmla="*/ 145 w 473"/>
                      <a:gd name="T5" fmla="*/ 19 h 673"/>
                      <a:gd name="T6" fmla="*/ 114 w 473"/>
                      <a:gd name="T7" fmla="*/ 34 h 673"/>
                      <a:gd name="T8" fmla="*/ 87 w 473"/>
                      <a:gd name="T9" fmla="*/ 54 h 673"/>
                      <a:gd name="T10" fmla="*/ 62 w 473"/>
                      <a:gd name="T11" fmla="*/ 77 h 673"/>
                      <a:gd name="T12" fmla="*/ 40 w 473"/>
                      <a:gd name="T13" fmla="*/ 104 h 673"/>
                      <a:gd name="T14" fmla="*/ 23 w 473"/>
                      <a:gd name="T15" fmla="*/ 134 h 673"/>
                      <a:gd name="T16" fmla="*/ 11 w 473"/>
                      <a:gd name="T17" fmla="*/ 166 h 673"/>
                      <a:gd name="T18" fmla="*/ 3 w 473"/>
                      <a:gd name="T19" fmla="*/ 200 h 673"/>
                      <a:gd name="T20" fmla="*/ 0 w 473"/>
                      <a:gd name="T21" fmla="*/ 235 h 673"/>
                      <a:gd name="T22" fmla="*/ 6 w 473"/>
                      <a:gd name="T23" fmla="*/ 272 h 673"/>
                      <a:gd name="T24" fmla="*/ 31 w 473"/>
                      <a:gd name="T25" fmla="*/ 339 h 673"/>
                      <a:gd name="T26" fmla="*/ 63 w 473"/>
                      <a:gd name="T27" fmla="*/ 401 h 673"/>
                      <a:gd name="T28" fmla="*/ 73 w 473"/>
                      <a:gd name="T29" fmla="*/ 416 h 673"/>
                      <a:gd name="T30" fmla="*/ 84 w 473"/>
                      <a:gd name="T31" fmla="*/ 421 h 673"/>
                      <a:gd name="T32" fmla="*/ 96 w 473"/>
                      <a:gd name="T33" fmla="*/ 418 h 673"/>
                      <a:gd name="T34" fmla="*/ 104 w 473"/>
                      <a:gd name="T35" fmla="*/ 409 h 673"/>
                      <a:gd name="T36" fmla="*/ 106 w 473"/>
                      <a:gd name="T37" fmla="*/ 397 h 673"/>
                      <a:gd name="T38" fmla="*/ 87 w 473"/>
                      <a:gd name="T39" fmla="*/ 358 h 673"/>
                      <a:gd name="T40" fmla="*/ 49 w 473"/>
                      <a:gd name="T41" fmla="*/ 272 h 673"/>
                      <a:gd name="T42" fmla="*/ 42 w 473"/>
                      <a:gd name="T43" fmla="*/ 244 h 673"/>
                      <a:gd name="T44" fmla="*/ 46 w 473"/>
                      <a:gd name="T45" fmla="*/ 197 h 673"/>
                      <a:gd name="T46" fmla="*/ 66 w 473"/>
                      <a:gd name="T47" fmla="*/ 143 h 673"/>
                      <a:gd name="T48" fmla="*/ 99 w 473"/>
                      <a:gd name="T49" fmla="*/ 99 h 673"/>
                      <a:gd name="T50" fmla="*/ 144 w 473"/>
                      <a:gd name="T51" fmla="*/ 65 h 673"/>
                      <a:gd name="T52" fmla="*/ 198 w 473"/>
                      <a:gd name="T53" fmla="*/ 46 h 673"/>
                      <a:gd name="T54" fmla="*/ 257 w 473"/>
                      <a:gd name="T55" fmla="*/ 44 h 673"/>
                      <a:gd name="T56" fmla="*/ 313 w 473"/>
                      <a:gd name="T57" fmla="*/ 57 h 673"/>
                      <a:gd name="T58" fmla="*/ 360 w 473"/>
                      <a:gd name="T59" fmla="*/ 86 h 673"/>
                      <a:gd name="T60" fmla="*/ 399 w 473"/>
                      <a:gd name="T61" fmla="*/ 128 h 673"/>
                      <a:gd name="T62" fmla="*/ 423 w 473"/>
                      <a:gd name="T63" fmla="*/ 178 h 673"/>
                      <a:gd name="T64" fmla="*/ 432 w 473"/>
                      <a:gd name="T65" fmla="*/ 235 h 673"/>
                      <a:gd name="T66" fmla="*/ 428 w 473"/>
                      <a:gd name="T67" fmla="*/ 258 h 673"/>
                      <a:gd name="T68" fmla="*/ 407 w 473"/>
                      <a:gd name="T69" fmla="*/ 309 h 673"/>
                      <a:gd name="T70" fmla="*/ 373 w 473"/>
                      <a:gd name="T71" fmla="*/ 371 h 673"/>
                      <a:gd name="T72" fmla="*/ 361 w 473"/>
                      <a:gd name="T73" fmla="*/ 389 h 673"/>
                      <a:gd name="T74" fmla="*/ 160 w 473"/>
                      <a:gd name="T75" fmla="*/ 484 h 673"/>
                      <a:gd name="T76" fmla="*/ 150 w 473"/>
                      <a:gd name="T77" fmla="*/ 478 h 673"/>
                      <a:gd name="T78" fmla="*/ 138 w 473"/>
                      <a:gd name="T79" fmla="*/ 478 h 673"/>
                      <a:gd name="T80" fmla="*/ 127 w 473"/>
                      <a:gd name="T81" fmla="*/ 485 h 673"/>
                      <a:gd name="T82" fmla="*/ 124 w 473"/>
                      <a:gd name="T83" fmla="*/ 497 h 673"/>
                      <a:gd name="T84" fmla="*/ 126 w 473"/>
                      <a:gd name="T85" fmla="*/ 509 h 673"/>
                      <a:gd name="T86" fmla="*/ 227 w 473"/>
                      <a:gd name="T87" fmla="*/ 670 h 673"/>
                      <a:gd name="T88" fmla="*/ 237 w 473"/>
                      <a:gd name="T89" fmla="*/ 673 h 673"/>
                      <a:gd name="T90" fmla="*/ 252 w 473"/>
                      <a:gd name="T91" fmla="*/ 667 h 673"/>
                      <a:gd name="T92" fmla="*/ 404 w 473"/>
                      <a:gd name="T93" fmla="*/ 401 h 673"/>
                      <a:gd name="T94" fmla="*/ 439 w 473"/>
                      <a:gd name="T95" fmla="*/ 338 h 673"/>
                      <a:gd name="T96" fmla="*/ 467 w 473"/>
                      <a:gd name="T97" fmla="*/ 271 h 673"/>
                      <a:gd name="T98" fmla="*/ 473 w 473"/>
                      <a:gd name="T99" fmla="*/ 235 h 673"/>
                      <a:gd name="T100" fmla="*/ 471 w 473"/>
                      <a:gd name="T101" fmla="*/ 200 h 673"/>
                      <a:gd name="T102" fmla="*/ 463 w 473"/>
                      <a:gd name="T103" fmla="*/ 166 h 673"/>
                      <a:gd name="T104" fmla="*/ 451 w 473"/>
                      <a:gd name="T105" fmla="*/ 134 h 673"/>
                      <a:gd name="T106" fmla="*/ 433 w 473"/>
                      <a:gd name="T107" fmla="*/ 104 h 673"/>
                      <a:gd name="T108" fmla="*/ 412 w 473"/>
                      <a:gd name="T109" fmla="*/ 77 h 673"/>
                      <a:gd name="T110" fmla="*/ 387 w 473"/>
                      <a:gd name="T111" fmla="*/ 54 h 673"/>
                      <a:gd name="T112" fmla="*/ 359 w 473"/>
                      <a:gd name="T113" fmla="*/ 34 h 673"/>
                      <a:gd name="T114" fmla="*/ 329 w 473"/>
                      <a:gd name="T115" fmla="*/ 19 h 673"/>
                      <a:gd name="T116" fmla="*/ 296 w 473"/>
                      <a:gd name="T117" fmla="*/ 7 h 673"/>
                      <a:gd name="T118" fmla="*/ 261 w 473"/>
                      <a:gd name="T119" fmla="*/ 1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3" h="673">
                        <a:moveTo>
                          <a:pt x="237" y="0"/>
                        </a:moveTo>
                        <a:lnTo>
                          <a:pt x="225" y="0"/>
                        </a:lnTo>
                        <a:lnTo>
                          <a:pt x="213" y="1"/>
                        </a:lnTo>
                        <a:lnTo>
                          <a:pt x="201" y="3"/>
                        </a:lnTo>
                        <a:lnTo>
                          <a:pt x="189" y="5"/>
                        </a:lnTo>
                        <a:lnTo>
                          <a:pt x="178" y="7"/>
                        </a:lnTo>
                        <a:lnTo>
                          <a:pt x="167" y="10"/>
                        </a:lnTo>
                        <a:lnTo>
                          <a:pt x="155" y="15"/>
                        </a:lnTo>
                        <a:lnTo>
                          <a:pt x="145" y="19"/>
                        </a:lnTo>
                        <a:lnTo>
                          <a:pt x="134" y="23"/>
                        </a:lnTo>
                        <a:lnTo>
                          <a:pt x="124" y="28"/>
                        </a:lnTo>
                        <a:lnTo>
                          <a:pt x="114" y="34"/>
                        </a:lnTo>
                        <a:lnTo>
                          <a:pt x="104" y="40"/>
                        </a:lnTo>
                        <a:lnTo>
                          <a:pt x="95" y="47"/>
                        </a:lnTo>
                        <a:lnTo>
                          <a:pt x="87" y="54"/>
                        </a:lnTo>
                        <a:lnTo>
                          <a:pt x="77" y="61"/>
                        </a:lnTo>
                        <a:lnTo>
                          <a:pt x="69" y="69"/>
                        </a:lnTo>
                        <a:lnTo>
                          <a:pt x="62" y="77"/>
                        </a:lnTo>
                        <a:lnTo>
                          <a:pt x="55" y="86"/>
                        </a:lnTo>
                        <a:lnTo>
                          <a:pt x="47" y="94"/>
                        </a:lnTo>
                        <a:lnTo>
                          <a:pt x="40" y="104"/>
                        </a:lnTo>
                        <a:lnTo>
                          <a:pt x="35" y="113"/>
                        </a:lnTo>
                        <a:lnTo>
                          <a:pt x="29" y="123"/>
                        </a:lnTo>
                        <a:lnTo>
                          <a:pt x="23" y="134"/>
                        </a:lnTo>
                        <a:lnTo>
                          <a:pt x="18" y="144"/>
                        </a:lnTo>
                        <a:lnTo>
                          <a:pt x="14" y="154"/>
                        </a:lnTo>
                        <a:lnTo>
                          <a:pt x="11" y="166"/>
                        </a:lnTo>
                        <a:lnTo>
                          <a:pt x="8" y="176"/>
                        </a:lnTo>
                        <a:lnTo>
                          <a:pt x="5" y="188"/>
                        </a:lnTo>
                        <a:lnTo>
                          <a:pt x="3" y="200"/>
                        </a:lnTo>
                        <a:lnTo>
                          <a:pt x="2" y="212"/>
                        </a:lnTo>
                        <a:lnTo>
                          <a:pt x="1" y="223"/>
                        </a:lnTo>
                        <a:lnTo>
                          <a:pt x="0" y="235"/>
                        </a:lnTo>
                        <a:lnTo>
                          <a:pt x="1" y="247"/>
                        </a:lnTo>
                        <a:lnTo>
                          <a:pt x="3" y="259"/>
                        </a:lnTo>
                        <a:lnTo>
                          <a:pt x="6" y="272"/>
                        </a:lnTo>
                        <a:lnTo>
                          <a:pt x="10" y="285"/>
                        </a:lnTo>
                        <a:lnTo>
                          <a:pt x="19" y="312"/>
                        </a:lnTo>
                        <a:lnTo>
                          <a:pt x="31" y="339"/>
                        </a:lnTo>
                        <a:lnTo>
                          <a:pt x="43" y="365"/>
                        </a:lnTo>
                        <a:lnTo>
                          <a:pt x="54" y="386"/>
                        </a:lnTo>
                        <a:lnTo>
                          <a:pt x="63" y="401"/>
                        </a:lnTo>
                        <a:lnTo>
                          <a:pt x="67" y="410"/>
                        </a:lnTo>
                        <a:lnTo>
                          <a:pt x="70" y="414"/>
                        </a:lnTo>
                        <a:lnTo>
                          <a:pt x="73" y="416"/>
                        </a:lnTo>
                        <a:lnTo>
                          <a:pt x="76" y="419"/>
                        </a:lnTo>
                        <a:lnTo>
                          <a:pt x="81" y="420"/>
                        </a:lnTo>
                        <a:lnTo>
                          <a:pt x="84" y="421"/>
                        </a:lnTo>
                        <a:lnTo>
                          <a:pt x="88" y="420"/>
                        </a:lnTo>
                        <a:lnTo>
                          <a:pt x="92" y="420"/>
                        </a:lnTo>
                        <a:lnTo>
                          <a:pt x="96" y="418"/>
                        </a:lnTo>
                        <a:lnTo>
                          <a:pt x="99" y="415"/>
                        </a:lnTo>
                        <a:lnTo>
                          <a:pt x="102" y="413"/>
                        </a:lnTo>
                        <a:lnTo>
                          <a:pt x="104" y="409"/>
                        </a:lnTo>
                        <a:lnTo>
                          <a:pt x="105" y="405"/>
                        </a:lnTo>
                        <a:lnTo>
                          <a:pt x="106" y="401"/>
                        </a:lnTo>
                        <a:lnTo>
                          <a:pt x="106" y="397"/>
                        </a:lnTo>
                        <a:lnTo>
                          <a:pt x="105" y="393"/>
                        </a:lnTo>
                        <a:lnTo>
                          <a:pt x="103" y="389"/>
                        </a:lnTo>
                        <a:lnTo>
                          <a:pt x="87" y="358"/>
                        </a:lnTo>
                        <a:lnTo>
                          <a:pt x="66" y="315"/>
                        </a:lnTo>
                        <a:lnTo>
                          <a:pt x="57" y="293"/>
                        </a:lnTo>
                        <a:lnTo>
                          <a:pt x="49" y="272"/>
                        </a:lnTo>
                        <a:lnTo>
                          <a:pt x="46" y="261"/>
                        </a:lnTo>
                        <a:lnTo>
                          <a:pt x="44" y="252"/>
                        </a:lnTo>
                        <a:lnTo>
                          <a:pt x="42" y="244"/>
                        </a:lnTo>
                        <a:lnTo>
                          <a:pt x="42" y="235"/>
                        </a:lnTo>
                        <a:lnTo>
                          <a:pt x="43" y="216"/>
                        </a:lnTo>
                        <a:lnTo>
                          <a:pt x="46" y="197"/>
                        </a:lnTo>
                        <a:lnTo>
                          <a:pt x="50" y="178"/>
                        </a:lnTo>
                        <a:lnTo>
                          <a:pt x="58" y="161"/>
                        </a:lnTo>
                        <a:lnTo>
                          <a:pt x="66" y="143"/>
                        </a:lnTo>
                        <a:lnTo>
                          <a:pt x="75" y="128"/>
                        </a:lnTo>
                        <a:lnTo>
                          <a:pt x="87" y="113"/>
                        </a:lnTo>
                        <a:lnTo>
                          <a:pt x="99" y="99"/>
                        </a:lnTo>
                        <a:lnTo>
                          <a:pt x="113" y="86"/>
                        </a:lnTo>
                        <a:lnTo>
                          <a:pt x="128" y="75"/>
                        </a:lnTo>
                        <a:lnTo>
                          <a:pt x="144" y="65"/>
                        </a:lnTo>
                        <a:lnTo>
                          <a:pt x="161" y="57"/>
                        </a:lnTo>
                        <a:lnTo>
                          <a:pt x="179" y="51"/>
                        </a:lnTo>
                        <a:lnTo>
                          <a:pt x="198" y="46"/>
                        </a:lnTo>
                        <a:lnTo>
                          <a:pt x="217" y="44"/>
                        </a:lnTo>
                        <a:lnTo>
                          <a:pt x="237" y="43"/>
                        </a:lnTo>
                        <a:lnTo>
                          <a:pt x="257" y="44"/>
                        </a:lnTo>
                        <a:lnTo>
                          <a:pt x="276" y="46"/>
                        </a:lnTo>
                        <a:lnTo>
                          <a:pt x="295" y="51"/>
                        </a:lnTo>
                        <a:lnTo>
                          <a:pt x="313" y="57"/>
                        </a:lnTo>
                        <a:lnTo>
                          <a:pt x="329" y="65"/>
                        </a:lnTo>
                        <a:lnTo>
                          <a:pt x="346" y="75"/>
                        </a:lnTo>
                        <a:lnTo>
                          <a:pt x="360" y="86"/>
                        </a:lnTo>
                        <a:lnTo>
                          <a:pt x="375" y="99"/>
                        </a:lnTo>
                        <a:lnTo>
                          <a:pt x="387" y="113"/>
                        </a:lnTo>
                        <a:lnTo>
                          <a:pt x="399" y="128"/>
                        </a:lnTo>
                        <a:lnTo>
                          <a:pt x="408" y="143"/>
                        </a:lnTo>
                        <a:lnTo>
                          <a:pt x="416" y="161"/>
                        </a:lnTo>
                        <a:lnTo>
                          <a:pt x="423" y="178"/>
                        </a:lnTo>
                        <a:lnTo>
                          <a:pt x="428" y="197"/>
                        </a:lnTo>
                        <a:lnTo>
                          <a:pt x="431" y="216"/>
                        </a:lnTo>
                        <a:lnTo>
                          <a:pt x="432" y="235"/>
                        </a:lnTo>
                        <a:lnTo>
                          <a:pt x="431" y="243"/>
                        </a:lnTo>
                        <a:lnTo>
                          <a:pt x="430" y="250"/>
                        </a:lnTo>
                        <a:lnTo>
                          <a:pt x="428" y="258"/>
                        </a:lnTo>
                        <a:lnTo>
                          <a:pt x="425" y="268"/>
                        </a:lnTo>
                        <a:lnTo>
                          <a:pt x="416" y="287"/>
                        </a:lnTo>
                        <a:lnTo>
                          <a:pt x="407" y="309"/>
                        </a:lnTo>
                        <a:lnTo>
                          <a:pt x="396" y="331"/>
                        </a:lnTo>
                        <a:lnTo>
                          <a:pt x="384" y="352"/>
                        </a:lnTo>
                        <a:lnTo>
                          <a:pt x="373" y="371"/>
                        </a:lnTo>
                        <a:lnTo>
                          <a:pt x="361" y="388"/>
                        </a:lnTo>
                        <a:lnTo>
                          <a:pt x="361" y="389"/>
                        </a:lnTo>
                        <a:lnTo>
                          <a:pt x="361" y="389"/>
                        </a:lnTo>
                        <a:lnTo>
                          <a:pt x="236" y="610"/>
                        </a:lnTo>
                        <a:lnTo>
                          <a:pt x="162" y="487"/>
                        </a:lnTo>
                        <a:lnTo>
                          <a:pt x="160" y="484"/>
                        </a:lnTo>
                        <a:lnTo>
                          <a:pt x="157" y="481"/>
                        </a:lnTo>
                        <a:lnTo>
                          <a:pt x="153" y="479"/>
                        </a:lnTo>
                        <a:lnTo>
                          <a:pt x="150" y="478"/>
                        </a:lnTo>
                        <a:lnTo>
                          <a:pt x="146" y="477"/>
                        </a:lnTo>
                        <a:lnTo>
                          <a:pt x="142" y="477"/>
                        </a:lnTo>
                        <a:lnTo>
                          <a:pt x="138" y="478"/>
                        </a:lnTo>
                        <a:lnTo>
                          <a:pt x="133" y="480"/>
                        </a:lnTo>
                        <a:lnTo>
                          <a:pt x="130" y="482"/>
                        </a:lnTo>
                        <a:lnTo>
                          <a:pt x="127" y="485"/>
                        </a:lnTo>
                        <a:lnTo>
                          <a:pt x="125" y="489"/>
                        </a:lnTo>
                        <a:lnTo>
                          <a:pt x="124" y="493"/>
                        </a:lnTo>
                        <a:lnTo>
                          <a:pt x="124" y="497"/>
                        </a:lnTo>
                        <a:lnTo>
                          <a:pt x="124" y="501"/>
                        </a:lnTo>
                        <a:lnTo>
                          <a:pt x="125" y="505"/>
                        </a:lnTo>
                        <a:lnTo>
                          <a:pt x="126" y="509"/>
                        </a:lnTo>
                        <a:lnTo>
                          <a:pt x="218" y="663"/>
                        </a:lnTo>
                        <a:lnTo>
                          <a:pt x="223" y="667"/>
                        </a:lnTo>
                        <a:lnTo>
                          <a:pt x="227" y="670"/>
                        </a:lnTo>
                        <a:lnTo>
                          <a:pt x="232" y="672"/>
                        </a:lnTo>
                        <a:lnTo>
                          <a:pt x="237" y="673"/>
                        </a:lnTo>
                        <a:lnTo>
                          <a:pt x="237" y="673"/>
                        </a:lnTo>
                        <a:lnTo>
                          <a:pt x="242" y="672"/>
                        </a:lnTo>
                        <a:lnTo>
                          <a:pt x="247" y="670"/>
                        </a:lnTo>
                        <a:lnTo>
                          <a:pt x="252" y="667"/>
                        </a:lnTo>
                        <a:lnTo>
                          <a:pt x="255" y="663"/>
                        </a:lnTo>
                        <a:lnTo>
                          <a:pt x="398" y="411"/>
                        </a:lnTo>
                        <a:lnTo>
                          <a:pt x="404" y="401"/>
                        </a:lnTo>
                        <a:lnTo>
                          <a:pt x="413" y="385"/>
                        </a:lnTo>
                        <a:lnTo>
                          <a:pt x="426" y="364"/>
                        </a:lnTo>
                        <a:lnTo>
                          <a:pt x="439" y="338"/>
                        </a:lnTo>
                        <a:lnTo>
                          <a:pt x="452" y="311"/>
                        </a:lnTo>
                        <a:lnTo>
                          <a:pt x="463" y="284"/>
                        </a:lnTo>
                        <a:lnTo>
                          <a:pt x="467" y="271"/>
                        </a:lnTo>
                        <a:lnTo>
                          <a:pt x="470" y="258"/>
                        </a:lnTo>
                        <a:lnTo>
                          <a:pt x="473" y="247"/>
                        </a:lnTo>
                        <a:lnTo>
                          <a:pt x="473" y="235"/>
                        </a:lnTo>
                        <a:lnTo>
                          <a:pt x="473" y="223"/>
                        </a:lnTo>
                        <a:lnTo>
                          <a:pt x="472" y="212"/>
                        </a:lnTo>
                        <a:lnTo>
                          <a:pt x="471" y="200"/>
                        </a:lnTo>
                        <a:lnTo>
                          <a:pt x="469" y="188"/>
                        </a:lnTo>
                        <a:lnTo>
                          <a:pt x="466" y="176"/>
                        </a:lnTo>
                        <a:lnTo>
                          <a:pt x="463" y="166"/>
                        </a:lnTo>
                        <a:lnTo>
                          <a:pt x="459" y="154"/>
                        </a:lnTo>
                        <a:lnTo>
                          <a:pt x="455" y="144"/>
                        </a:lnTo>
                        <a:lnTo>
                          <a:pt x="451" y="134"/>
                        </a:lnTo>
                        <a:lnTo>
                          <a:pt x="445" y="123"/>
                        </a:lnTo>
                        <a:lnTo>
                          <a:pt x="439" y="113"/>
                        </a:lnTo>
                        <a:lnTo>
                          <a:pt x="433" y="104"/>
                        </a:lnTo>
                        <a:lnTo>
                          <a:pt x="427" y="94"/>
                        </a:lnTo>
                        <a:lnTo>
                          <a:pt x="420" y="86"/>
                        </a:lnTo>
                        <a:lnTo>
                          <a:pt x="412" y="77"/>
                        </a:lnTo>
                        <a:lnTo>
                          <a:pt x="404" y="69"/>
                        </a:lnTo>
                        <a:lnTo>
                          <a:pt x="396" y="61"/>
                        </a:lnTo>
                        <a:lnTo>
                          <a:pt x="387" y="54"/>
                        </a:lnTo>
                        <a:lnTo>
                          <a:pt x="378" y="47"/>
                        </a:lnTo>
                        <a:lnTo>
                          <a:pt x="369" y="40"/>
                        </a:lnTo>
                        <a:lnTo>
                          <a:pt x="359" y="34"/>
                        </a:lnTo>
                        <a:lnTo>
                          <a:pt x="350" y="28"/>
                        </a:lnTo>
                        <a:lnTo>
                          <a:pt x="340" y="23"/>
                        </a:lnTo>
                        <a:lnTo>
                          <a:pt x="329" y="19"/>
                        </a:lnTo>
                        <a:lnTo>
                          <a:pt x="318" y="15"/>
                        </a:lnTo>
                        <a:lnTo>
                          <a:pt x="308" y="10"/>
                        </a:lnTo>
                        <a:lnTo>
                          <a:pt x="296" y="7"/>
                        </a:lnTo>
                        <a:lnTo>
                          <a:pt x="285" y="5"/>
                        </a:lnTo>
                        <a:lnTo>
                          <a:pt x="273" y="3"/>
                        </a:lnTo>
                        <a:lnTo>
                          <a:pt x="261" y="1"/>
                        </a:lnTo>
                        <a:lnTo>
                          <a:pt x="250" y="0"/>
                        </a:lnTo>
                        <a:lnTo>
                          <a:pt x="2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1" name="Freeform 259">
                    <a:extLst>
                      <a:ext uri="{FF2B5EF4-FFF2-40B4-BE49-F238E27FC236}">
                        <a16:creationId xmlns:a16="http://schemas.microsoft.com/office/drawing/2014/main" id="{10751D19-E727-11C3-B2E9-030700FBABE0}"/>
                      </a:ext>
                    </a:extLst>
                  </p:cNvPr>
                  <p:cNvSpPr>
                    <a:spLocks noEditPoints="1"/>
                  </p:cNvSpPr>
                  <p:nvPr/>
                </p:nvSpPr>
                <p:spPr bwMode="gray">
                  <a:xfrm>
                    <a:off x="4600575" y="-1220788"/>
                    <a:ext cx="100013" cy="100013"/>
                  </a:xfrm>
                  <a:custGeom>
                    <a:avLst/>
                    <a:gdLst>
                      <a:gd name="T0" fmla="*/ 99 w 188"/>
                      <a:gd name="T1" fmla="*/ 43 h 189"/>
                      <a:gd name="T2" fmla="*/ 110 w 188"/>
                      <a:gd name="T3" fmla="*/ 45 h 189"/>
                      <a:gd name="T4" fmla="*/ 123 w 188"/>
                      <a:gd name="T5" fmla="*/ 51 h 189"/>
                      <a:gd name="T6" fmla="*/ 138 w 188"/>
                      <a:gd name="T7" fmla="*/ 66 h 189"/>
                      <a:gd name="T8" fmla="*/ 144 w 188"/>
                      <a:gd name="T9" fmla="*/ 79 h 189"/>
                      <a:gd name="T10" fmla="*/ 146 w 188"/>
                      <a:gd name="T11" fmla="*/ 90 h 189"/>
                      <a:gd name="T12" fmla="*/ 146 w 188"/>
                      <a:gd name="T13" fmla="*/ 100 h 189"/>
                      <a:gd name="T14" fmla="*/ 144 w 188"/>
                      <a:gd name="T15" fmla="*/ 110 h 189"/>
                      <a:gd name="T16" fmla="*/ 138 w 188"/>
                      <a:gd name="T17" fmla="*/ 124 h 189"/>
                      <a:gd name="T18" fmla="*/ 123 w 188"/>
                      <a:gd name="T19" fmla="*/ 138 h 189"/>
                      <a:gd name="T20" fmla="*/ 110 w 188"/>
                      <a:gd name="T21" fmla="*/ 145 h 189"/>
                      <a:gd name="T22" fmla="*/ 99 w 188"/>
                      <a:gd name="T23" fmla="*/ 147 h 189"/>
                      <a:gd name="T24" fmla="*/ 89 w 188"/>
                      <a:gd name="T25" fmla="*/ 147 h 189"/>
                      <a:gd name="T26" fmla="*/ 79 w 188"/>
                      <a:gd name="T27" fmla="*/ 145 h 189"/>
                      <a:gd name="T28" fmla="*/ 65 w 188"/>
                      <a:gd name="T29" fmla="*/ 138 h 189"/>
                      <a:gd name="T30" fmla="*/ 51 w 188"/>
                      <a:gd name="T31" fmla="*/ 124 h 189"/>
                      <a:gd name="T32" fmla="*/ 44 w 188"/>
                      <a:gd name="T33" fmla="*/ 110 h 189"/>
                      <a:gd name="T34" fmla="*/ 42 w 188"/>
                      <a:gd name="T35" fmla="*/ 100 h 189"/>
                      <a:gd name="T36" fmla="*/ 42 w 188"/>
                      <a:gd name="T37" fmla="*/ 90 h 189"/>
                      <a:gd name="T38" fmla="*/ 44 w 188"/>
                      <a:gd name="T39" fmla="*/ 79 h 189"/>
                      <a:gd name="T40" fmla="*/ 51 w 188"/>
                      <a:gd name="T41" fmla="*/ 66 h 189"/>
                      <a:gd name="T42" fmla="*/ 65 w 188"/>
                      <a:gd name="T43" fmla="*/ 51 h 189"/>
                      <a:gd name="T44" fmla="*/ 79 w 188"/>
                      <a:gd name="T45" fmla="*/ 45 h 189"/>
                      <a:gd name="T46" fmla="*/ 89 w 188"/>
                      <a:gd name="T47" fmla="*/ 43 h 189"/>
                      <a:gd name="T48" fmla="*/ 94 w 188"/>
                      <a:gd name="T49" fmla="*/ 189 h 189"/>
                      <a:gd name="T50" fmla="*/ 113 w 188"/>
                      <a:gd name="T51" fmla="*/ 187 h 189"/>
                      <a:gd name="T52" fmla="*/ 130 w 188"/>
                      <a:gd name="T53" fmla="*/ 182 h 189"/>
                      <a:gd name="T54" fmla="*/ 147 w 188"/>
                      <a:gd name="T55" fmla="*/ 173 h 189"/>
                      <a:gd name="T56" fmla="*/ 160 w 188"/>
                      <a:gd name="T57" fmla="*/ 161 h 189"/>
                      <a:gd name="T58" fmla="*/ 172 w 188"/>
                      <a:gd name="T59" fmla="*/ 148 h 189"/>
                      <a:gd name="T60" fmla="*/ 181 w 188"/>
                      <a:gd name="T61" fmla="*/ 131 h 189"/>
                      <a:gd name="T62" fmla="*/ 186 w 188"/>
                      <a:gd name="T63" fmla="*/ 113 h 189"/>
                      <a:gd name="T64" fmla="*/ 188 w 188"/>
                      <a:gd name="T65" fmla="*/ 95 h 189"/>
                      <a:gd name="T66" fmla="*/ 186 w 188"/>
                      <a:gd name="T67" fmla="*/ 76 h 189"/>
                      <a:gd name="T68" fmla="*/ 181 w 188"/>
                      <a:gd name="T69" fmla="*/ 59 h 189"/>
                      <a:gd name="T70" fmla="*/ 172 w 188"/>
                      <a:gd name="T71" fmla="*/ 42 h 189"/>
                      <a:gd name="T72" fmla="*/ 160 w 188"/>
                      <a:gd name="T73" fmla="*/ 28 h 189"/>
                      <a:gd name="T74" fmla="*/ 147 w 188"/>
                      <a:gd name="T75" fmla="*/ 17 h 189"/>
                      <a:gd name="T76" fmla="*/ 130 w 188"/>
                      <a:gd name="T77" fmla="*/ 8 h 189"/>
                      <a:gd name="T78" fmla="*/ 113 w 188"/>
                      <a:gd name="T79" fmla="*/ 3 h 189"/>
                      <a:gd name="T80" fmla="*/ 94 w 188"/>
                      <a:gd name="T81" fmla="*/ 0 h 189"/>
                      <a:gd name="T82" fmla="*/ 75 w 188"/>
                      <a:gd name="T83" fmla="*/ 3 h 189"/>
                      <a:gd name="T84" fmla="*/ 57 w 188"/>
                      <a:gd name="T85" fmla="*/ 8 h 189"/>
                      <a:gd name="T86" fmla="*/ 41 w 188"/>
                      <a:gd name="T87" fmla="*/ 17 h 189"/>
                      <a:gd name="T88" fmla="*/ 28 w 188"/>
                      <a:gd name="T89" fmla="*/ 28 h 189"/>
                      <a:gd name="T90" fmla="*/ 15 w 188"/>
                      <a:gd name="T91" fmla="*/ 42 h 189"/>
                      <a:gd name="T92" fmla="*/ 7 w 188"/>
                      <a:gd name="T93" fmla="*/ 59 h 189"/>
                      <a:gd name="T94" fmla="*/ 2 w 188"/>
                      <a:gd name="T95" fmla="*/ 76 h 189"/>
                      <a:gd name="T96" fmla="*/ 0 w 188"/>
                      <a:gd name="T97" fmla="*/ 95 h 189"/>
                      <a:gd name="T98" fmla="*/ 2 w 188"/>
                      <a:gd name="T99" fmla="*/ 113 h 189"/>
                      <a:gd name="T100" fmla="*/ 7 w 188"/>
                      <a:gd name="T101" fmla="*/ 131 h 189"/>
                      <a:gd name="T102" fmla="*/ 15 w 188"/>
                      <a:gd name="T103" fmla="*/ 148 h 189"/>
                      <a:gd name="T104" fmla="*/ 28 w 188"/>
                      <a:gd name="T105" fmla="*/ 161 h 189"/>
                      <a:gd name="T106" fmla="*/ 41 w 188"/>
                      <a:gd name="T107" fmla="*/ 173 h 189"/>
                      <a:gd name="T108" fmla="*/ 57 w 188"/>
                      <a:gd name="T109" fmla="*/ 182 h 189"/>
                      <a:gd name="T110" fmla="*/ 75 w 188"/>
                      <a:gd name="T111" fmla="*/ 187 h 189"/>
                      <a:gd name="T112" fmla="*/ 94 w 188"/>
                      <a:gd name="T113"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8" h="189">
                        <a:moveTo>
                          <a:pt x="94" y="42"/>
                        </a:moveTo>
                        <a:lnTo>
                          <a:pt x="99" y="43"/>
                        </a:lnTo>
                        <a:lnTo>
                          <a:pt x="104" y="43"/>
                        </a:lnTo>
                        <a:lnTo>
                          <a:pt x="110" y="45"/>
                        </a:lnTo>
                        <a:lnTo>
                          <a:pt x="114" y="46"/>
                        </a:lnTo>
                        <a:lnTo>
                          <a:pt x="123" y="51"/>
                        </a:lnTo>
                        <a:lnTo>
                          <a:pt x="130" y="57"/>
                        </a:lnTo>
                        <a:lnTo>
                          <a:pt x="138" y="66"/>
                        </a:lnTo>
                        <a:lnTo>
                          <a:pt x="142" y="74"/>
                        </a:lnTo>
                        <a:lnTo>
                          <a:pt x="144" y="79"/>
                        </a:lnTo>
                        <a:lnTo>
                          <a:pt x="145" y="84"/>
                        </a:lnTo>
                        <a:lnTo>
                          <a:pt x="146" y="90"/>
                        </a:lnTo>
                        <a:lnTo>
                          <a:pt x="146" y="95"/>
                        </a:lnTo>
                        <a:lnTo>
                          <a:pt x="146" y="100"/>
                        </a:lnTo>
                        <a:lnTo>
                          <a:pt x="145" y="105"/>
                        </a:lnTo>
                        <a:lnTo>
                          <a:pt x="144" y="110"/>
                        </a:lnTo>
                        <a:lnTo>
                          <a:pt x="142" y="116"/>
                        </a:lnTo>
                        <a:lnTo>
                          <a:pt x="138" y="124"/>
                        </a:lnTo>
                        <a:lnTo>
                          <a:pt x="130" y="132"/>
                        </a:lnTo>
                        <a:lnTo>
                          <a:pt x="123" y="138"/>
                        </a:lnTo>
                        <a:lnTo>
                          <a:pt x="114" y="143"/>
                        </a:lnTo>
                        <a:lnTo>
                          <a:pt x="110" y="145"/>
                        </a:lnTo>
                        <a:lnTo>
                          <a:pt x="104" y="146"/>
                        </a:lnTo>
                        <a:lnTo>
                          <a:pt x="99" y="147"/>
                        </a:lnTo>
                        <a:lnTo>
                          <a:pt x="94" y="147"/>
                        </a:lnTo>
                        <a:lnTo>
                          <a:pt x="89" y="147"/>
                        </a:lnTo>
                        <a:lnTo>
                          <a:pt x="84" y="146"/>
                        </a:lnTo>
                        <a:lnTo>
                          <a:pt x="79" y="145"/>
                        </a:lnTo>
                        <a:lnTo>
                          <a:pt x="73" y="143"/>
                        </a:lnTo>
                        <a:lnTo>
                          <a:pt x="65" y="138"/>
                        </a:lnTo>
                        <a:lnTo>
                          <a:pt x="57" y="132"/>
                        </a:lnTo>
                        <a:lnTo>
                          <a:pt x="51" y="124"/>
                        </a:lnTo>
                        <a:lnTo>
                          <a:pt x="45" y="116"/>
                        </a:lnTo>
                        <a:lnTo>
                          <a:pt x="44" y="110"/>
                        </a:lnTo>
                        <a:lnTo>
                          <a:pt x="42" y="105"/>
                        </a:lnTo>
                        <a:lnTo>
                          <a:pt x="42" y="100"/>
                        </a:lnTo>
                        <a:lnTo>
                          <a:pt x="41" y="95"/>
                        </a:lnTo>
                        <a:lnTo>
                          <a:pt x="42" y="90"/>
                        </a:lnTo>
                        <a:lnTo>
                          <a:pt x="42" y="84"/>
                        </a:lnTo>
                        <a:lnTo>
                          <a:pt x="44" y="79"/>
                        </a:lnTo>
                        <a:lnTo>
                          <a:pt x="45" y="74"/>
                        </a:lnTo>
                        <a:lnTo>
                          <a:pt x="51" y="66"/>
                        </a:lnTo>
                        <a:lnTo>
                          <a:pt x="57" y="57"/>
                        </a:lnTo>
                        <a:lnTo>
                          <a:pt x="65" y="51"/>
                        </a:lnTo>
                        <a:lnTo>
                          <a:pt x="73" y="46"/>
                        </a:lnTo>
                        <a:lnTo>
                          <a:pt x="79" y="45"/>
                        </a:lnTo>
                        <a:lnTo>
                          <a:pt x="84" y="43"/>
                        </a:lnTo>
                        <a:lnTo>
                          <a:pt x="89" y="43"/>
                        </a:lnTo>
                        <a:lnTo>
                          <a:pt x="94" y="42"/>
                        </a:lnTo>
                        <a:close/>
                        <a:moveTo>
                          <a:pt x="94" y="189"/>
                        </a:moveTo>
                        <a:lnTo>
                          <a:pt x="103" y="188"/>
                        </a:lnTo>
                        <a:lnTo>
                          <a:pt x="113" y="187"/>
                        </a:lnTo>
                        <a:lnTo>
                          <a:pt x="122" y="185"/>
                        </a:lnTo>
                        <a:lnTo>
                          <a:pt x="130" y="182"/>
                        </a:lnTo>
                        <a:lnTo>
                          <a:pt x="139" y="178"/>
                        </a:lnTo>
                        <a:lnTo>
                          <a:pt x="147" y="173"/>
                        </a:lnTo>
                        <a:lnTo>
                          <a:pt x="154" y="167"/>
                        </a:lnTo>
                        <a:lnTo>
                          <a:pt x="160" y="161"/>
                        </a:lnTo>
                        <a:lnTo>
                          <a:pt x="167" y="155"/>
                        </a:lnTo>
                        <a:lnTo>
                          <a:pt x="172" y="148"/>
                        </a:lnTo>
                        <a:lnTo>
                          <a:pt x="177" y="139"/>
                        </a:lnTo>
                        <a:lnTo>
                          <a:pt x="181" y="131"/>
                        </a:lnTo>
                        <a:lnTo>
                          <a:pt x="184" y="123"/>
                        </a:lnTo>
                        <a:lnTo>
                          <a:pt x="186" y="113"/>
                        </a:lnTo>
                        <a:lnTo>
                          <a:pt x="187" y="104"/>
                        </a:lnTo>
                        <a:lnTo>
                          <a:pt x="188" y="95"/>
                        </a:lnTo>
                        <a:lnTo>
                          <a:pt x="187" y="85"/>
                        </a:lnTo>
                        <a:lnTo>
                          <a:pt x="186" y="76"/>
                        </a:lnTo>
                        <a:lnTo>
                          <a:pt x="184" y="67"/>
                        </a:lnTo>
                        <a:lnTo>
                          <a:pt x="181" y="59"/>
                        </a:lnTo>
                        <a:lnTo>
                          <a:pt x="177" y="50"/>
                        </a:lnTo>
                        <a:lnTo>
                          <a:pt x="172" y="42"/>
                        </a:lnTo>
                        <a:lnTo>
                          <a:pt x="167" y="35"/>
                        </a:lnTo>
                        <a:lnTo>
                          <a:pt x="160" y="28"/>
                        </a:lnTo>
                        <a:lnTo>
                          <a:pt x="154" y="22"/>
                        </a:lnTo>
                        <a:lnTo>
                          <a:pt x="147" y="17"/>
                        </a:lnTo>
                        <a:lnTo>
                          <a:pt x="139" y="12"/>
                        </a:lnTo>
                        <a:lnTo>
                          <a:pt x="130" y="8"/>
                        </a:lnTo>
                        <a:lnTo>
                          <a:pt x="122" y="5"/>
                        </a:lnTo>
                        <a:lnTo>
                          <a:pt x="113" y="3"/>
                        </a:lnTo>
                        <a:lnTo>
                          <a:pt x="103" y="0"/>
                        </a:lnTo>
                        <a:lnTo>
                          <a:pt x="94" y="0"/>
                        </a:lnTo>
                        <a:lnTo>
                          <a:pt x="85" y="0"/>
                        </a:lnTo>
                        <a:lnTo>
                          <a:pt x="75" y="3"/>
                        </a:lnTo>
                        <a:lnTo>
                          <a:pt x="66" y="5"/>
                        </a:lnTo>
                        <a:lnTo>
                          <a:pt x="57" y="8"/>
                        </a:lnTo>
                        <a:lnTo>
                          <a:pt x="49" y="12"/>
                        </a:lnTo>
                        <a:lnTo>
                          <a:pt x="41" y="17"/>
                        </a:lnTo>
                        <a:lnTo>
                          <a:pt x="34" y="22"/>
                        </a:lnTo>
                        <a:lnTo>
                          <a:pt x="28" y="28"/>
                        </a:lnTo>
                        <a:lnTo>
                          <a:pt x="21" y="35"/>
                        </a:lnTo>
                        <a:lnTo>
                          <a:pt x="15" y="42"/>
                        </a:lnTo>
                        <a:lnTo>
                          <a:pt x="11" y="50"/>
                        </a:lnTo>
                        <a:lnTo>
                          <a:pt x="7" y="59"/>
                        </a:lnTo>
                        <a:lnTo>
                          <a:pt x="4" y="67"/>
                        </a:lnTo>
                        <a:lnTo>
                          <a:pt x="2" y="76"/>
                        </a:lnTo>
                        <a:lnTo>
                          <a:pt x="0" y="85"/>
                        </a:lnTo>
                        <a:lnTo>
                          <a:pt x="0" y="95"/>
                        </a:lnTo>
                        <a:lnTo>
                          <a:pt x="0" y="104"/>
                        </a:lnTo>
                        <a:lnTo>
                          <a:pt x="2" y="113"/>
                        </a:lnTo>
                        <a:lnTo>
                          <a:pt x="4" y="123"/>
                        </a:lnTo>
                        <a:lnTo>
                          <a:pt x="7" y="131"/>
                        </a:lnTo>
                        <a:lnTo>
                          <a:pt x="11" y="139"/>
                        </a:lnTo>
                        <a:lnTo>
                          <a:pt x="15" y="148"/>
                        </a:lnTo>
                        <a:lnTo>
                          <a:pt x="21" y="155"/>
                        </a:lnTo>
                        <a:lnTo>
                          <a:pt x="28" y="161"/>
                        </a:lnTo>
                        <a:lnTo>
                          <a:pt x="34" y="167"/>
                        </a:lnTo>
                        <a:lnTo>
                          <a:pt x="41" y="173"/>
                        </a:lnTo>
                        <a:lnTo>
                          <a:pt x="49" y="178"/>
                        </a:lnTo>
                        <a:lnTo>
                          <a:pt x="57" y="182"/>
                        </a:lnTo>
                        <a:lnTo>
                          <a:pt x="66" y="185"/>
                        </a:lnTo>
                        <a:lnTo>
                          <a:pt x="75" y="187"/>
                        </a:lnTo>
                        <a:lnTo>
                          <a:pt x="85" y="188"/>
                        </a:lnTo>
                        <a:lnTo>
                          <a:pt x="94"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sp>
            <p:nvSpPr>
              <p:cNvPr id="57" name="Freeform 258">
                <a:extLst>
                  <a:ext uri="{FF2B5EF4-FFF2-40B4-BE49-F238E27FC236}">
                    <a16:creationId xmlns:a16="http://schemas.microsoft.com/office/drawing/2014/main" id="{3EE960F5-9C62-E350-F05A-A4ED401FE48A}"/>
                  </a:ext>
                </a:extLst>
              </p:cNvPr>
              <p:cNvSpPr>
                <a:spLocks/>
              </p:cNvSpPr>
              <p:nvPr/>
            </p:nvSpPr>
            <p:spPr bwMode="gray">
              <a:xfrm>
                <a:off x="6591545" y="3627503"/>
                <a:ext cx="186929" cy="266700"/>
              </a:xfrm>
              <a:custGeom>
                <a:avLst/>
                <a:gdLst>
                  <a:gd name="T0" fmla="*/ 213 w 473"/>
                  <a:gd name="T1" fmla="*/ 1 h 673"/>
                  <a:gd name="T2" fmla="*/ 178 w 473"/>
                  <a:gd name="T3" fmla="*/ 7 h 673"/>
                  <a:gd name="T4" fmla="*/ 145 w 473"/>
                  <a:gd name="T5" fmla="*/ 19 h 673"/>
                  <a:gd name="T6" fmla="*/ 114 w 473"/>
                  <a:gd name="T7" fmla="*/ 34 h 673"/>
                  <a:gd name="T8" fmla="*/ 87 w 473"/>
                  <a:gd name="T9" fmla="*/ 54 h 673"/>
                  <a:gd name="T10" fmla="*/ 62 w 473"/>
                  <a:gd name="T11" fmla="*/ 77 h 673"/>
                  <a:gd name="T12" fmla="*/ 40 w 473"/>
                  <a:gd name="T13" fmla="*/ 104 h 673"/>
                  <a:gd name="T14" fmla="*/ 23 w 473"/>
                  <a:gd name="T15" fmla="*/ 134 h 673"/>
                  <a:gd name="T16" fmla="*/ 11 w 473"/>
                  <a:gd name="T17" fmla="*/ 166 h 673"/>
                  <a:gd name="T18" fmla="*/ 3 w 473"/>
                  <a:gd name="T19" fmla="*/ 200 h 673"/>
                  <a:gd name="T20" fmla="*/ 0 w 473"/>
                  <a:gd name="T21" fmla="*/ 235 h 673"/>
                  <a:gd name="T22" fmla="*/ 6 w 473"/>
                  <a:gd name="T23" fmla="*/ 272 h 673"/>
                  <a:gd name="T24" fmla="*/ 31 w 473"/>
                  <a:gd name="T25" fmla="*/ 339 h 673"/>
                  <a:gd name="T26" fmla="*/ 63 w 473"/>
                  <a:gd name="T27" fmla="*/ 401 h 673"/>
                  <a:gd name="T28" fmla="*/ 73 w 473"/>
                  <a:gd name="T29" fmla="*/ 416 h 673"/>
                  <a:gd name="T30" fmla="*/ 84 w 473"/>
                  <a:gd name="T31" fmla="*/ 421 h 673"/>
                  <a:gd name="T32" fmla="*/ 96 w 473"/>
                  <a:gd name="T33" fmla="*/ 418 h 673"/>
                  <a:gd name="T34" fmla="*/ 104 w 473"/>
                  <a:gd name="T35" fmla="*/ 409 h 673"/>
                  <a:gd name="T36" fmla="*/ 106 w 473"/>
                  <a:gd name="T37" fmla="*/ 397 h 673"/>
                  <a:gd name="T38" fmla="*/ 87 w 473"/>
                  <a:gd name="T39" fmla="*/ 358 h 673"/>
                  <a:gd name="T40" fmla="*/ 49 w 473"/>
                  <a:gd name="T41" fmla="*/ 272 h 673"/>
                  <a:gd name="T42" fmla="*/ 42 w 473"/>
                  <a:gd name="T43" fmla="*/ 244 h 673"/>
                  <a:gd name="T44" fmla="*/ 46 w 473"/>
                  <a:gd name="T45" fmla="*/ 197 h 673"/>
                  <a:gd name="T46" fmla="*/ 66 w 473"/>
                  <a:gd name="T47" fmla="*/ 143 h 673"/>
                  <a:gd name="T48" fmla="*/ 99 w 473"/>
                  <a:gd name="T49" fmla="*/ 99 h 673"/>
                  <a:gd name="T50" fmla="*/ 144 w 473"/>
                  <a:gd name="T51" fmla="*/ 65 h 673"/>
                  <a:gd name="T52" fmla="*/ 198 w 473"/>
                  <a:gd name="T53" fmla="*/ 46 h 673"/>
                  <a:gd name="T54" fmla="*/ 257 w 473"/>
                  <a:gd name="T55" fmla="*/ 44 h 673"/>
                  <a:gd name="T56" fmla="*/ 313 w 473"/>
                  <a:gd name="T57" fmla="*/ 57 h 673"/>
                  <a:gd name="T58" fmla="*/ 360 w 473"/>
                  <a:gd name="T59" fmla="*/ 86 h 673"/>
                  <a:gd name="T60" fmla="*/ 399 w 473"/>
                  <a:gd name="T61" fmla="*/ 128 h 673"/>
                  <a:gd name="T62" fmla="*/ 423 w 473"/>
                  <a:gd name="T63" fmla="*/ 178 h 673"/>
                  <a:gd name="T64" fmla="*/ 432 w 473"/>
                  <a:gd name="T65" fmla="*/ 235 h 673"/>
                  <a:gd name="T66" fmla="*/ 428 w 473"/>
                  <a:gd name="T67" fmla="*/ 258 h 673"/>
                  <a:gd name="T68" fmla="*/ 407 w 473"/>
                  <a:gd name="T69" fmla="*/ 309 h 673"/>
                  <a:gd name="T70" fmla="*/ 373 w 473"/>
                  <a:gd name="T71" fmla="*/ 371 h 673"/>
                  <a:gd name="T72" fmla="*/ 361 w 473"/>
                  <a:gd name="T73" fmla="*/ 389 h 673"/>
                  <a:gd name="T74" fmla="*/ 160 w 473"/>
                  <a:gd name="T75" fmla="*/ 484 h 673"/>
                  <a:gd name="T76" fmla="*/ 150 w 473"/>
                  <a:gd name="T77" fmla="*/ 478 h 673"/>
                  <a:gd name="T78" fmla="*/ 138 w 473"/>
                  <a:gd name="T79" fmla="*/ 478 h 673"/>
                  <a:gd name="T80" fmla="*/ 127 w 473"/>
                  <a:gd name="T81" fmla="*/ 485 h 673"/>
                  <a:gd name="T82" fmla="*/ 124 w 473"/>
                  <a:gd name="T83" fmla="*/ 497 h 673"/>
                  <a:gd name="T84" fmla="*/ 126 w 473"/>
                  <a:gd name="T85" fmla="*/ 509 h 673"/>
                  <a:gd name="T86" fmla="*/ 227 w 473"/>
                  <a:gd name="T87" fmla="*/ 670 h 673"/>
                  <a:gd name="T88" fmla="*/ 237 w 473"/>
                  <a:gd name="T89" fmla="*/ 673 h 673"/>
                  <a:gd name="T90" fmla="*/ 252 w 473"/>
                  <a:gd name="T91" fmla="*/ 667 h 673"/>
                  <a:gd name="T92" fmla="*/ 404 w 473"/>
                  <a:gd name="T93" fmla="*/ 401 h 673"/>
                  <a:gd name="T94" fmla="*/ 439 w 473"/>
                  <a:gd name="T95" fmla="*/ 338 h 673"/>
                  <a:gd name="T96" fmla="*/ 467 w 473"/>
                  <a:gd name="T97" fmla="*/ 271 h 673"/>
                  <a:gd name="T98" fmla="*/ 473 w 473"/>
                  <a:gd name="T99" fmla="*/ 235 h 673"/>
                  <a:gd name="T100" fmla="*/ 471 w 473"/>
                  <a:gd name="T101" fmla="*/ 200 h 673"/>
                  <a:gd name="T102" fmla="*/ 463 w 473"/>
                  <a:gd name="T103" fmla="*/ 166 h 673"/>
                  <a:gd name="T104" fmla="*/ 451 w 473"/>
                  <a:gd name="T105" fmla="*/ 134 h 673"/>
                  <a:gd name="T106" fmla="*/ 433 w 473"/>
                  <a:gd name="T107" fmla="*/ 104 h 673"/>
                  <a:gd name="T108" fmla="*/ 412 w 473"/>
                  <a:gd name="T109" fmla="*/ 77 h 673"/>
                  <a:gd name="T110" fmla="*/ 387 w 473"/>
                  <a:gd name="T111" fmla="*/ 54 h 673"/>
                  <a:gd name="T112" fmla="*/ 359 w 473"/>
                  <a:gd name="T113" fmla="*/ 34 h 673"/>
                  <a:gd name="T114" fmla="*/ 329 w 473"/>
                  <a:gd name="T115" fmla="*/ 19 h 673"/>
                  <a:gd name="T116" fmla="*/ 296 w 473"/>
                  <a:gd name="T117" fmla="*/ 7 h 673"/>
                  <a:gd name="T118" fmla="*/ 261 w 473"/>
                  <a:gd name="T119" fmla="*/ 1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3" h="673">
                    <a:moveTo>
                      <a:pt x="237" y="0"/>
                    </a:moveTo>
                    <a:lnTo>
                      <a:pt x="225" y="0"/>
                    </a:lnTo>
                    <a:lnTo>
                      <a:pt x="213" y="1"/>
                    </a:lnTo>
                    <a:lnTo>
                      <a:pt x="201" y="3"/>
                    </a:lnTo>
                    <a:lnTo>
                      <a:pt x="189" y="5"/>
                    </a:lnTo>
                    <a:lnTo>
                      <a:pt x="178" y="7"/>
                    </a:lnTo>
                    <a:lnTo>
                      <a:pt x="167" y="10"/>
                    </a:lnTo>
                    <a:lnTo>
                      <a:pt x="155" y="15"/>
                    </a:lnTo>
                    <a:lnTo>
                      <a:pt x="145" y="19"/>
                    </a:lnTo>
                    <a:lnTo>
                      <a:pt x="134" y="23"/>
                    </a:lnTo>
                    <a:lnTo>
                      <a:pt x="124" y="28"/>
                    </a:lnTo>
                    <a:lnTo>
                      <a:pt x="114" y="34"/>
                    </a:lnTo>
                    <a:lnTo>
                      <a:pt x="104" y="40"/>
                    </a:lnTo>
                    <a:lnTo>
                      <a:pt x="95" y="47"/>
                    </a:lnTo>
                    <a:lnTo>
                      <a:pt x="87" y="54"/>
                    </a:lnTo>
                    <a:lnTo>
                      <a:pt x="77" y="61"/>
                    </a:lnTo>
                    <a:lnTo>
                      <a:pt x="69" y="69"/>
                    </a:lnTo>
                    <a:lnTo>
                      <a:pt x="62" y="77"/>
                    </a:lnTo>
                    <a:lnTo>
                      <a:pt x="55" y="86"/>
                    </a:lnTo>
                    <a:lnTo>
                      <a:pt x="47" y="94"/>
                    </a:lnTo>
                    <a:lnTo>
                      <a:pt x="40" y="104"/>
                    </a:lnTo>
                    <a:lnTo>
                      <a:pt x="35" y="113"/>
                    </a:lnTo>
                    <a:lnTo>
                      <a:pt x="29" y="123"/>
                    </a:lnTo>
                    <a:lnTo>
                      <a:pt x="23" y="134"/>
                    </a:lnTo>
                    <a:lnTo>
                      <a:pt x="18" y="144"/>
                    </a:lnTo>
                    <a:lnTo>
                      <a:pt x="14" y="154"/>
                    </a:lnTo>
                    <a:lnTo>
                      <a:pt x="11" y="166"/>
                    </a:lnTo>
                    <a:lnTo>
                      <a:pt x="8" y="176"/>
                    </a:lnTo>
                    <a:lnTo>
                      <a:pt x="5" y="188"/>
                    </a:lnTo>
                    <a:lnTo>
                      <a:pt x="3" y="200"/>
                    </a:lnTo>
                    <a:lnTo>
                      <a:pt x="2" y="212"/>
                    </a:lnTo>
                    <a:lnTo>
                      <a:pt x="1" y="223"/>
                    </a:lnTo>
                    <a:lnTo>
                      <a:pt x="0" y="235"/>
                    </a:lnTo>
                    <a:lnTo>
                      <a:pt x="1" y="247"/>
                    </a:lnTo>
                    <a:lnTo>
                      <a:pt x="3" y="259"/>
                    </a:lnTo>
                    <a:lnTo>
                      <a:pt x="6" y="272"/>
                    </a:lnTo>
                    <a:lnTo>
                      <a:pt x="10" y="285"/>
                    </a:lnTo>
                    <a:lnTo>
                      <a:pt x="19" y="312"/>
                    </a:lnTo>
                    <a:lnTo>
                      <a:pt x="31" y="339"/>
                    </a:lnTo>
                    <a:lnTo>
                      <a:pt x="43" y="365"/>
                    </a:lnTo>
                    <a:lnTo>
                      <a:pt x="54" y="386"/>
                    </a:lnTo>
                    <a:lnTo>
                      <a:pt x="63" y="401"/>
                    </a:lnTo>
                    <a:lnTo>
                      <a:pt x="67" y="410"/>
                    </a:lnTo>
                    <a:lnTo>
                      <a:pt x="70" y="414"/>
                    </a:lnTo>
                    <a:lnTo>
                      <a:pt x="73" y="416"/>
                    </a:lnTo>
                    <a:lnTo>
                      <a:pt x="76" y="419"/>
                    </a:lnTo>
                    <a:lnTo>
                      <a:pt x="81" y="420"/>
                    </a:lnTo>
                    <a:lnTo>
                      <a:pt x="84" y="421"/>
                    </a:lnTo>
                    <a:lnTo>
                      <a:pt x="88" y="420"/>
                    </a:lnTo>
                    <a:lnTo>
                      <a:pt x="92" y="420"/>
                    </a:lnTo>
                    <a:lnTo>
                      <a:pt x="96" y="418"/>
                    </a:lnTo>
                    <a:lnTo>
                      <a:pt x="99" y="415"/>
                    </a:lnTo>
                    <a:lnTo>
                      <a:pt x="102" y="413"/>
                    </a:lnTo>
                    <a:lnTo>
                      <a:pt x="104" y="409"/>
                    </a:lnTo>
                    <a:lnTo>
                      <a:pt x="105" y="405"/>
                    </a:lnTo>
                    <a:lnTo>
                      <a:pt x="106" y="401"/>
                    </a:lnTo>
                    <a:lnTo>
                      <a:pt x="106" y="397"/>
                    </a:lnTo>
                    <a:lnTo>
                      <a:pt x="105" y="393"/>
                    </a:lnTo>
                    <a:lnTo>
                      <a:pt x="103" y="389"/>
                    </a:lnTo>
                    <a:lnTo>
                      <a:pt x="87" y="358"/>
                    </a:lnTo>
                    <a:lnTo>
                      <a:pt x="66" y="315"/>
                    </a:lnTo>
                    <a:lnTo>
                      <a:pt x="57" y="293"/>
                    </a:lnTo>
                    <a:lnTo>
                      <a:pt x="49" y="272"/>
                    </a:lnTo>
                    <a:lnTo>
                      <a:pt x="46" y="261"/>
                    </a:lnTo>
                    <a:lnTo>
                      <a:pt x="44" y="252"/>
                    </a:lnTo>
                    <a:lnTo>
                      <a:pt x="42" y="244"/>
                    </a:lnTo>
                    <a:lnTo>
                      <a:pt x="42" y="235"/>
                    </a:lnTo>
                    <a:lnTo>
                      <a:pt x="43" y="216"/>
                    </a:lnTo>
                    <a:lnTo>
                      <a:pt x="46" y="197"/>
                    </a:lnTo>
                    <a:lnTo>
                      <a:pt x="50" y="178"/>
                    </a:lnTo>
                    <a:lnTo>
                      <a:pt x="58" y="161"/>
                    </a:lnTo>
                    <a:lnTo>
                      <a:pt x="66" y="143"/>
                    </a:lnTo>
                    <a:lnTo>
                      <a:pt x="75" y="128"/>
                    </a:lnTo>
                    <a:lnTo>
                      <a:pt x="87" y="113"/>
                    </a:lnTo>
                    <a:lnTo>
                      <a:pt x="99" y="99"/>
                    </a:lnTo>
                    <a:lnTo>
                      <a:pt x="113" y="86"/>
                    </a:lnTo>
                    <a:lnTo>
                      <a:pt x="128" y="75"/>
                    </a:lnTo>
                    <a:lnTo>
                      <a:pt x="144" y="65"/>
                    </a:lnTo>
                    <a:lnTo>
                      <a:pt x="161" y="57"/>
                    </a:lnTo>
                    <a:lnTo>
                      <a:pt x="179" y="51"/>
                    </a:lnTo>
                    <a:lnTo>
                      <a:pt x="198" y="46"/>
                    </a:lnTo>
                    <a:lnTo>
                      <a:pt x="217" y="44"/>
                    </a:lnTo>
                    <a:lnTo>
                      <a:pt x="237" y="43"/>
                    </a:lnTo>
                    <a:lnTo>
                      <a:pt x="257" y="44"/>
                    </a:lnTo>
                    <a:lnTo>
                      <a:pt x="276" y="46"/>
                    </a:lnTo>
                    <a:lnTo>
                      <a:pt x="295" y="51"/>
                    </a:lnTo>
                    <a:lnTo>
                      <a:pt x="313" y="57"/>
                    </a:lnTo>
                    <a:lnTo>
                      <a:pt x="329" y="65"/>
                    </a:lnTo>
                    <a:lnTo>
                      <a:pt x="346" y="75"/>
                    </a:lnTo>
                    <a:lnTo>
                      <a:pt x="360" y="86"/>
                    </a:lnTo>
                    <a:lnTo>
                      <a:pt x="375" y="99"/>
                    </a:lnTo>
                    <a:lnTo>
                      <a:pt x="387" y="113"/>
                    </a:lnTo>
                    <a:lnTo>
                      <a:pt x="399" y="128"/>
                    </a:lnTo>
                    <a:lnTo>
                      <a:pt x="408" y="143"/>
                    </a:lnTo>
                    <a:lnTo>
                      <a:pt x="416" y="161"/>
                    </a:lnTo>
                    <a:lnTo>
                      <a:pt x="423" y="178"/>
                    </a:lnTo>
                    <a:lnTo>
                      <a:pt x="428" y="197"/>
                    </a:lnTo>
                    <a:lnTo>
                      <a:pt x="431" y="216"/>
                    </a:lnTo>
                    <a:lnTo>
                      <a:pt x="432" y="235"/>
                    </a:lnTo>
                    <a:lnTo>
                      <a:pt x="431" y="243"/>
                    </a:lnTo>
                    <a:lnTo>
                      <a:pt x="430" y="250"/>
                    </a:lnTo>
                    <a:lnTo>
                      <a:pt x="428" y="258"/>
                    </a:lnTo>
                    <a:lnTo>
                      <a:pt x="425" y="268"/>
                    </a:lnTo>
                    <a:lnTo>
                      <a:pt x="416" y="287"/>
                    </a:lnTo>
                    <a:lnTo>
                      <a:pt x="407" y="309"/>
                    </a:lnTo>
                    <a:lnTo>
                      <a:pt x="396" y="331"/>
                    </a:lnTo>
                    <a:lnTo>
                      <a:pt x="384" y="352"/>
                    </a:lnTo>
                    <a:lnTo>
                      <a:pt x="373" y="371"/>
                    </a:lnTo>
                    <a:lnTo>
                      <a:pt x="361" y="388"/>
                    </a:lnTo>
                    <a:lnTo>
                      <a:pt x="361" y="389"/>
                    </a:lnTo>
                    <a:lnTo>
                      <a:pt x="361" y="389"/>
                    </a:lnTo>
                    <a:lnTo>
                      <a:pt x="236" y="610"/>
                    </a:lnTo>
                    <a:lnTo>
                      <a:pt x="162" y="487"/>
                    </a:lnTo>
                    <a:lnTo>
                      <a:pt x="160" y="484"/>
                    </a:lnTo>
                    <a:lnTo>
                      <a:pt x="157" y="481"/>
                    </a:lnTo>
                    <a:lnTo>
                      <a:pt x="153" y="479"/>
                    </a:lnTo>
                    <a:lnTo>
                      <a:pt x="150" y="478"/>
                    </a:lnTo>
                    <a:lnTo>
                      <a:pt x="146" y="477"/>
                    </a:lnTo>
                    <a:lnTo>
                      <a:pt x="142" y="477"/>
                    </a:lnTo>
                    <a:lnTo>
                      <a:pt x="138" y="478"/>
                    </a:lnTo>
                    <a:lnTo>
                      <a:pt x="133" y="480"/>
                    </a:lnTo>
                    <a:lnTo>
                      <a:pt x="130" y="482"/>
                    </a:lnTo>
                    <a:lnTo>
                      <a:pt x="127" y="485"/>
                    </a:lnTo>
                    <a:lnTo>
                      <a:pt x="125" y="489"/>
                    </a:lnTo>
                    <a:lnTo>
                      <a:pt x="124" y="493"/>
                    </a:lnTo>
                    <a:lnTo>
                      <a:pt x="124" y="497"/>
                    </a:lnTo>
                    <a:lnTo>
                      <a:pt x="124" y="501"/>
                    </a:lnTo>
                    <a:lnTo>
                      <a:pt x="125" y="505"/>
                    </a:lnTo>
                    <a:lnTo>
                      <a:pt x="126" y="509"/>
                    </a:lnTo>
                    <a:lnTo>
                      <a:pt x="218" y="663"/>
                    </a:lnTo>
                    <a:lnTo>
                      <a:pt x="223" y="667"/>
                    </a:lnTo>
                    <a:lnTo>
                      <a:pt x="227" y="670"/>
                    </a:lnTo>
                    <a:lnTo>
                      <a:pt x="232" y="672"/>
                    </a:lnTo>
                    <a:lnTo>
                      <a:pt x="237" y="673"/>
                    </a:lnTo>
                    <a:lnTo>
                      <a:pt x="237" y="673"/>
                    </a:lnTo>
                    <a:lnTo>
                      <a:pt x="242" y="672"/>
                    </a:lnTo>
                    <a:lnTo>
                      <a:pt x="247" y="670"/>
                    </a:lnTo>
                    <a:lnTo>
                      <a:pt x="252" y="667"/>
                    </a:lnTo>
                    <a:lnTo>
                      <a:pt x="255" y="663"/>
                    </a:lnTo>
                    <a:lnTo>
                      <a:pt x="398" y="411"/>
                    </a:lnTo>
                    <a:lnTo>
                      <a:pt x="404" y="401"/>
                    </a:lnTo>
                    <a:lnTo>
                      <a:pt x="413" y="385"/>
                    </a:lnTo>
                    <a:lnTo>
                      <a:pt x="426" y="364"/>
                    </a:lnTo>
                    <a:lnTo>
                      <a:pt x="439" y="338"/>
                    </a:lnTo>
                    <a:lnTo>
                      <a:pt x="452" y="311"/>
                    </a:lnTo>
                    <a:lnTo>
                      <a:pt x="463" y="284"/>
                    </a:lnTo>
                    <a:lnTo>
                      <a:pt x="467" y="271"/>
                    </a:lnTo>
                    <a:lnTo>
                      <a:pt x="470" y="258"/>
                    </a:lnTo>
                    <a:lnTo>
                      <a:pt x="473" y="247"/>
                    </a:lnTo>
                    <a:lnTo>
                      <a:pt x="473" y="235"/>
                    </a:lnTo>
                    <a:lnTo>
                      <a:pt x="473" y="223"/>
                    </a:lnTo>
                    <a:lnTo>
                      <a:pt x="472" y="212"/>
                    </a:lnTo>
                    <a:lnTo>
                      <a:pt x="471" y="200"/>
                    </a:lnTo>
                    <a:lnTo>
                      <a:pt x="469" y="188"/>
                    </a:lnTo>
                    <a:lnTo>
                      <a:pt x="466" y="176"/>
                    </a:lnTo>
                    <a:lnTo>
                      <a:pt x="463" y="166"/>
                    </a:lnTo>
                    <a:lnTo>
                      <a:pt x="459" y="154"/>
                    </a:lnTo>
                    <a:lnTo>
                      <a:pt x="455" y="144"/>
                    </a:lnTo>
                    <a:lnTo>
                      <a:pt x="451" y="134"/>
                    </a:lnTo>
                    <a:lnTo>
                      <a:pt x="445" y="123"/>
                    </a:lnTo>
                    <a:lnTo>
                      <a:pt x="439" y="113"/>
                    </a:lnTo>
                    <a:lnTo>
                      <a:pt x="433" y="104"/>
                    </a:lnTo>
                    <a:lnTo>
                      <a:pt x="427" y="94"/>
                    </a:lnTo>
                    <a:lnTo>
                      <a:pt x="420" y="86"/>
                    </a:lnTo>
                    <a:lnTo>
                      <a:pt x="412" y="77"/>
                    </a:lnTo>
                    <a:lnTo>
                      <a:pt x="404" y="69"/>
                    </a:lnTo>
                    <a:lnTo>
                      <a:pt x="396" y="61"/>
                    </a:lnTo>
                    <a:lnTo>
                      <a:pt x="387" y="54"/>
                    </a:lnTo>
                    <a:lnTo>
                      <a:pt x="378" y="47"/>
                    </a:lnTo>
                    <a:lnTo>
                      <a:pt x="369" y="40"/>
                    </a:lnTo>
                    <a:lnTo>
                      <a:pt x="359" y="34"/>
                    </a:lnTo>
                    <a:lnTo>
                      <a:pt x="350" y="28"/>
                    </a:lnTo>
                    <a:lnTo>
                      <a:pt x="340" y="23"/>
                    </a:lnTo>
                    <a:lnTo>
                      <a:pt x="329" y="19"/>
                    </a:lnTo>
                    <a:lnTo>
                      <a:pt x="318" y="15"/>
                    </a:lnTo>
                    <a:lnTo>
                      <a:pt x="308" y="10"/>
                    </a:lnTo>
                    <a:lnTo>
                      <a:pt x="296" y="7"/>
                    </a:lnTo>
                    <a:lnTo>
                      <a:pt x="285" y="5"/>
                    </a:lnTo>
                    <a:lnTo>
                      <a:pt x="273" y="3"/>
                    </a:lnTo>
                    <a:lnTo>
                      <a:pt x="261" y="1"/>
                    </a:lnTo>
                    <a:lnTo>
                      <a:pt x="250" y="0"/>
                    </a:lnTo>
                    <a:lnTo>
                      <a:pt x="2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55" name="Freeform 259">
              <a:extLst>
                <a:ext uri="{FF2B5EF4-FFF2-40B4-BE49-F238E27FC236}">
                  <a16:creationId xmlns:a16="http://schemas.microsoft.com/office/drawing/2014/main" id="{9C891737-6453-E806-E2C7-F8F6E6EF17FE}"/>
                </a:ext>
              </a:extLst>
            </p:cNvPr>
            <p:cNvSpPr>
              <a:spLocks noEditPoints="1"/>
            </p:cNvSpPr>
            <p:nvPr/>
          </p:nvSpPr>
          <p:spPr bwMode="gray">
            <a:xfrm>
              <a:off x="6647504" y="3677509"/>
              <a:ext cx="75010" cy="75010"/>
            </a:xfrm>
            <a:custGeom>
              <a:avLst/>
              <a:gdLst>
                <a:gd name="T0" fmla="*/ 99 w 188"/>
                <a:gd name="T1" fmla="*/ 43 h 189"/>
                <a:gd name="T2" fmla="*/ 110 w 188"/>
                <a:gd name="T3" fmla="*/ 45 h 189"/>
                <a:gd name="T4" fmla="*/ 123 w 188"/>
                <a:gd name="T5" fmla="*/ 51 h 189"/>
                <a:gd name="T6" fmla="*/ 138 w 188"/>
                <a:gd name="T7" fmla="*/ 66 h 189"/>
                <a:gd name="T8" fmla="*/ 144 w 188"/>
                <a:gd name="T9" fmla="*/ 79 h 189"/>
                <a:gd name="T10" fmla="*/ 146 w 188"/>
                <a:gd name="T11" fmla="*/ 90 h 189"/>
                <a:gd name="T12" fmla="*/ 146 w 188"/>
                <a:gd name="T13" fmla="*/ 100 h 189"/>
                <a:gd name="T14" fmla="*/ 144 w 188"/>
                <a:gd name="T15" fmla="*/ 110 h 189"/>
                <a:gd name="T16" fmla="*/ 138 w 188"/>
                <a:gd name="T17" fmla="*/ 124 h 189"/>
                <a:gd name="T18" fmla="*/ 123 w 188"/>
                <a:gd name="T19" fmla="*/ 138 h 189"/>
                <a:gd name="T20" fmla="*/ 110 w 188"/>
                <a:gd name="T21" fmla="*/ 145 h 189"/>
                <a:gd name="T22" fmla="*/ 99 w 188"/>
                <a:gd name="T23" fmla="*/ 147 h 189"/>
                <a:gd name="T24" fmla="*/ 89 w 188"/>
                <a:gd name="T25" fmla="*/ 147 h 189"/>
                <a:gd name="T26" fmla="*/ 79 w 188"/>
                <a:gd name="T27" fmla="*/ 145 h 189"/>
                <a:gd name="T28" fmla="*/ 65 w 188"/>
                <a:gd name="T29" fmla="*/ 138 h 189"/>
                <a:gd name="T30" fmla="*/ 51 w 188"/>
                <a:gd name="T31" fmla="*/ 124 h 189"/>
                <a:gd name="T32" fmla="*/ 44 w 188"/>
                <a:gd name="T33" fmla="*/ 110 h 189"/>
                <a:gd name="T34" fmla="*/ 42 w 188"/>
                <a:gd name="T35" fmla="*/ 100 h 189"/>
                <a:gd name="T36" fmla="*/ 42 w 188"/>
                <a:gd name="T37" fmla="*/ 90 h 189"/>
                <a:gd name="T38" fmla="*/ 44 w 188"/>
                <a:gd name="T39" fmla="*/ 79 h 189"/>
                <a:gd name="T40" fmla="*/ 51 w 188"/>
                <a:gd name="T41" fmla="*/ 66 h 189"/>
                <a:gd name="T42" fmla="*/ 65 w 188"/>
                <a:gd name="T43" fmla="*/ 51 h 189"/>
                <a:gd name="T44" fmla="*/ 79 w 188"/>
                <a:gd name="T45" fmla="*/ 45 h 189"/>
                <a:gd name="T46" fmla="*/ 89 w 188"/>
                <a:gd name="T47" fmla="*/ 43 h 189"/>
                <a:gd name="T48" fmla="*/ 94 w 188"/>
                <a:gd name="T49" fmla="*/ 189 h 189"/>
                <a:gd name="T50" fmla="*/ 113 w 188"/>
                <a:gd name="T51" fmla="*/ 187 h 189"/>
                <a:gd name="T52" fmla="*/ 130 w 188"/>
                <a:gd name="T53" fmla="*/ 182 h 189"/>
                <a:gd name="T54" fmla="*/ 147 w 188"/>
                <a:gd name="T55" fmla="*/ 173 h 189"/>
                <a:gd name="T56" fmla="*/ 160 w 188"/>
                <a:gd name="T57" fmla="*/ 161 h 189"/>
                <a:gd name="T58" fmla="*/ 172 w 188"/>
                <a:gd name="T59" fmla="*/ 148 h 189"/>
                <a:gd name="T60" fmla="*/ 181 w 188"/>
                <a:gd name="T61" fmla="*/ 131 h 189"/>
                <a:gd name="T62" fmla="*/ 186 w 188"/>
                <a:gd name="T63" fmla="*/ 113 h 189"/>
                <a:gd name="T64" fmla="*/ 188 w 188"/>
                <a:gd name="T65" fmla="*/ 95 h 189"/>
                <a:gd name="T66" fmla="*/ 186 w 188"/>
                <a:gd name="T67" fmla="*/ 76 h 189"/>
                <a:gd name="T68" fmla="*/ 181 w 188"/>
                <a:gd name="T69" fmla="*/ 59 h 189"/>
                <a:gd name="T70" fmla="*/ 172 w 188"/>
                <a:gd name="T71" fmla="*/ 42 h 189"/>
                <a:gd name="T72" fmla="*/ 160 w 188"/>
                <a:gd name="T73" fmla="*/ 28 h 189"/>
                <a:gd name="T74" fmla="*/ 147 w 188"/>
                <a:gd name="T75" fmla="*/ 17 h 189"/>
                <a:gd name="T76" fmla="*/ 130 w 188"/>
                <a:gd name="T77" fmla="*/ 8 h 189"/>
                <a:gd name="T78" fmla="*/ 113 w 188"/>
                <a:gd name="T79" fmla="*/ 3 h 189"/>
                <a:gd name="T80" fmla="*/ 94 w 188"/>
                <a:gd name="T81" fmla="*/ 0 h 189"/>
                <a:gd name="T82" fmla="*/ 75 w 188"/>
                <a:gd name="T83" fmla="*/ 3 h 189"/>
                <a:gd name="T84" fmla="*/ 57 w 188"/>
                <a:gd name="T85" fmla="*/ 8 h 189"/>
                <a:gd name="T86" fmla="*/ 41 w 188"/>
                <a:gd name="T87" fmla="*/ 17 h 189"/>
                <a:gd name="T88" fmla="*/ 28 w 188"/>
                <a:gd name="T89" fmla="*/ 28 h 189"/>
                <a:gd name="T90" fmla="*/ 15 w 188"/>
                <a:gd name="T91" fmla="*/ 42 h 189"/>
                <a:gd name="T92" fmla="*/ 7 w 188"/>
                <a:gd name="T93" fmla="*/ 59 h 189"/>
                <a:gd name="T94" fmla="*/ 2 w 188"/>
                <a:gd name="T95" fmla="*/ 76 h 189"/>
                <a:gd name="T96" fmla="*/ 0 w 188"/>
                <a:gd name="T97" fmla="*/ 95 h 189"/>
                <a:gd name="T98" fmla="*/ 2 w 188"/>
                <a:gd name="T99" fmla="*/ 113 h 189"/>
                <a:gd name="T100" fmla="*/ 7 w 188"/>
                <a:gd name="T101" fmla="*/ 131 h 189"/>
                <a:gd name="T102" fmla="*/ 15 w 188"/>
                <a:gd name="T103" fmla="*/ 148 h 189"/>
                <a:gd name="T104" fmla="*/ 28 w 188"/>
                <a:gd name="T105" fmla="*/ 161 h 189"/>
                <a:gd name="T106" fmla="*/ 41 w 188"/>
                <a:gd name="T107" fmla="*/ 173 h 189"/>
                <a:gd name="T108" fmla="*/ 57 w 188"/>
                <a:gd name="T109" fmla="*/ 182 h 189"/>
                <a:gd name="T110" fmla="*/ 75 w 188"/>
                <a:gd name="T111" fmla="*/ 187 h 189"/>
                <a:gd name="T112" fmla="*/ 94 w 188"/>
                <a:gd name="T113"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8" h="189">
                  <a:moveTo>
                    <a:pt x="94" y="42"/>
                  </a:moveTo>
                  <a:lnTo>
                    <a:pt x="99" y="43"/>
                  </a:lnTo>
                  <a:lnTo>
                    <a:pt x="104" y="43"/>
                  </a:lnTo>
                  <a:lnTo>
                    <a:pt x="110" y="45"/>
                  </a:lnTo>
                  <a:lnTo>
                    <a:pt x="114" y="46"/>
                  </a:lnTo>
                  <a:lnTo>
                    <a:pt x="123" y="51"/>
                  </a:lnTo>
                  <a:lnTo>
                    <a:pt x="130" y="57"/>
                  </a:lnTo>
                  <a:lnTo>
                    <a:pt x="138" y="66"/>
                  </a:lnTo>
                  <a:lnTo>
                    <a:pt x="142" y="74"/>
                  </a:lnTo>
                  <a:lnTo>
                    <a:pt x="144" y="79"/>
                  </a:lnTo>
                  <a:lnTo>
                    <a:pt x="145" y="84"/>
                  </a:lnTo>
                  <a:lnTo>
                    <a:pt x="146" y="90"/>
                  </a:lnTo>
                  <a:lnTo>
                    <a:pt x="146" y="95"/>
                  </a:lnTo>
                  <a:lnTo>
                    <a:pt x="146" y="100"/>
                  </a:lnTo>
                  <a:lnTo>
                    <a:pt x="145" y="105"/>
                  </a:lnTo>
                  <a:lnTo>
                    <a:pt x="144" y="110"/>
                  </a:lnTo>
                  <a:lnTo>
                    <a:pt x="142" y="116"/>
                  </a:lnTo>
                  <a:lnTo>
                    <a:pt x="138" y="124"/>
                  </a:lnTo>
                  <a:lnTo>
                    <a:pt x="130" y="132"/>
                  </a:lnTo>
                  <a:lnTo>
                    <a:pt x="123" y="138"/>
                  </a:lnTo>
                  <a:lnTo>
                    <a:pt x="114" y="143"/>
                  </a:lnTo>
                  <a:lnTo>
                    <a:pt x="110" y="145"/>
                  </a:lnTo>
                  <a:lnTo>
                    <a:pt x="104" y="146"/>
                  </a:lnTo>
                  <a:lnTo>
                    <a:pt x="99" y="147"/>
                  </a:lnTo>
                  <a:lnTo>
                    <a:pt x="94" y="147"/>
                  </a:lnTo>
                  <a:lnTo>
                    <a:pt x="89" y="147"/>
                  </a:lnTo>
                  <a:lnTo>
                    <a:pt x="84" y="146"/>
                  </a:lnTo>
                  <a:lnTo>
                    <a:pt x="79" y="145"/>
                  </a:lnTo>
                  <a:lnTo>
                    <a:pt x="73" y="143"/>
                  </a:lnTo>
                  <a:lnTo>
                    <a:pt x="65" y="138"/>
                  </a:lnTo>
                  <a:lnTo>
                    <a:pt x="57" y="132"/>
                  </a:lnTo>
                  <a:lnTo>
                    <a:pt x="51" y="124"/>
                  </a:lnTo>
                  <a:lnTo>
                    <a:pt x="45" y="116"/>
                  </a:lnTo>
                  <a:lnTo>
                    <a:pt x="44" y="110"/>
                  </a:lnTo>
                  <a:lnTo>
                    <a:pt x="42" y="105"/>
                  </a:lnTo>
                  <a:lnTo>
                    <a:pt x="42" y="100"/>
                  </a:lnTo>
                  <a:lnTo>
                    <a:pt x="41" y="95"/>
                  </a:lnTo>
                  <a:lnTo>
                    <a:pt x="42" y="90"/>
                  </a:lnTo>
                  <a:lnTo>
                    <a:pt x="42" y="84"/>
                  </a:lnTo>
                  <a:lnTo>
                    <a:pt x="44" y="79"/>
                  </a:lnTo>
                  <a:lnTo>
                    <a:pt x="45" y="74"/>
                  </a:lnTo>
                  <a:lnTo>
                    <a:pt x="51" y="66"/>
                  </a:lnTo>
                  <a:lnTo>
                    <a:pt x="57" y="57"/>
                  </a:lnTo>
                  <a:lnTo>
                    <a:pt x="65" y="51"/>
                  </a:lnTo>
                  <a:lnTo>
                    <a:pt x="73" y="46"/>
                  </a:lnTo>
                  <a:lnTo>
                    <a:pt x="79" y="45"/>
                  </a:lnTo>
                  <a:lnTo>
                    <a:pt x="84" y="43"/>
                  </a:lnTo>
                  <a:lnTo>
                    <a:pt x="89" y="43"/>
                  </a:lnTo>
                  <a:lnTo>
                    <a:pt x="94" y="42"/>
                  </a:lnTo>
                  <a:close/>
                  <a:moveTo>
                    <a:pt x="94" y="189"/>
                  </a:moveTo>
                  <a:lnTo>
                    <a:pt x="103" y="188"/>
                  </a:lnTo>
                  <a:lnTo>
                    <a:pt x="113" y="187"/>
                  </a:lnTo>
                  <a:lnTo>
                    <a:pt x="122" y="185"/>
                  </a:lnTo>
                  <a:lnTo>
                    <a:pt x="130" y="182"/>
                  </a:lnTo>
                  <a:lnTo>
                    <a:pt x="139" y="178"/>
                  </a:lnTo>
                  <a:lnTo>
                    <a:pt x="147" y="173"/>
                  </a:lnTo>
                  <a:lnTo>
                    <a:pt x="154" y="167"/>
                  </a:lnTo>
                  <a:lnTo>
                    <a:pt x="160" y="161"/>
                  </a:lnTo>
                  <a:lnTo>
                    <a:pt x="167" y="155"/>
                  </a:lnTo>
                  <a:lnTo>
                    <a:pt x="172" y="148"/>
                  </a:lnTo>
                  <a:lnTo>
                    <a:pt x="177" y="139"/>
                  </a:lnTo>
                  <a:lnTo>
                    <a:pt x="181" y="131"/>
                  </a:lnTo>
                  <a:lnTo>
                    <a:pt x="184" y="123"/>
                  </a:lnTo>
                  <a:lnTo>
                    <a:pt x="186" y="113"/>
                  </a:lnTo>
                  <a:lnTo>
                    <a:pt x="187" y="104"/>
                  </a:lnTo>
                  <a:lnTo>
                    <a:pt x="188" y="95"/>
                  </a:lnTo>
                  <a:lnTo>
                    <a:pt x="187" y="85"/>
                  </a:lnTo>
                  <a:lnTo>
                    <a:pt x="186" y="76"/>
                  </a:lnTo>
                  <a:lnTo>
                    <a:pt x="184" y="67"/>
                  </a:lnTo>
                  <a:lnTo>
                    <a:pt x="181" y="59"/>
                  </a:lnTo>
                  <a:lnTo>
                    <a:pt x="177" y="50"/>
                  </a:lnTo>
                  <a:lnTo>
                    <a:pt x="172" y="42"/>
                  </a:lnTo>
                  <a:lnTo>
                    <a:pt x="167" y="35"/>
                  </a:lnTo>
                  <a:lnTo>
                    <a:pt x="160" y="28"/>
                  </a:lnTo>
                  <a:lnTo>
                    <a:pt x="154" y="22"/>
                  </a:lnTo>
                  <a:lnTo>
                    <a:pt x="147" y="17"/>
                  </a:lnTo>
                  <a:lnTo>
                    <a:pt x="139" y="12"/>
                  </a:lnTo>
                  <a:lnTo>
                    <a:pt x="130" y="8"/>
                  </a:lnTo>
                  <a:lnTo>
                    <a:pt x="122" y="5"/>
                  </a:lnTo>
                  <a:lnTo>
                    <a:pt x="113" y="3"/>
                  </a:lnTo>
                  <a:lnTo>
                    <a:pt x="103" y="0"/>
                  </a:lnTo>
                  <a:lnTo>
                    <a:pt x="94" y="0"/>
                  </a:lnTo>
                  <a:lnTo>
                    <a:pt x="85" y="0"/>
                  </a:lnTo>
                  <a:lnTo>
                    <a:pt x="75" y="3"/>
                  </a:lnTo>
                  <a:lnTo>
                    <a:pt x="66" y="5"/>
                  </a:lnTo>
                  <a:lnTo>
                    <a:pt x="57" y="8"/>
                  </a:lnTo>
                  <a:lnTo>
                    <a:pt x="49" y="12"/>
                  </a:lnTo>
                  <a:lnTo>
                    <a:pt x="41" y="17"/>
                  </a:lnTo>
                  <a:lnTo>
                    <a:pt x="34" y="22"/>
                  </a:lnTo>
                  <a:lnTo>
                    <a:pt x="28" y="28"/>
                  </a:lnTo>
                  <a:lnTo>
                    <a:pt x="21" y="35"/>
                  </a:lnTo>
                  <a:lnTo>
                    <a:pt x="15" y="42"/>
                  </a:lnTo>
                  <a:lnTo>
                    <a:pt x="11" y="50"/>
                  </a:lnTo>
                  <a:lnTo>
                    <a:pt x="7" y="59"/>
                  </a:lnTo>
                  <a:lnTo>
                    <a:pt x="4" y="67"/>
                  </a:lnTo>
                  <a:lnTo>
                    <a:pt x="2" y="76"/>
                  </a:lnTo>
                  <a:lnTo>
                    <a:pt x="0" y="85"/>
                  </a:lnTo>
                  <a:lnTo>
                    <a:pt x="0" y="95"/>
                  </a:lnTo>
                  <a:lnTo>
                    <a:pt x="0" y="104"/>
                  </a:lnTo>
                  <a:lnTo>
                    <a:pt x="2" y="113"/>
                  </a:lnTo>
                  <a:lnTo>
                    <a:pt x="4" y="123"/>
                  </a:lnTo>
                  <a:lnTo>
                    <a:pt x="7" y="131"/>
                  </a:lnTo>
                  <a:lnTo>
                    <a:pt x="11" y="139"/>
                  </a:lnTo>
                  <a:lnTo>
                    <a:pt x="15" y="148"/>
                  </a:lnTo>
                  <a:lnTo>
                    <a:pt x="21" y="155"/>
                  </a:lnTo>
                  <a:lnTo>
                    <a:pt x="28" y="161"/>
                  </a:lnTo>
                  <a:lnTo>
                    <a:pt x="34" y="167"/>
                  </a:lnTo>
                  <a:lnTo>
                    <a:pt x="41" y="173"/>
                  </a:lnTo>
                  <a:lnTo>
                    <a:pt x="49" y="178"/>
                  </a:lnTo>
                  <a:lnTo>
                    <a:pt x="57" y="182"/>
                  </a:lnTo>
                  <a:lnTo>
                    <a:pt x="66" y="185"/>
                  </a:lnTo>
                  <a:lnTo>
                    <a:pt x="75" y="187"/>
                  </a:lnTo>
                  <a:lnTo>
                    <a:pt x="85" y="188"/>
                  </a:lnTo>
                  <a:lnTo>
                    <a:pt x="94"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62" name="Freeform 358">
            <a:extLst>
              <a:ext uri="{FF2B5EF4-FFF2-40B4-BE49-F238E27FC236}">
                <a16:creationId xmlns:a16="http://schemas.microsoft.com/office/drawing/2014/main" id="{361A6CE1-2F47-9932-76D1-1C3E6AC87105}"/>
              </a:ext>
            </a:extLst>
          </p:cNvPr>
          <p:cNvSpPr>
            <a:spLocks noChangeAspect="1"/>
          </p:cNvSpPr>
          <p:nvPr/>
        </p:nvSpPr>
        <p:spPr bwMode="gray">
          <a:xfrm>
            <a:off x="867722" y="5602543"/>
            <a:ext cx="459036" cy="362176"/>
          </a:xfrm>
          <a:custGeom>
            <a:avLst/>
            <a:gdLst>
              <a:gd name="T0" fmla="*/ 21 w 654"/>
              <a:gd name="T1" fmla="*/ 0 h 516"/>
              <a:gd name="T2" fmla="*/ 13 w 654"/>
              <a:gd name="T3" fmla="*/ 1 h 516"/>
              <a:gd name="T4" fmla="*/ 7 w 654"/>
              <a:gd name="T5" fmla="*/ 6 h 516"/>
              <a:gd name="T6" fmla="*/ 3 w 654"/>
              <a:gd name="T7" fmla="*/ 12 h 516"/>
              <a:gd name="T8" fmla="*/ 0 w 654"/>
              <a:gd name="T9" fmla="*/ 21 h 516"/>
              <a:gd name="T10" fmla="*/ 0 w 654"/>
              <a:gd name="T11" fmla="*/ 427 h 516"/>
              <a:gd name="T12" fmla="*/ 4 w 654"/>
              <a:gd name="T13" fmla="*/ 434 h 516"/>
              <a:gd name="T14" fmla="*/ 10 w 654"/>
              <a:gd name="T15" fmla="*/ 439 h 516"/>
              <a:gd name="T16" fmla="*/ 17 w 654"/>
              <a:gd name="T17" fmla="*/ 443 h 516"/>
              <a:gd name="T18" fmla="*/ 261 w 654"/>
              <a:gd name="T19" fmla="*/ 444 h 516"/>
              <a:gd name="T20" fmla="*/ 143 w 654"/>
              <a:gd name="T21" fmla="*/ 474 h 516"/>
              <a:gd name="T22" fmla="*/ 134 w 654"/>
              <a:gd name="T23" fmla="*/ 476 h 516"/>
              <a:gd name="T24" fmla="*/ 128 w 654"/>
              <a:gd name="T25" fmla="*/ 480 h 516"/>
              <a:gd name="T26" fmla="*/ 124 w 654"/>
              <a:gd name="T27" fmla="*/ 487 h 516"/>
              <a:gd name="T28" fmla="*/ 122 w 654"/>
              <a:gd name="T29" fmla="*/ 495 h 516"/>
              <a:gd name="T30" fmla="*/ 124 w 654"/>
              <a:gd name="T31" fmla="*/ 503 h 516"/>
              <a:gd name="T32" fmla="*/ 128 w 654"/>
              <a:gd name="T33" fmla="*/ 510 h 516"/>
              <a:gd name="T34" fmla="*/ 134 w 654"/>
              <a:gd name="T35" fmla="*/ 514 h 516"/>
              <a:gd name="T36" fmla="*/ 143 w 654"/>
              <a:gd name="T37" fmla="*/ 516 h 516"/>
              <a:gd name="T38" fmla="*/ 515 w 654"/>
              <a:gd name="T39" fmla="*/ 515 h 516"/>
              <a:gd name="T40" fmla="*/ 523 w 654"/>
              <a:gd name="T41" fmla="*/ 512 h 516"/>
              <a:gd name="T42" fmla="*/ 528 w 654"/>
              <a:gd name="T43" fmla="*/ 507 h 516"/>
              <a:gd name="T44" fmla="*/ 531 w 654"/>
              <a:gd name="T45" fmla="*/ 500 h 516"/>
              <a:gd name="T46" fmla="*/ 531 w 654"/>
              <a:gd name="T47" fmla="*/ 490 h 516"/>
              <a:gd name="T48" fmla="*/ 528 w 654"/>
              <a:gd name="T49" fmla="*/ 483 h 516"/>
              <a:gd name="T50" fmla="*/ 523 w 654"/>
              <a:gd name="T51" fmla="*/ 478 h 516"/>
              <a:gd name="T52" fmla="*/ 515 w 654"/>
              <a:gd name="T53" fmla="*/ 475 h 516"/>
              <a:gd name="T54" fmla="*/ 302 w 654"/>
              <a:gd name="T55" fmla="*/ 474 h 516"/>
              <a:gd name="T56" fmla="*/ 302 w 654"/>
              <a:gd name="T57" fmla="*/ 423 h 516"/>
              <a:gd name="T58" fmla="*/ 302 w 654"/>
              <a:gd name="T59" fmla="*/ 422 h 516"/>
              <a:gd name="T60" fmla="*/ 302 w 654"/>
              <a:gd name="T61" fmla="*/ 421 h 516"/>
              <a:gd name="T62" fmla="*/ 301 w 654"/>
              <a:gd name="T63" fmla="*/ 412 h 516"/>
              <a:gd name="T64" fmla="*/ 297 w 654"/>
              <a:gd name="T65" fmla="*/ 406 h 516"/>
              <a:gd name="T66" fmla="*/ 290 w 654"/>
              <a:gd name="T67" fmla="*/ 402 h 516"/>
              <a:gd name="T68" fmla="*/ 281 w 654"/>
              <a:gd name="T69" fmla="*/ 400 h 516"/>
              <a:gd name="T70" fmla="*/ 274 w 654"/>
              <a:gd name="T71" fmla="*/ 401 h 516"/>
              <a:gd name="T72" fmla="*/ 43 w 654"/>
              <a:gd name="T73" fmla="*/ 41 h 516"/>
              <a:gd name="T74" fmla="*/ 611 w 654"/>
              <a:gd name="T75" fmla="*/ 401 h 516"/>
              <a:gd name="T76" fmla="*/ 383 w 654"/>
              <a:gd name="T77" fmla="*/ 402 h 516"/>
              <a:gd name="T78" fmla="*/ 376 w 654"/>
              <a:gd name="T79" fmla="*/ 405 h 516"/>
              <a:gd name="T80" fmla="*/ 370 w 654"/>
              <a:gd name="T81" fmla="*/ 410 h 516"/>
              <a:gd name="T82" fmla="*/ 366 w 654"/>
              <a:gd name="T83" fmla="*/ 418 h 516"/>
              <a:gd name="T84" fmla="*/ 366 w 654"/>
              <a:gd name="T85" fmla="*/ 427 h 516"/>
              <a:gd name="T86" fmla="*/ 370 w 654"/>
              <a:gd name="T87" fmla="*/ 434 h 516"/>
              <a:gd name="T88" fmla="*/ 376 w 654"/>
              <a:gd name="T89" fmla="*/ 439 h 516"/>
              <a:gd name="T90" fmla="*/ 383 w 654"/>
              <a:gd name="T91" fmla="*/ 443 h 516"/>
              <a:gd name="T92" fmla="*/ 632 w 654"/>
              <a:gd name="T93" fmla="*/ 444 h 516"/>
              <a:gd name="T94" fmla="*/ 640 w 654"/>
              <a:gd name="T95" fmla="*/ 441 h 516"/>
              <a:gd name="T96" fmla="*/ 647 w 654"/>
              <a:gd name="T97" fmla="*/ 437 h 516"/>
              <a:gd name="T98" fmla="*/ 652 w 654"/>
              <a:gd name="T99" fmla="*/ 430 h 516"/>
              <a:gd name="T100" fmla="*/ 654 w 654"/>
              <a:gd name="T101" fmla="*/ 423 h 516"/>
              <a:gd name="T102" fmla="*/ 653 w 654"/>
              <a:gd name="T103" fmla="*/ 16 h 516"/>
              <a:gd name="T104" fmla="*/ 650 w 654"/>
              <a:gd name="T105" fmla="*/ 9 h 516"/>
              <a:gd name="T106" fmla="*/ 644 w 654"/>
              <a:gd name="T107" fmla="*/ 3 h 516"/>
              <a:gd name="T108" fmla="*/ 637 w 654"/>
              <a:gd name="T109"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4" h="516">
                <a:moveTo>
                  <a:pt x="632" y="0"/>
                </a:moveTo>
                <a:lnTo>
                  <a:pt x="21" y="0"/>
                </a:lnTo>
                <a:lnTo>
                  <a:pt x="17" y="0"/>
                </a:lnTo>
                <a:lnTo>
                  <a:pt x="13" y="1"/>
                </a:lnTo>
                <a:lnTo>
                  <a:pt x="10" y="3"/>
                </a:lnTo>
                <a:lnTo>
                  <a:pt x="7" y="6"/>
                </a:lnTo>
                <a:lnTo>
                  <a:pt x="4" y="9"/>
                </a:lnTo>
                <a:lnTo>
                  <a:pt x="3" y="12"/>
                </a:lnTo>
                <a:lnTo>
                  <a:pt x="0" y="16"/>
                </a:lnTo>
                <a:lnTo>
                  <a:pt x="0" y="21"/>
                </a:lnTo>
                <a:lnTo>
                  <a:pt x="0" y="423"/>
                </a:lnTo>
                <a:lnTo>
                  <a:pt x="0" y="427"/>
                </a:lnTo>
                <a:lnTo>
                  <a:pt x="3" y="430"/>
                </a:lnTo>
                <a:lnTo>
                  <a:pt x="4" y="434"/>
                </a:lnTo>
                <a:lnTo>
                  <a:pt x="7" y="437"/>
                </a:lnTo>
                <a:lnTo>
                  <a:pt x="10" y="439"/>
                </a:lnTo>
                <a:lnTo>
                  <a:pt x="13" y="441"/>
                </a:lnTo>
                <a:lnTo>
                  <a:pt x="17" y="443"/>
                </a:lnTo>
                <a:lnTo>
                  <a:pt x="21" y="444"/>
                </a:lnTo>
                <a:lnTo>
                  <a:pt x="261" y="444"/>
                </a:lnTo>
                <a:lnTo>
                  <a:pt x="261" y="474"/>
                </a:lnTo>
                <a:lnTo>
                  <a:pt x="143" y="474"/>
                </a:lnTo>
                <a:lnTo>
                  <a:pt x="138" y="475"/>
                </a:lnTo>
                <a:lnTo>
                  <a:pt x="134" y="476"/>
                </a:lnTo>
                <a:lnTo>
                  <a:pt x="131" y="478"/>
                </a:lnTo>
                <a:lnTo>
                  <a:pt x="128" y="480"/>
                </a:lnTo>
                <a:lnTo>
                  <a:pt x="126" y="483"/>
                </a:lnTo>
                <a:lnTo>
                  <a:pt x="124" y="487"/>
                </a:lnTo>
                <a:lnTo>
                  <a:pt x="123" y="490"/>
                </a:lnTo>
                <a:lnTo>
                  <a:pt x="122" y="495"/>
                </a:lnTo>
                <a:lnTo>
                  <a:pt x="123" y="500"/>
                </a:lnTo>
                <a:lnTo>
                  <a:pt x="124" y="503"/>
                </a:lnTo>
                <a:lnTo>
                  <a:pt x="126" y="507"/>
                </a:lnTo>
                <a:lnTo>
                  <a:pt x="128" y="510"/>
                </a:lnTo>
                <a:lnTo>
                  <a:pt x="131" y="512"/>
                </a:lnTo>
                <a:lnTo>
                  <a:pt x="134" y="514"/>
                </a:lnTo>
                <a:lnTo>
                  <a:pt x="138" y="515"/>
                </a:lnTo>
                <a:lnTo>
                  <a:pt x="143" y="516"/>
                </a:lnTo>
                <a:lnTo>
                  <a:pt x="511" y="516"/>
                </a:lnTo>
                <a:lnTo>
                  <a:pt x="515" y="515"/>
                </a:lnTo>
                <a:lnTo>
                  <a:pt x="519" y="514"/>
                </a:lnTo>
                <a:lnTo>
                  <a:pt x="523" y="512"/>
                </a:lnTo>
                <a:lnTo>
                  <a:pt x="526" y="510"/>
                </a:lnTo>
                <a:lnTo>
                  <a:pt x="528" y="507"/>
                </a:lnTo>
                <a:lnTo>
                  <a:pt x="530" y="503"/>
                </a:lnTo>
                <a:lnTo>
                  <a:pt x="531" y="500"/>
                </a:lnTo>
                <a:lnTo>
                  <a:pt x="532" y="495"/>
                </a:lnTo>
                <a:lnTo>
                  <a:pt x="531" y="490"/>
                </a:lnTo>
                <a:lnTo>
                  <a:pt x="530" y="487"/>
                </a:lnTo>
                <a:lnTo>
                  <a:pt x="528" y="483"/>
                </a:lnTo>
                <a:lnTo>
                  <a:pt x="526" y="480"/>
                </a:lnTo>
                <a:lnTo>
                  <a:pt x="523" y="478"/>
                </a:lnTo>
                <a:lnTo>
                  <a:pt x="519" y="476"/>
                </a:lnTo>
                <a:lnTo>
                  <a:pt x="515" y="475"/>
                </a:lnTo>
                <a:lnTo>
                  <a:pt x="511" y="474"/>
                </a:lnTo>
                <a:lnTo>
                  <a:pt x="302" y="474"/>
                </a:lnTo>
                <a:lnTo>
                  <a:pt x="302" y="423"/>
                </a:lnTo>
                <a:lnTo>
                  <a:pt x="302" y="423"/>
                </a:lnTo>
                <a:lnTo>
                  <a:pt x="302" y="423"/>
                </a:lnTo>
                <a:lnTo>
                  <a:pt x="302" y="422"/>
                </a:lnTo>
                <a:lnTo>
                  <a:pt x="302" y="422"/>
                </a:lnTo>
                <a:lnTo>
                  <a:pt x="302" y="421"/>
                </a:lnTo>
                <a:lnTo>
                  <a:pt x="302" y="417"/>
                </a:lnTo>
                <a:lnTo>
                  <a:pt x="301" y="412"/>
                </a:lnTo>
                <a:lnTo>
                  <a:pt x="299" y="409"/>
                </a:lnTo>
                <a:lnTo>
                  <a:pt x="297" y="406"/>
                </a:lnTo>
                <a:lnTo>
                  <a:pt x="294" y="403"/>
                </a:lnTo>
                <a:lnTo>
                  <a:pt x="290" y="402"/>
                </a:lnTo>
                <a:lnTo>
                  <a:pt x="286" y="400"/>
                </a:lnTo>
                <a:lnTo>
                  <a:pt x="281" y="400"/>
                </a:lnTo>
                <a:lnTo>
                  <a:pt x="278" y="400"/>
                </a:lnTo>
                <a:lnTo>
                  <a:pt x="274" y="401"/>
                </a:lnTo>
                <a:lnTo>
                  <a:pt x="43" y="401"/>
                </a:lnTo>
                <a:lnTo>
                  <a:pt x="43" y="41"/>
                </a:lnTo>
                <a:lnTo>
                  <a:pt x="611" y="41"/>
                </a:lnTo>
                <a:lnTo>
                  <a:pt x="611" y="401"/>
                </a:lnTo>
                <a:lnTo>
                  <a:pt x="387" y="401"/>
                </a:lnTo>
                <a:lnTo>
                  <a:pt x="383" y="402"/>
                </a:lnTo>
                <a:lnTo>
                  <a:pt x="379" y="403"/>
                </a:lnTo>
                <a:lnTo>
                  <a:pt x="376" y="405"/>
                </a:lnTo>
                <a:lnTo>
                  <a:pt x="373" y="407"/>
                </a:lnTo>
                <a:lnTo>
                  <a:pt x="370" y="410"/>
                </a:lnTo>
                <a:lnTo>
                  <a:pt x="368" y="415"/>
                </a:lnTo>
                <a:lnTo>
                  <a:pt x="366" y="418"/>
                </a:lnTo>
                <a:lnTo>
                  <a:pt x="366" y="423"/>
                </a:lnTo>
                <a:lnTo>
                  <a:pt x="366" y="427"/>
                </a:lnTo>
                <a:lnTo>
                  <a:pt x="368" y="430"/>
                </a:lnTo>
                <a:lnTo>
                  <a:pt x="370" y="434"/>
                </a:lnTo>
                <a:lnTo>
                  <a:pt x="373" y="437"/>
                </a:lnTo>
                <a:lnTo>
                  <a:pt x="376" y="439"/>
                </a:lnTo>
                <a:lnTo>
                  <a:pt x="379" y="441"/>
                </a:lnTo>
                <a:lnTo>
                  <a:pt x="383" y="443"/>
                </a:lnTo>
                <a:lnTo>
                  <a:pt x="387" y="444"/>
                </a:lnTo>
                <a:lnTo>
                  <a:pt x="632" y="444"/>
                </a:lnTo>
                <a:lnTo>
                  <a:pt x="637" y="443"/>
                </a:lnTo>
                <a:lnTo>
                  <a:pt x="640" y="441"/>
                </a:lnTo>
                <a:lnTo>
                  <a:pt x="644" y="439"/>
                </a:lnTo>
                <a:lnTo>
                  <a:pt x="647" y="437"/>
                </a:lnTo>
                <a:lnTo>
                  <a:pt x="650" y="434"/>
                </a:lnTo>
                <a:lnTo>
                  <a:pt x="652" y="430"/>
                </a:lnTo>
                <a:lnTo>
                  <a:pt x="653" y="427"/>
                </a:lnTo>
                <a:lnTo>
                  <a:pt x="654" y="423"/>
                </a:lnTo>
                <a:lnTo>
                  <a:pt x="654" y="21"/>
                </a:lnTo>
                <a:lnTo>
                  <a:pt x="653" y="16"/>
                </a:lnTo>
                <a:lnTo>
                  <a:pt x="652" y="12"/>
                </a:lnTo>
                <a:lnTo>
                  <a:pt x="650" y="9"/>
                </a:lnTo>
                <a:lnTo>
                  <a:pt x="647" y="6"/>
                </a:lnTo>
                <a:lnTo>
                  <a:pt x="644" y="3"/>
                </a:lnTo>
                <a:lnTo>
                  <a:pt x="640" y="1"/>
                </a:lnTo>
                <a:lnTo>
                  <a:pt x="637" y="0"/>
                </a:lnTo>
                <a:lnTo>
                  <a:pt x="63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e-DE"/>
          </a:p>
        </p:txBody>
      </p:sp>
      <p:sp>
        <p:nvSpPr>
          <p:cNvPr id="63" name="Freeform 258">
            <a:extLst>
              <a:ext uri="{FF2B5EF4-FFF2-40B4-BE49-F238E27FC236}">
                <a16:creationId xmlns:a16="http://schemas.microsoft.com/office/drawing/2014/main" id="{5F5CE7F2-4101-432B-9897-21CD8387C42B}"/>
              </a:ext>
            </a:extLst>
          </p:cNvPr>
          <p:cNvSpPr>
            <a:spLocks/>
          </p:cNvSpPr>
          <p:nvPr/>
        </p:nvSpPr>
        <p:spPr bwMode="gray">
          <a:xfrm>
            <a:off x="909451" y="4849142"/>
            <a:ext cx="252000" cy="360000"/>
          </a:xfrm>
          <a:custGeom>
            <a:avLst/>
            <a:gdLst>
              <a:gd name="T0" fmla="*/ 213 w 473"/>
              <a:gd name="T1" fmla="*/ 1 h 673"/>
              <a:gd name="T2" fmla="*/ 178 w 473"/>
              <a:gd name="T3" fmla="*/ 7 h 673"/>
              <a:gd name="T4" fmla="*/ 145 w 473"/>
              <a:gd name="T5" fmla="*/ 19 h 673"/>
              <a:gd name="T6" fmla="*/ 114 w 473"/>
              <a:gd name="T7" fmla="*/ 34 h 673"/>
              <a:gd name="T8" fmla="*/ 87 w 473"/>
              <a:gd name="T9" fmla="*/ 54 h 673"/>
              <a:gd name="T10" fmla="*/ 62 w 473"/>
              <a:gd name="T11" fmla="*/ 77 h 673"/>
              <a:gd name="T12" fmla="*/ 40 w 473"/>
              <a:gd name="T13" fmla="*/ 104 h 673"/>
              <a:gd name="T14" fmla="*/ 23 w 473"/>
              <a:gd name="T15" fmla="*/ 134 h 673"/>
              <a:gd name="T16" fmla="*/ 11 w 473"/>
              <a:gd name="T17" fmla="*/ 166 h 673"/>
              <a:gd name="T18" fmla="*/ 3 w 473"/>
              <a:gd name="T19" fmla="*/ 200 h 673"/>
              <a:gd name="T20" fmla="*/ 0 w 473"/>
              <a:gd name="T21" fmla="*/ 235 h 673"/>
              <a:gd name="T22" fmla="*/ 6 w 473"/>
              <a:gd name="T23" fmla="*/ 272 h 673"/>
              <a:gd name="T24" fmla="*/ 31 w 473"/>
              <a:gd name="T25" fmla="*/ 339 h 673"/>
              <a:gd name="T26" fmla="*/ 63 w 473"/>
              <a:gd name="T27" fmla="*/ 401 h 673"/>
              <a:gd name="T28" fmla="*/ 73 w 473"/>
              <a:gd name="T29" fmla="*/ 416 h 673"/>
              <a:gd name="T30" fmla="*/ 84 w 473"/>
              <a:gd name="T31" fmla="*/ 421 h 673"/>
              <a:gd name="T32" fmla="*/ 96 w 473"/>
              <a:gd name="T33" fmla="*/ 418 h 673"/>
              <a:gd name="T34" fmla="*/ 104 w 473"/>
              <a:gd name="T35" fmla="*/ 409 h 673"/>
              <a:gd name="T36" fmla="*/ 106 w 473"/>
              <a:gd name="T37" fmla="*/ 397 h 673"/>
              <a:gd name="T38" fmla="*/ 87 w 473"/>
              <a:gd name="T39" fmla="*/ 358 h 673"/>
              <a:gd name="T40" fmla="*/ 49 w 473"/>
              <a:gd name="T41" fmla="*/ 272 h 673"/>
              <a:gd name="T42" fmla="*/ 42 w 473"/>
              <a:gd name="T43" fmla="*/ 244 h 673"/>
              <a:gd name="T44" fmla="*/ 46 w 473"/>
              <a:gd name="T45" fmla="*/ 197 h 673"/>
              <a:gd name="T46" fmla="*/ 66 w 473"/>
              <a:gd name="T47" fmla="*/ 143 h 673"/>
              <a:gd name="T48" fmla="*/ 99 w 473"/>
              <a:gd name="T49" fmla="*/ 99 h 673"/>
              <a:gd name="T50" fmla="*/ 144 w 473"/>
              <a:gd name="T51" fmla="*/ 65 h 673"/>
              <a:gd name="T52" fmla="*/ 198 w 473"/>
              <a:gd name="T53" fmla="*/ 46 h 673"/>
              <a:gd name="T54" fmla="*/ 257 w 473"/>
              <a:gd name="T55" fmla="*/ 44 h 673"/>
              <a:gd name="T56" fmla="*/ 313 w 473"/>
              <a:gd name="T57" fmla="*/ 57 h 673"/>
              <a:gd name="T58" fmla="*/ 360 w 473"/>
              <a:gd name="T59" fmla="*/ 86 h 673"/>
              <a:gd name="T60" fmla="*/ 399 w 473"/>
              <a:gd name="T61" fmla="*/ 128 h 673"/>
              <a:gd name="T62" fmla="*/ 423 w 473"/>
              <a:gd name="T63" fmla="*/ 178 h 673"/>
              <a:gd name="T64" fmla="*/ 432 w 473"/>
              <a:gd name="T65" fmla="*/ 235 h 673"/>
              <a:gd name="T66" fmla="*/ 428 w 473"/>
              <a:gd name="T67" fmla="*/ 258 h 673"/>
              <a:gd name="T68" fmla="*/ 407 w 473"/>
              <a:gd name="T69" fmla="*/ 309 h 673"/>
              <a:gd name="T70" fmla="*/ 373 w 473"/>
              <a:gd name="T71" fmla="*/ 371 h 673"/>
              <a:gd name="T72" fmla="*/ 361 w 473"/>
              <a:gd name="T73" fmla="*/ 389 h 673"/>
              <a:gd name="T74" fmla="*/ 160 w 473"/>
              <a:gd name="T75" fmla="*/ 484 h 673"/>
              <a:gd name="T76" fmla="*/ 150 w 473"/>
              <a:gd name="T77" fmla="*/ 478 h 673"/>
              <a:gd name="T78" fmla="*/ 138 w 473"/>
              <a:gd name="T79" fmla="*/ 478 h 673"/>
              <a:gd name="T80" fmla="*/ 127 w 473"/>
              <a:gd name="T81" fmla="*/ 485 h 673"/>
              <a:gd name="T82" fmla="*/ 124 w 473"/>
              <a:gd name="T83" fmla="*/ 497 h 673"/>
              <a:gd name="T84" fmla="*/ 126 w 473"/>
              <a:gd name="T85" fmla="*/ 509 h 673"/>
              <a:gd name="T86" fmla="*/ 227 w 473"/>
              <a:gd name="T87" fmla="*/ 670 h 673"/>
              <a:gd name="T88" fmla="*/ 237 w 473"/>
              <a:gd name="T89" fmla="*/ 673 h 673"/>
              <a:gd name="T90" fmla="*/ 252 w 473"/>
              <a:gd name="T91" fmla="*/ 667 h 673"/>
              <a:gd name="T92" fmla="*/ 404 w 473"/>
              <a:gd name="T93" fmla="*/ 401 h 673"/>
              <a:gd name="T94" fmla="*/ 439 w 473"/>
              <a:gd name="T95" fmla="*/ 338 h 673"/>
              <a:gd name="T96" fmla="*/ 467 w 473"/>
              <a:gd name="T97" fmla="*/ 271 h 673"/>
              <a:gd name="T98" fmla="*/ 473 w 473"/>
              <a:gd name="T99" fmla="*/ 235 h 673"/>
              <a:gd name="T100" fmla="*/ 471 w 473"/>
              <a:gd name="T101" fmla="*/ 200 h 673"/>
              <a:gd name="T102" fmla="*/ 463 w 473"/>
              <a:gd name="T103" fmla="*/ 166 h 673"/>
              <a:gd name="T104" fmla="*/ 451 w 473"/>
              <a:gd name="T105" fmla="*/ 134 h 673"/>
              <a:gd name="T106" fmla="*/ 433 w 473"/>
              <a:gd name="T107" fmla="*/ 104 h 673"/>
              <a:gd name="T108" fmla="*/ 412 w 473"/>
              <a:gd name="T109" fmla="*/ 77 h 673"/>
              <a:gd name="T110" fmla="*/ 387 w 473"/>
              <a:gd name="T111" fmla="*/ 54 h 673"/>
              <a:gd name="T112" fmla="*/ 359 w 473"/>
              <a:gd name="T113" fmla="*/ 34 h 673"/>
              <a:gd name="T114" fmla="*/ 329 w 473"/>
              <a:gd name="T115" fmla="*/ 19 h 673"/>
              <a:gd name="T116" fmla="*/ 296 w 473"/>
              <a:gd name="T117" fmla="*/ 7 h 673"/>
              <a:gd name="T118" fmla="*/ 261 w 473"/>
              <a:gd name="T119" fmla="*/ 1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3" h="673">
                <a:moveTo>
                  <a:pt x="237" y="0"/>
                </a:moveTo>
                <a:lnTo>
                  <a:pt x="225" y="0"/>
                </a:lnTo>
                <a:lnTo>
                  <a:pt x="213" y="1"/>
                </a:lnTo>
                <a:lnTo>
                  <a:pt x="201" y="3"/>
                </a:lnTo>
                <a:lnTo>
                  <a:pt x="189" y="5"/>
                </a:lnTo>
                <a:lnTo>
                  <a:pt x="178" y="7"/>
                </a:lnTo>
                <a:lnTo>
                  <a:pt x="167" y="10"/>
                </a:lnTo>
                <a:lnTo>
                  <a:pt x="155" y="15"/>
                </a:lnTo>
                <a:lnTo>
                  <a:pt x="145" y="19"/>
                </a:lnTo>
                <a:lnTo>
                  <a:pt x="134" y="23"/>
                </a:lnTo>
                <a:lnTo>
                  <a:pt x="124" y="28"/>
                </a:lnTo>
                <a:lnTo>
                  <a:pt x="114" y="34"/>
                </a:lnTo>
                <a:lnTo>
                  <a:pt x="104" y="40"/>
                </a:lnTo>
                <a:lnTo>
                  <a:pt x="95" y="47"/>
                </a:lnTo>
                <a:lnTo>
                  <a:pt x="87" y="54"/>
                </a:lnTo>
                <a:lnTo>
                  <a:pt x="77" y="61"/>
                </a:lnTo>
                <a:lnTo>
                  <a:pt x="69" y="69"/>
                </a:lnTo>
                <a:lnTo>
                  <a:pt x="62" y="77"/>
                </a:lnTo>
                <a:lnTo>
                  <a:pt x="55" y="86"/>
                </a:lnTo>
                <a:lnTo>
                  <a:pt x="47" y="94"/>
                </a:lnTo>
                <a:lnTo>
                  <a:pt x="40" y="104"/>
                </a:lnTo>
                <a:lnTo>
                  <a:pt x="35" y="113"/>
                </a:lnTo>
                <a:lnTo>
                  <a:pt x="29" y="123"/>
                </a:lnTo>
                <a:lnTo>
                  <a:pt x="23" y="134"/>
                </a:lnTo>
                <a:lnTo>
                  <a:pt x="18" y="144"/>
                </a:lnTo>
                <a:lnTo>
                  <a:pt x="14" y="154"/>
                </a:lnTo>
                <a:lnTo>
                  <a:pt x="11" y="166"/>
                </a:lnTo>
                <a:lnTo>
                  <a:pt x="8" y="176"/>
                </a:lnTo>
                <a:lnTo>
                  <a:pt x="5" y="188"/>
                </a:lnTo>
                <a:lnTo>
                  <a:pt x="3" y="200"/>
                </a:lnTo>
                <a:lnTo>
                  <a:pt x="2" y="212"/>
                </a:lnTo>
                <a:lnTo>
                  <a:pt x="1" y="223"/>
                </a:lnTo>
                <a:lnTo>
                  <a:pt x="0" y="235"/>
                </a:lnTo>
                <a:lnTo>
                  <a:pt x="1" y="247"/>
                </a:lnTo>
                <a:lnTo>
                  <a:pt x="3" y="259"/>
                </a:lnTo>
                <a:lnTo>
                  <a:pt x="6" y="272"/>
                </a:lnTo>
                <a:lnTo>
                  <a:pt x="10" y="285"/>
                </a:lnTo>
                <a:lnTo>
                  <a:pt x="19" y="312"/>
                </a:lnTo>
                <a:lnTo>
                  <a:pt x="31" y="339"/>
                </a:lnTo>
                <a:lnTo>
                  <a:pt x="43" y="365"/>
                </a:lnTo>
                <a:lnTo>
                  <a:pt x="54" y="386"/>
                </a:lnTo>
                <a:lnTo>
                  <a:pt x="63" y="401"/>
                </a:lnTo>
                <a:lnTo>
                  <a:pt x="67" y="410"/>
                </a:lnTo>
                <a:lnTo>
                  <a:pt x="70" y="414"/>
                </a:lnTo>
                <a:lnTo>
                  <a:pt x="73" y="416"/>
                </a:lnTo>
                <a:lnTo>
                  <a:pt x="76" y="419"/>
                </a:lnTo>
                <a:lnTo>
                  <a:pt x="81" y="420"/>
                </a:lnTo>
                <a:lnTo>
                  <a:pt x="84" y="421"/>
                </a:lnTo>
                <a:lnTo>
                  <a:pt x="88" y="420"/>
                </a:lnTo>
                <a:lnTo>
                  <a:pt x="92" y="420"/>
                </a:lnTo>
                <a:lnTo>
                  <a:pt x="96" y="418"/>
                </a:lnTo>
                <a:lnTo>
                  <a:pt x="99" y="415"/>
                </a:lnTo>
                <a:lnTo>
                  <a:pt x="102" y="413"/>
                </a:lnTo>
                <a:lnTo>
                  <a:pt x="104" y="409"/>
                </a:lnTo>
                <a:lnTo>
                  <a:pt x="105" y="405"/>
                </a:lnTo>
                <a:lnTo>
                  <a:pt x="106" y="401"/>
                </a:lnTo>
                <a:lnTo>
                  <a:pt x="106" y="397"/>
                </a:lnTo>
                <a:lnTo>
                  <a:pt x="105" y="393"/>
                </a:lnTo>
                <a:lnTo>
                  <a:pt x="103" y="389"/>
                </a:lnTo>
                <a:lnTo>
                  <a:pt x="87" y="358"/>
                </a:lnTo>
                <a:lnTo>
                  <a:pt x="66" y="315"/>
                </a:lnTo>
                <a:lnTo>
                  <a:pt x="57" y="293"/>
                </a:lnTo>
                <a:lnTo>
                  <a:pt x="49" y="272"/>
                </a:lnTo>
                <a:lnTo>
                  <a:pt x="46" y="261"/>
                </a:lnTo>
                <a:lnTo>
                  <a:pt x="44" y="252"/>
                </a:lnTo>
                <a:lnTo>
                  <a:pt x="42" y="244"/>
                </a:lnTo>
                <a:lnTo>
                  <a:pt x="42" y="235"/>
                </a:lnTo>
                <a:lnTo>
                  <a:pt x="43" y="216"/>
                </a:lnTo>
                <a:lnTo>
                  <a:pt x="46" y="197"/>
                </a:lnTo>
                <a:lnTo>
                  <a:pt x="50" y="178"/>
                </a:lnTo>
                <a:lnTo>
                  <a:pt x="58" y="161"/>
                </a:lnTo>
                <a:lnTo>
                  <a:pt x="66" y="143"/>
                </a:lnTo>
                <a:lnTo>
                  <a:pt x="75" y="128"/>
                </a:lnTo>
                <a:lnTo>
                  <a:pt x="87" y="113"/>
                </a:lnTo>
                <a:lnTo>
                  <a:pt x="99" y="99"/>
                </a:lnTo>
                <a:lnTo>
                  <a:pt x="113" y="86"/>
                </a:lnTo>
                <a:lnTo>
                  <a:pt x="128" y="75"/>
                </a:lnTo>
                <a:lnTo>
                  <a:pt x="144" y="65"/>
                </a:lnTo>
                <a:lnTo>
                  <a:pt x="161" y="57"/>
                </a:lnTo>
                <a:lnTo>
                  <a:pt x="179" y="51"/>
                </a:lnTo>
                <a:lnTo>
                  <a:pt x="198" y="46"/>
                </a:lnTo>
                <a:lnTo>
                  <a:pt x="217" y="44"/>
                </a:lnTo>
                <a:lnTo>
                  <a:pt x="237" y="43"/>
                </a:lnTo>
                <a:lnTo>
                  <a:pt x="257" y="44"/>
                </a:lnTo>
                <a:lnTo>
                  <a:pt x="276" y="46"/>
                </a:lnTo>
                <a:lnTo>
                  <a:pt x="295" y="51"/>
                </a:lnTo>
                <a:lnTo>
                  <a:pt x="313" y="57"/>
                </a:lnTo>
                <a:lnTo>
                  <a:pt x="329" y="65"/>
                </a:lnTo>
                <a:lnTo>
                  <a:pt x="346" y="75"/>
                </a:lnTo>
                <a:lnTo>
                  <a:pt x="360" y="86"/>
                </a:lnTo>
                <a:lnTo>
                  <a:pt x="375" y="99"/>
                </a:lnTo>
                <a:lnTo>
                  <a:pt x="387" y="113"/>
                </a:lnTo>
                <a:lnTo>
                  <a:pt x="399" y="128"/>
                </a:lnTo>
                <a:lnTo>
                  <a:pt x="408" y="143"/>
                </a:lnTo>
                <a:lnTo>
                  <a:pt x="416" y="161"/>
                </a:lnTo>
                <a:lnTo>
                  <a:pt x="423" y="178"/>
                </a:lnTo>
                <a:lnTo>
                  <a:pt x="428" y="197"/>
                </a:lnTo>
                <a:lnTo>
                  <a:pt x="431" y="216"/>
                </a:lnTo>
                <a:lnTo>
                  <a:pt x="432" y="235"/>
                </a:lnTo>
                <a:lnTo>
                  <a:pt x="431" y="243"/>
                </a:lnTo>
                <a:lnTo>
                  <a:pt x="430" y="250"/>
                </a:lnTo>
                <a:lnTo>
                  <a:pt x="428" y="258"/>
                </a:lnTo>
                <a:lnTo>
                  <a:pt x="425" y="268"/>
                </a:lnTo>
                <a:lnTo>
                  <a:pt x="416" y="287"/>
                </a:lnTo>
                <a:lnTo>
                  <a:pt x="407" y="309"/>
                </a:lnTo>
                <a:lnTo>
                  <a:pt x="396" y="331"/>
                </a:lnTo>
                <a:lnTo>
                  <a:pt x="384" y="352"/>
                </a:lnTo>
                <a:lnTo>
                  <a:pt x="373" y="371"/>
                </a:lnTo>
                <a:lnTo>
                  <a:pt x="361" y="388"/>
                </a:lnTo>
                <a:lnTo>
                  <a:pt x="361" y="389"/>
                </a:lnTo>
                <a:lnTo>
                  <a:pt x="361" y="389"/>
                </a:lnTo>
                <a:lnTo>
                  <a:pt x="236" y="610"/>
                </a:lnTo>
                <a:lnTo>
                  <a:pt x="162" y="487"/>
                </a:lnTo>
                <a:lnTo>
                  <a:pt x="160" y="484"/>
                </a:lnTo>
                <a:lnTo>
                  <a:pt x="157" y="481"/>
                </a:lnTo>
                <a:lnTo>
                  <a:pt x="153" y="479"/>
                </a:lnTo>
                <a:lnTo>
                  <a:pt x="150" y="478"/>
                </a:lnTo>
                <a:lnTo>
                  <a:pt x="146" y="477"/>
                </a:lnTo>
                <a:lnTo>
                  <a:pt x="142" y="477"/>
                </a:lnTo>
                <a:lnTo>
                  <a:pt x="138" y="478"/>
                </a:lnTo>
                <a:lnTo>
                  <a:pt x="133" y="480"/>
                </a:lnTo>
                <a:lnTo>
                  <a:pt x="130" y="482"/>
                </a:lnTo>
                <a:lnTo>
                  <a:pt x="127" y="485"/>
                </a:lnTo>
                <a:lnTo>
                  <a:pt x="125" y="489"/>
                </a:lnTo>
                <a:lnTo>
                  <a:pt x="124" y="493"/>
                </a:lnTo>
                <a:lnTo>
                  <a:pt x="124" y="497"/>
                </a:lnTo>
                <a:lnTo>
                  <a:pt x="124" y="501"/>
                </a:lnTo>
                <a:lnTo>
                  <a:pt x="125" y="505"/>
                </a:lnTo>
                <a:lnTo>
                  <a:pt x="126" y="509"/>
                </a:lnTo>
                <a:lnTo>
                  <a:pt x="218" y="663"/>
                </a:lnTo>
                <a:lnTo>
                  <a:pt x="223" y="667"/>
                </a:lnTo>
                <a:lnTo>
                  <a:pt x="227" y="670"/>
                </a:lnTo>
                <a:lnTo>
                  <a:pt x="232" y="672"/>
                </a:lnTo>
                <a:lnTo>
                  <a:pt x="237" y="673"/>
                </a:lnTo>
                <a:lnTo>
                  <a:pt x="237" y="673"/>
                </a:lnTo>
                <a:lnTo>
                  <a:pt x="242" y="672"/>
                </a:lnTo>
                <a:lnTo>
                  <a:pt x="247" y="670"/>
                </a:lnTo>
                <a:lnTo>
                  <a:pt x="252" y="667"/>
                </a:lnTo>
                <a:lnTo>
                  <a:pt x="255" y="663"/>
                </a:lnTo>
                <a:lnTo>
                  <a:pt x="398" y="411"/>
                </a:lnTo>
                <a:lnTo>
                  <a:pt x="404" y="401"/>
                </a:lnTo>
                <a:lnTo>
                  <a:pt x="413" y="385"/>
                </a:lnTo>
                <a:lnTo>
                  <a:pt x="426" y="364"/>
                </a:lnTo>
                <a:lnTo>
                  <a:pt x="439" y="338"/>
                </a:lnTo>
                <a:lnTo>
                  <a:pt x="452" y="311"/>
                </a:lnTo>
                <a:lnTo>
                  <a:pt x="463" y="284"/>
                </a:lnTo>
                <a:lnTo>
                  <a:pt x="467" y="271"/>
                </a:lnTo>
                <a:lnTo>
                  <a:pt x="470" y="258"/>
                </a:lnTo>
                <a:lnTo>
                  <a:pt x="473" y="247"/>
                </a:lnTo>
                <a:lnTo>
                  <a:pt x="473" y="235"/>
                </a:lnTo>
                <a:lnTo>
                  <a:pt x="473" y="223"/>
                </a:lnTo>
                <a:lnTo>
                  <a:pt x="472" y="212"/>
                </a:lnTo>
                <a:lnTo>
                  <a:pt x="471" y="200"/>
                </a:lnTo>
                <a:lnTo>
                  <a:pt x="469" y="188"/>
                </a:lnTo>
                <a:lnTo>
                  <a:pt x="466" y="176"/>
                </a:lnTo>
                <a:lnTo>
                  <a:pt x="463" y="166"/>
                </a:lnTo>
                <a:lnTo>
                  <a:pt x="459" y="154"/>
                </a:lnTo>
                <a:lnTo>
                  <a:pt x="455" y="144"/>
                </a:lnTo>
                <a:lnTo>
                  <a:pt x="451" y="134"/>
                </a:lnTo>
                <a:lnTo>
                  <a:pt x="445" y="123"/>
                </a:lnTo>
                <a:lnTo>
                  <a:pt x="439" y="113"/>
                </a:lnTo>
                <a:lnTo>
                  <a:pt x="433" y="104"/>
                </a:lnTo>
                <a:lnTo>
                  <a:pt x="427" y="94"/>
                </a:lnTo>
                <a:lnTo>
                  <a:pt x="420" y="86"/>
                </a:lnTo>
                <a:lnTo>
                  <a:pt x="412" y="77"/>
                </a:lnTo>
                <a:lnTo>
                  <a:pt x="404" y="69"/>
                </a:lnTo>
                <a:lnTo>
                  <a:pt x="396" y="61"/>
                </a:lnTo>
                <a:lnTo>
                  <a:pt x="387" y="54"/>
                </a:lnTo>
                <a:lnTo>
                  <a:pt x="378" y="47"/>
                </a:lnTo>
                <a:lnTo>
                  <a:pt x="369" y="40"/>
                </a:lnTo>
                <a:lnTo>
                  <a:pt x="359" y="34"/>
                </a:lnTo>
                <a:lnTo>
                  <a:pt x="350" y="28"/>
                </a:lnTo>
                <a:lnTo>
                  <a:pt x="340" y="23"/>
                </a:lnTo>
                <a:lnTo>
                  <a:pt x="329" y="19"/>
                </a:lnTo>
                <a:lnTo>
                  <a:pt x="318" y="15"/>
                </a:lnTo>
                <a:lnTo>
                  <a:pt x="308" y="10"/>
                </a:lnTo>
                <a:lnTo>
                  <a:pt x="296" y="7"/>
                </a:lnTo>
                <a:lnTo>
                  <a:pt x="285" y="5"/>
                </a:lnTo>
                <a:lnTo>
                  <a:pt x="273" y="3"/>
                </a:lnTo>
                <a:lnTo>
                  <a:pt x="261" y="1"/>
                </a:lnTo>
                <a:lnTo>
                  <a:pt x="250" y="0"/>
                </a:lnTo>
                <a:lnTo>
                  <a:pt x="23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1350"/>
          </a:p>
        </p:txBody>
      </p:sp>
      <p:sp>
        <p:nvSpPr>
          <p:cNvPr id="64" name="Freeform 259">
            <a:extLst>
              <a:ext uri="{FF2B5EF4-FFF2-40B4-BE49-F238E27FC236}">
                <a16:creationId xmlns:a16="http://schemas.microsoft.com/office/drawing/2014/main" id="{A7B5D928-562F-BFD7-4C73-7A6A573D39EA}"/>
              </a:ext>
            </a:extLst>
          </p:cNvPr>
          <p:cNvSpPr>
            <a:spLocks noEditPoints="1"/>
          </p:cNvSpPr>
          <p:nvPr/>
        </p:nvSpPr>
        <p:spPr bwMode="gray">
          <a:xfrm>
            <a:off x="978957" y="4926240"/>
            <a:ext cx="108000" cy="108000"/>
          </a:xfrm>
          <a:custGeom>
            <a:avLst/>
            <a:gdLst>
              <a:gd name="T0" fmla="*/ 99 w 188"/>
              <a:gd name="T1" fmla="*/ 43 h 189"/>
              <a:gd name="T2" fmla="*/ 110 w 188"/>
              <a:gd name="T3" fmla="*/ 45 h 189"/>
              <a:gd name="T4" fmla="*/ 123 w 188"/>
              <a:gd name="T5" fmla="*/ 51 h 189"/>
              <a:gd name="T6" fmla="*/ 138 w 188"/>
              <a:gd name="T7" fmla="*/ 66 h 189"/>
              <a:gd name="T8" fmla="*/ 144 w 188"/>
              <a:gd name="T9" fmla="*/ 79 h 189"/>
              <a:gd name="T10" fmla="*/ 146 w 188"/>
              <a:gd name="T11" fmla="*/ 90 h 189"/>
              <a:gd name="T12" fmla="*/ 146 w 188"/>
              <a:gd name="T13" fmla="*/ 100 h 189"/>
              <a:gd name="T14" fmla="*/ 144 w 188"/>
              <a:gd name="T15" fmla="*/ 110 h 189"/>
              <a:gd name="T16" fmla="*/ 138 w 188"/>
              <a:gd name="T17" fmla="*/ 124 h 189"/>
              <a:gd name="T18" fmla="*/ 123 w 188"/>
              <a:gd name="T19" fmla="*/ 138 h 189"/>
              <a:gd name="T20" fmla="*/ 110 w 188"/>
              <a:gd name="T21" fmla="*/ 145 h 189"/>
              <a:gd name="T22" fmla="*/ 99 w 188"/>
              <a:gd name="T23" fmla="*/ 147 h 189"/>
              <a:gd name="T24" fmla="*/ 89 w 188"/>
              <a:gd name="T25" fmla="*/ 147 h 189"/>
              <a:gd name="T26" fmla="*/ 79 w 188"/>
              <a:gd name="T27" fmla="*/ 145 h 189"/>
              <a:gd name="T28" fmla="*/ 65 w 188"/>
              <a:gd name="T29" fmla="*/ 138 h 189"/>
              <a:gd name="T30" fmla="*/ 51 w 188"/>
              <a:gd name="T31" fmla="*/ 124 h 189"/>
              <a:gd name="T32" fmla="*/ 44 w 188"/>
              <a:gd name="T33" fmla="*/ 110 h 189"/>
              <a:gd name="T34" fmla="*/ 42 w 188"/>
              <a:gd name="T35" fmla="*/ 100 h 189"/>
              <a:gd name="T36" fmla="*/ 42 w 188"/>
              <a:gd name="T37" fmla="*/ 90 h 189"/>
              <a:gd name="T38" fmla="*/ 44 w 188"/>
              <a:gd name="T39" fmla="*/ 79 h 189"/>
              <a:gd name="T40" fmla="*/ 51 w 188"/>
              <a:gd name="T41" fmla="*/ 66 h 189"/>
              <a:gd name="T42" fmla="*/ 65 w 188"/>
              <a:gd name="T43" fmla="*/ 51 h 189"/>
              <a:gd name="T44" fmla="*/ 79 w 188"/>
              <a:gd name="T45" fmla="*/ 45 h 189"/>
              <a:gd name="T46" fmla="*/ 89 w 188"/>
              <a:gd name="T47" fmla="*/ 43 h 189"/>
              <a:gd name="T48" fmla="*/ 94 w 188"/>
              <a:gd name="T49" fmla="*/ 189 h 189"/>
              <a:gd name="T50" fmla="*/ 113 w 188"/>
              <a:gd name="T51" fmla="*/ 187 h 189"/>
              <a:gd name="T52" fmla="*/ 130 w 188"/>
              <a:gd name="T53" fmla="*/ 182 h 189"/>
              <a:gd name="T54" fmla="*/ 147 w 188"/>
              <a:gd name="T55" fmla="*/ 173 h 189"/>
              <a:gd name="T56" fmla="*/ 160 w 188"/>
              <a:gd name="T57" fmla="*/ 161 h 189"/>
              <a:gd name="T58" fmla="*/ 172 w 188"/>
              <a:gd name="T59" fmla="*/ 148 h 189"/>
              <a:gd name="T60" fmla="*/ 181 w 188"/>
              <a:gd name="T61" fmla="*/ 131 h 189"/>
              <a:gd name="T62" fmla="*/ 186 w 188"/>
              <a:gd name="T63" fmla="*/ 113 h 189"/>
              <a:gd name="T64" fmla="*/ 188 w 188"/>
              <a:gd name="T65" fmla="*/ 95 h 189"/>
              <a:gd name="T66" fmla="*/ 186 w 188"/>
              <a:gd name="T67" fmla="*/ 76 h 189"/>
              <a:gd name="T68" fmla="*/ 181 w 188"/>
              <a:gd name="T69" fmla="*/ 59 h 189"/>
              <a:gd name="T70" fmla="*/ 172 w 188"/>
              <a:gd name="T71" fmla="*/ 42 h 189"/>
              <a:gd name="T72" fmla="*/ 160 w 188"/>
              <a:gd name="T73" fmla="*/ 28 h 189"/>
              <a:gd name="T74" fmla="*/ 147 w 188"/>
              <a:gd name="T75" fmla="*/ 17 h 189"/>
              <a:gd name="T76" fmla="*/ 130 w 188"/>
              <a:gd name="T77" fmla="*/ 8 h 189"/>
              <a:gd name="T78" fmla="*/ 113 w 188"/>
              <a:gd name="T79" fmla="*/ 3 h 189"/>
              <a:gd name="T80" fmla="*/ 94 w 188"/>
              <a:gd name="T81" fmla="*/ 0 h 189"/>
              <a:gd name="T82" fmla="*/ 75 w 188"/>
              <a:gd name="T83" fmla="*/ 3 h 189"/>
              <a:gd name="T84" fmla="*/ 57 w 188"/>
              <a:gd name="T85" fmla="*/ 8 h 189"/>
              <a:gd name="T86" fmla="*/ 41 w 188"/>
              <a:gd name="T87" fmla="*/ 17 h 189"/>
              <a:gd name="T88" fmla="*/ 28 w 188"/>
              <a:gd name="T89" fmla="*/ 28 h 189"/>
              <a:gd name="T90" fmla="*/ 15 w 188"/>
              <a:gd name="T91" fmla="*/ 42 h 189"/>
              <a:gd name="T92" fmla="*/ 7 w 188"/>
              <a:gd name="T93" fmla="*/ 59 h 189"/>
              <a:gd name="T94" fmla="*/ 2 w 188"/>
              <a:gd name="T95" fmla="*/ 76 h 189"/>
              <a:gd name="T96" fmla="*/ 0 w 188"/>
              <a:gd name="T97" fmla="*/ 95 h 189"/>
              <a:gd name="T98" fmla="*/ 2 w 188"/>
              <a:gd name="T99" fmla="*/ 113 h 189"/>
              <a:gd name="T100" fmla="*/ 7 w 188"/>
              <a:gd name="T101" fmla="*/ 131 h 189"/>
              <a:gd name="T102" fmla="*/ 15 w 188"/>
              <a:gd name="T103" fmla="*/ 148 h 189"/>
              <a:gd name="T104" fmla="*/ 28 w 188"/>
              <a:gd name="T105" fmla="*/ 161 h 189"/>
              <a:gd name="T106" fmla="*/ 41 w 188"/>
              <a:gd name="T107" fmla="*/ 173 h 189"/>
              <a:gd name="T108" fmla="*/ 57 w 188"/>
              <a:gd name="T109" fmla="*/ 182 h 189"/>
              <a:gd name="T110" fmla="*/ 75 w 188"/>
              <a:gd name="T111" fmla="*/ 187 h 189"/>
              <a:gd name="T112" fmla="*/ 94 w 188"/>
              <a:gd name="T113"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8" h="189">
                <a:moveTo>
                  <a:pt x="94" y="42"/>
                </a:moveTo>
                <a:lnTo>
                  <a:pt x="99" y="43"/>
                </a:lnTo>
                <a:lnTo>
                  <a:pt x="104" y="43"/>
                </a:lnTo>
                <a:lnTo>
                  <a:pt x="110" y="45"/>
                </a:lnTo>
                <a:lnTo>
                  <a:pt x="114" y="46"/>
                </a:lnTo>
                <a:lnTo>
                  <a:pt x="123" y="51"/>
                </a:lnTo>
                <a:lnTo>
                  <a:pt x="130" y="57"/>
                </a:lnTo>
                <a:lnTo>
                  <a:pt x="138" y="66"/>
                </a:lnTo>
                <a:lnTo>
                  <a:pt x="142" y="74"/>
                </a:lnTo>
                <a:lnTo>
                  <a:pt x="144" y="79"/>
                </a:lnTo>
                <a:lnTo>
                  <a:pt x="145" y="84"/>
                </a:lnTo>
                <a:lnTo>
                  <a:pt x="146" y="90"/>
                </a:lnTo>
                <a:lnTo>
                  <a:pt x="146" y="95"/>
                </a:lnTo>
                <a:lnTo>
                  <a:pt x="146" y="100"/>
                </a:lnTo>
                <a:lnTo>
                  <a:pt x="145" y="105"/>
                </a:lnTo>
                <a:lnTo>
                  <a:pt x="144" y="110"/>
                </a:lnTo>
                <a:lnTo>
                  <a:pt x="142" y="116"/>
                </a:lnTo>
                <a:lnTo>
                  <a:pt x="138" y="124"/>
                </a:lnTo>
                <a:lnTo>
                  <a:pt x="130" y="132"/>
                </a:lnTo>
                <a:lnTo>
                  <a:pt x="123" y="138"/>
                </a:lnTo>
                <a:lnTo>
                  <a:pt x="114" y="143"/>
                </a:lnTo>
                <a:lnTo>
                  <a:pt x="110" y="145"/>
                </a:lnTo>
                <a:lnTo>
                  <a:pt x="104" y="146"/>
                </a:lnTo>
                <a:lnTo>
                  <a:pt x="99" y="147"/>
                </a:lnTo>
                <a:lnTo>
                  <a:pt x="94" y="147"/>
                </a:lnTo>
                <a:lnTo>
                  <a:pt x="89" y="147"/>
                </a:lnTo>
                <a:lnTo>
                  <a:pt x="84" y="146"/>
                </a:lnTo>
                <a:lnTo>
                  <a:pt x="79" y="145"/>
                </a:lnTo>
                <a:lnTo>
                  <a:pt x="73" y="143"/>
                </a:lnTo>
                <a:lnTo>
                  <a:pt x="65" y="138"/>
                </a:lnTo>
                <a:lnTo>
                  <a:pt x="57" y="132"/>
                </a:lnTo>
                <a:lnTo>
                  <a:pt x="51" y="124"/>
                </a:lnTo>
                <a:lnTo>
                  <a:pt x="45" y="116"/>
                </a:lnTo>
                <a:lnTo>
                  <a:pt x="44" y="110"/>
                </a:lnTo>
                <a:lnTo>
                  <a:pt x="42" y="105"/>
                </a:lnTo>
                <a:lnTo>
                  <a:pt x="42" y="100"/>
                </a:lnTo>
                <a:lnTo>
                  <a:pt x="41" y="95"/>
                </a:lnTo>
                <a:lnTo>
                  <a:pt x="42" y="90"/>
                </a:lnTo>
                <a:lnTo>
                  <a:pt x="42" y="84"/>
                </a:lnTo>
                <a:lnTo>
                  <a:pt x="44" y="79"/>
                </a:lnTo>
                <a:lnTo>
                  <a:pt x="45" y="74"/>
                </a:lnTo>
                <a:lnTo>
                  <a:pt x="51" y="66"/>
                </a:lnTo>
                <a:lnTo>
                  <a:pt x="57" y="57"/>
                </a:lnTo>
                <a:lnTo>
                  <a:pt x="65" y="51"/>
                </a:lnTo>
                <a:lnTo>
                  <a:pt x="73" y="46"/>
                </a:lnTo>
                <a:lnTo>
                  <a:pt x="79" y="45"/>
                </a:lnTo>
                <a:lnTo>
                  <a:pt x="84" y="43"/>
                </a:lnTo>
                <a:lnTo>
                  <a:pt x="89" y="43"/>
                </a:lnTo>
                <a:lnTo>
                  <a:pt x="94" y="42"/>
                </a:lnTo>
                <a:close/>
                <a:moveTo>
                  <a:pt x="94" y="189"/>
                </a:moveTo>
                <a:lnTo>
                  <a:pt x="103" y="188"/>
                </a:lnTo>
                <a:lnTo>
                  <a:pt x="113" y="187"/>
                </a:lnTo>
                <a:lnTo>
                  <a:pt x="122" y="185"/>
                </a:lnTo>
                <a:lnTo>
                  <a:pt x="130" y="182"/>
                </a:lnTo>
                <a:lnTo>
                  <a:pt x="139" y="178"/>
                </a:lnTo>
                <a:lnTo>
                  <a:pt x="147" y="173"/>
                </a:lnTo>
                <a:lnTo>
                  <a:pt x="154" y="167"/>
                </a:lnTo>
                <a:lnTo>
                  <a:pt x="160" y="161"/>
                </a:lnTo>
                <a:lnTo>
                  <a:pt x="167" y="155"/>
                </a:lnTo>
                <a:lnTo>
                  <a:pt x="172" y="148"/>
                </a:lnTo>
                <a:lnTo>
                  <a:pt x="177" y="139"/>
                </a:lnTo>
                <a:lnTo>
                  <a:pt x="181" y="131"/>
                </a:lnTo>
                <a:lnTo>
                  <a:pt x="184" y="123"/>
                </a:lnTo>
                <a:lnTo>
                  <a:pt x="186" y="113"/>
                </a:lnTo>
                <a:lnTo>
                  <a:pt x="187" y="104"/>
                </a:lnTo>
                <a:lnTo>
                  <a:pt x="188" y="95"/>
                </a:lnTo>
                <a:lnTo>
                  <a:pt x="187" y="85"/>
                </a:lnTo>
                <a:lnTo>
                  <a:pt x="186" y="76"/>
                </a:lnTo>
                <a:lnTo>
                  <a:pt x="184" y="67"/>
                </a:lnTo>
                <a:lnTo>
                  <a:pt x="181" y="59"/>
                </a:lnTo>
                <a:lnTo>
                  <a:pt x="177" y="50"/>
                </a:lnTo>
                <a:lnTo>
                  <a:pt x="172" y="42"/>
                </a:lnTo>
                <a:lnTo>
                  <a:pt x="167" y="35"/>
                </a:lnTo>
                <a:lnTo>
                  <a:pt x="160" y="28"/>
                </a:lnTo>
                <a:lnTo>
                  <a:pt x="154" y="22"/>
                </a:lnTo>
                <a:lnTo>
                  <a:pt x="147" y="17"/>
                </a:lnTo>
                <a:lnTo>
                  <a:pt x="139" y="12"/>
                </a:lnTo>
                <a:lnTo>
                  <a:pt x="130" y="8"/>
                </a:lnTo>
                <a:lnTo>
                  <a:pt x="122" y="5"/>
                </a:lnTo>
                <a:lnTo>
                  <a:pt x="113" y="3"/>
                </a:lnTo>
                <a:lnTo>
                  <a:pt x="103" y="0"/>
                </a:lnTo>
                <a:lnTo>
                  <a:pt x="94" y="0"/>
                </a:lnTo>
                <a:lnTo>
                  <a:pt x="85" y="0"/>
                </a:lnTo>
                <a:lnTo>
                  <a:pt x="75" y="3"/>
                </a:lnTo>
                <a:lnTo>
                  <a:pt x="66" y="5"/>
                </a:lnTo>
                <a:lnTo>
                  <a:pt x="57" y="8"/>
                </a:lnTo>
                <a:lnTo>
                  <a:pt x="49" y="12"/>
                </a:lnTo>
                <a:lnTo>
                  <a:pt x="41" y="17"/>
                </a:lnTo>
                <a:lnTo>
                  <a:pt x="34" y="22"/>
                </a:lnTo>
                <a:lnTo>
                  <a:pt x="28" y="28"/>
                </a:lnTo>
                <a:lnTo>
                  <a:pt x="21" y="35"/>
                </a:lnTo>
                <a:lnTo>
                  <a:pt x="15" y="42"/>
                </a:lnTo>
                <a:lnTo>
                  <a:pt x="11" y="50"/>
                </a:lnTo>
                <a:lnTo>
                  <a:pt x="7" y="59"/>
                </a:lnTo>
                <a:lnTo>
                  <a:pt x="4" y="67"/>
                </a:lnTo>
                <a:lnTo>
                  <a:pt x="2" y="76"/>
                </a:lnTo>
                <a:lnTo>
                  <a:pt x="0" y="85"/>
                </a:lnTo>
                <a:lnTo>
                  <a:pt x="0" y="95"/>
                </a:lnTo>
                <a:lnTo>
                  <a:pt x="0" y="104"/>
                </a:lnTo>
                <a:lnTo>
                  <a:pt x="2" y="113"/>
                </a:lnTo>
                <a:lnTo>
                  <a:pt x="4" y="123"/>
                </a:lnTo>
                <a:lnTo>
                  <a:pt x="7" y="131"/>
                </a:lnTo>
                <a:lnTo>
                  <a:pt x="11" y="139"/>
                </a:lnTo>
                <a:lnTo>
                  <a:pt x="15" y="148"/>
                </a:lnTo>
                <a:lnTo>
                  <a:pt x="21" y="155"/>
                </a:lnTo>
                <a:lnTo>
                  <a:pt x="28" y="161"/>
                </a:lnTo>
                <a:lnTo>
                  <a:pt x="34" y="167"/>
                </a:lnTo>
                <a:lnTo>
                  <a:pt x="41" y="173"/>
                </a:lnTo>
                <a:lnTo>
                  <a:pt x="49" y="178"/>
                </a:lnTo>
                <a:lnTo>
                  <a:pt x="57" y="182"/>
                </a:lnTo>
                <a:lnTo>
                  <a:pt x="66" y="185"/>
                </a:lnTo>
                <a:lnTo>
                  <a:pt x="75" y="187"/>
                </a:lnTo>
                <a:lnTo>
                  <a:pt x="85" y="188"/>
                </a:lnTo>
                <a:lnTo>
                  <a:pt x="94" y="18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1350"/>
          </a:p>
        </p:txBody>
      </p:sp>
      <p:sp>
        <p:nvSpPr>
          <p:cNvPr id="76" name="Titel 3">
            <a:extLst>
              <a:ext uri="{FF2B5EF4-FFF2-40B4-BE49-F238E27FC236}">
                <a16:creationId xmlns:a16="http://schemas.microsoft.com/office/drawing/2014/main" id="{180B8074-CF74-C08E-0030-6F94C813B67F}"/>
              </a:ext>
            </a:extLst>
          </p:cNvPr>
          <p:cNvSpPr txBox="1">
            <a:spLocks/>
          </p:cNvSpPr>
          <p:nvPr/>
        </p:nvSpPr>
        <p:spPr>
          <a:xfrm>
            <a:off x="6612436" y="1745016"/>
            <a:ext cx="3600000" cy="415498"/>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sz="5000" b="1" kern="1200">
                <a:solidFill>
                  <a:schemeClr val="accent1"/>
                </a:solidFill>
                <a:latin typeface="Segoe UI" panose="020B0502040204020203" pitchFamily="34" charset="0"/>
                <a:ea typeface="+mj-ea"/>
                <a:cs typeface="Segoe UI" panose="020B0502040204020203" pitchFamily="34" charset="0"/>
              </a:defRPr>
            </a:lvl1pPr>
          </a:lstStyle>
          <a:p>
            <a:r>
              <a:rPr lang="de-DE" dirty="0"/>
              <a:t>OneDrive</a:t>
            </a:r>
          </a:p>
        </p:txBody>
      </p:sp>
    </p:spTree>
    <p:extLst>
      <p:ext uri="{BB962C8B-B14F-4D97-AF65-F5344CB8AC3E}">
        <p14:creationId xmlns:p14="http://schemas.microsoft.com/office/powerpoint/2010/main" val="3786896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F9DD184-20F0-A757-B7EC-535C1907B66B}"/>
              </a:ext>
            </a:extLst>
          </p:cNvPr>
          <p:cNvSpPr>
            <a:spLocks noGrp="1"/>
          </p:cNvSpPr>
          <p:nvPr>
            <p:ph type="ftr" sz="quarter" idx="3"/>
          </p:nvPr>
        </p:nvSpPr>
        <p:spPr>
          <a:xfrm>
            <a:off x="6995235" y="6582976"/>
            <a:ext cx="4358565" cy="138499"/>
          </a:xfrm>
        </p:spPr>
        <p:txBody>
          <a:bodyPr/>
          <a:lstStyle/>
          <a:p>
            <a:r>
              <a:rPr lang="de-DE" dirty="0"/>
              <a:t>OneDrive: Teilen Sie schon oder senden Sie noch?  </a:t>
            </a:r>
            <a:r>
              <a:rPr lang="de-DE" dirty="0" err="1"/>
              <a:t>Webinarserie</a:t>
            </a:r>
            <a:r>
              <a:rPr lang="de-DE" dirty="0"/>
              <a:t>: Fit für Microsoft 365</a:t>
            </a:r>
          </a:p>
        </p:txBody>
      </p:sp>
      <p:sp>
        <p:nvSpPr>
          <p:cNvPr id="3" name="Foliennummernplatzhalter 2">
            <a:extLst>
              <a:ext uri="{FF2B5EF4-FFF2-40B4-BE49-F238E27FC236}">
                <a16:creationId xmlns:a16="http://schemas.microsoft.com/office/drawing/2014/main" id="{E69C88C1-0F18-C995-5E04-956D275BC7AD}"/>
              </a:ext>
            </a:extLst>
          </p:cNvPr>
          <p:cNvSpPr>
            <a:spLocks noGrp="1"/>
          </p:cNvSpPr>
          <p:nvPr>
            <p:ph type="sldNum" sz="quarter" idx="4"/>
          </p:nvPr>
        </p:nvSpPr>
        <p:spPr/>
        <p:txBody>
          <a:bodyPr/>
          <a:lstStyle/>
          <a:p>
            <a:fld id="{15DCD0A5-AC27-7949-B137-E339729CD911}" type="slidenum">
              <a:rPr lang="de-DE" smtClean="0"/>
              <a:pPr/>
              <a:t>7</a:t>
            </a:fld>
            <a:endParaRPr lang="de-DE"/>
          </a:p>
        </p:txBody>
      </p:sp>
      <p:sp>
        <p:nvSpPr>
          <p:cNvPr id="4" name="Titel 3">
            <a:extLst>
              <a:ext uri="{FF2B5EF4-FFF2-40B4-BE49-F238E27FC236}">
                <a16:creationId xmlns:a16="http://schemas.microsoft.com/office/drawing/2014/main" id="{EBA6AF88-E469-FA9C-117D-4FB27DFA0E6B}"/>
              </a:ext>
            </a:extLst>
          </p:cNvPr>
          <p:cNvSpPr>
            <a:spLocks noGrp="1"/>
          </p:cNvSpPr>
          <p:nvPr>
            <p:ph type="title"/>
          </p:nvPr>
        </p:nvSpPr>
        <p:spPr>
          <a:xfrm>
            <a:off x="336320" y="548680"/>
            <a:ext cx="8927802" cy="387798"/>
          </a:xfrm>
        </p:spPr>
        <p:txBody>
          <a:bodyPr/>
          <a:lstStyle/>
          <a:p>
            <a:r>
              <a:rPr lang="en-US" sz="2800" dirty="0" err="1"/>
              <a:t>Starten</a:t>
            </a:r>
            <a:r>
              <a:rPr lang="en-US" sz="2800" dirty="0"/>
              <a:t> </a:t>
            </a:r>
            <a:r>
              <a:rPr lang="en-US" sz="2800" dirty="0" err="1"/>
              <a:t>mit</a:t>
            </a:r>
            <a:r>
              <a:rPr lang="en-US" sz="2800" dirty="0"/>
              <a:t> OneDrive</a:t>
            </a:r>
            <a:endParaRPr lang="de-DE" sz="2800" dirty="0"/>
          </a:p>
        </p:txBody>
      </p:sp>
      <p:sp>
        <p:nvSpPr>
          <p:cNvPr id="6" name="Textplatzhalter 5">
            <a:extLst>
              <a:ext uri="{FF2B5EF4-FFF2-40B4-BE49-F238E27FC236}">
                <a16:creationId xmlns:a16="http://schemas.microsoft.com/office/drawing/2014/main" id="{88B221D2-B024-A834-C0FF-F14C6300C974}"/>
              </a:ext>
            </a:extLst>
          </p:cNvPr>
          <p:cNvSpPr>
            <a:spLocks noGrp="1"/>
          </p:cNvSpPr>
          <p:nvPr>
            <p:ph type="body" sz="quarter" idx="22"/>
          </p:nvPr>
        </p:nvSpPr>
        <p:spPr/>
        <p:txBody>
          <a:bodyPr/>
          <a:lstStyle/>
          <a:p>
            <a:endParaRPr lang="de-DE"/>
          </a:p>
        </p:txBody>
      </p:sp>
      <p:graphicFrame>
        <p:nvGraphicFramePr>
          <p:cNvPr id="10" name="Diagramm 9">
            <a:extLst>
              <a:ext uri="{FF2B5EF4-FFF2-40B4-BE49-F238E27FC236}">
                <a16:creationId xmlns:a16="http://schemas.microsoft.com/office/drawing/2014/main" id="{62671435-E82A-7B91-309A-57FD400607FF}"/>
              </a:ext>
            </a:extLst>
          </p:cNvPr>
          <p:cNvGraphicFramePr/>
          <p:nvPr>
            <p:extLst>
              <p:ext uri="{D42A27DB-BD31-4B8C-83A1-F6EECF244321}">
                <p14:modId xmlns:p14="http://schemas.microsoft.com/office/powerpoint/2010/main" val="2829620323"/>
              </p:ext>
            </p:extLst>
          </p:nvPr>
        </p:nvGraphicFramePr>
        <p:xfrm>
          <a:off x="523901" y="-472858"/>
          <a:ext cx="11218034" cy="6681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4767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42479-F51C-F755-2925-861CE8596125}"/>
              </a:ext>
            </a:extLst>
          </p:cNvPr>
          <p:cNvSpPr>
            <a:spLocks noGrp="1"/>
          </p:cNvSpPr>
          <p:nvPr>
            <p:ph type="title"/>
          </p:nvPr>
        </p:nvSpPr>
        <p:spPr/>
        <p:txBody>
          <a:bodyPr/>
          <a:lstStyle/>
          <a:p>
            <a:r>
              <a:rPr lang="de-DE" dirty="0"/>
              <a:t>OneDrive Online (1/2) </a:t>
            </a:r>
          </a:p>
        </p:txBody>
      </p:sp>
      <p:sp>
        <p:nvSpPr>
          <p:cNvPr id="6" name="Textplatzhalter 5">
            <a:extLst>
              <a:ext uri="{FF2B5EF4-FFF2-40B4-BE49-F238E27FC236}">
                <a16:creationId xmlns:a16="http://schemas.microsoft.com/office/drawing/2014/main" id="{5029029C-C0C8-123C-2B32-189ADFAB31DE}"/>
              </a:ext>
            </a:extLst>
          </p:cNvPr>
          <p:cNvSpPr>
            <a:spLocks noGrp="1"/>
          </p:cNvSpPr>
          <p:nvPr>
            <p:ph type="body" sz="quarter" idx="14"/>
          </p:nvPr>
        </p:nvSpPr>
        <p:spPr/>
        <p:txBody>
          <a:bodyPr/>
          <a:lstStyle/>
          <a:p>
            <a:r>
              <a:rPr lang="en-US" sz="2000" dirty="0" err="1"/>
              <a:t>Starten</a:t>
            </a:r>
            <a:r>
              <a:rPr lang="en-US" sz="2000" dirty="0"/>
              <a:t> </a:t>
            </a:r>
            <a:r>
              <a:rPr lang="en-US" sz="2000" dirty="0" err="1"/>
              <a:t>mit</a:t>
            </a:r>
            <a:r>
              <a:rPr lang="en-US" sz="2000" dirty="0"/>
              <a:t> OneDrive </a:t>
            </a:r>
            <a:endParaRPr lang="en-US" dirty="0"/>
          </a:p>
        </p:txBody>
      </p:sp>
      <p:pic>
        <p:nvPicPr>
          <p:cNvPr id="13" name="Grafik 12">
            <a:extLst>
              <a:ext uri="{FF2B5EF4-FFF2-40B4-BE49-F238E27FC236}">
                <a16:creationId xmlns:a16="http://schemas.microsoft.com/office/drawing/2014/main" id="{278E5FBE-E0B2-61A2-E942-E6184B5162D9}"/>
              </a:ext>
            </a:extLst>
          </p:cNvPr>
          <p:cNvPicPr>
            <a:picLocks noChangeAspect="1"/>
          </p:cNvPicPr>
          <p:nvPr/>
        </p:nvPicPr>
        <p:blipFill>
          <a:blip r:embed="rId3"/>
          <a:stretch>
            <a:fillRect/>
          </a:stretch>
        </p:blipFill>
        <p:spPr>
          <a:xfrm>
            <a:off x="1918121" y="1553355"/>
            <a:ext cx="7613113" cy="4680000"/>
          </a:xfrm>
          <a:prstGeom prst="rect">
            <a:avLst/>
          </a:prstGeom>
        </p:spPr>
      </p:pic>
      <p:sp>
        <p:nvSpPr>
          <p:cNvPr id="8" name="Textplatzhalter 7">
            <a:extLst>
              <a:ext uri="{FF2B5EF4-FFF2-40B4-BE49-F238E27FC236}">
                <a16:creationId xmlns:a16="http://schemas.microsoft.com/office/drawing/2014/main" id="{9A247024-F480-3E07-3753-3BFF09BC93BF}"/>
              </a:ext>
            </a:extLst>
          </p:cNvPr>
          <p:cNvSpPr>
            <a:spLocks noGrp="1"/>
          </p:cNvSpPr>
          <p:nvPr>
            <p:ph type="body" sz="quarter" idx="22"/>
          </p:nvPr>
        </p:nvSpPr>
        <p:spPr/>
        <p:txBody>
          <a:bodyPr/>
          <a:lstStyle/>
          <a:p>
            <a:endParaRPr lang="en-US"/>
          </a:p>
        </p:txBody>
      </p:sp>
      <p:sp>
        <p:nvSpPr>
          <p:cNvPr id="3" name="Rechteck 2">
            <a:extLst>
              <a:ext uri="{FF2B5EF4-FFF2-40B4-BE49-F238E27FC236}">
                <a16:creationId xmlns:a16="http://schemas.microsoft.com/office/drawing/2014/main" id="{0F9D02F3-8B67-CD64-2023-C4A3899F4F0A}"/>
              </a:ext>
            </a:extLst>
          </p:cNvPr>
          <p:cNvSpPr/>
          <p:nvPr/>
        </p:nvSpPr>
        <p:spPr>
          <a:xfrm>
            <a:off x="1947639" y="2004613"/>
            <a:ext cx="348361" cy="31089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DDF95C92-DBA8-8D9D-E277-4A7CE86272C0}"/>
              </a:ext>
            </a:extLst>
          </p:cNvPr>
          <p:cNvSpPr/>
          <p:nvPr/>
        </p:nvSpPr>
        <p:spPr>
          <a:xfrm>
            <a:off x="3014196" y="1816100"/>
            <a:ext cx="1503553" cy="18851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ußzeilenplatzhalter 9">
            <a:extLst>
              <a:ext uri="{FF2B5EF4-FFF2-40B4-BE49-F238E27FC236}">
                <a16:creationId xmlns:a16="http://schemas.microsoft.com/office/drawing/2014/main" id="{E4D39EE8-BD0A-0F35-C9EB-94E92B4CA476}"/>
              </a:ext>
            </a:extLst>
          </p:cNvPr>
          <p:cNvSpPr>
            <a:spLocks noGrp="1"/>
          </p:cNvSpPr>
          <p:nvPr>
            <p:ph type="ftr" sz="quarter" idx="3"/>
          </p:nvPr>
        </p:nvSpPr>
        <p:spPr>
          <a:xfrm>
            <a:off x="6995235" y="6590596"/>
            <a:ext cx="4358565" cy="138499"/>
          </a:xfrm>
        </p:spPr>
        <p:txBody>
          <a:bodyPr/>
          <a:lstStyle/>
          <a:p>
            <a:r>
              <a:rPr lang="de-DE" dirty="0"/>
              <a:t>OneDrive: Teilen Sie schon oder senden Sie noch?  </a:t>
            </a:r>
            <a:r>
              <a:rPr lang="de-DE" dirty="0" err="1"/>
              <a:t>Webinarserie</a:t>
            </a:r>
            <a:r>
              <a:rPr lang="de-DE" dirty="0"/>
              <a:t>: Fit für Microsoft 365</a:t>
            </a:r>
          </a:p>
        </p:txBody>
      </p:sp>
      <p:sp>
        <p:nvSpPr>
          <p:cNvPr id="11" name="Foliennummernplatzhalter 10">
            <a:extLst>
              <a:ext uri="{FF2B5EF4-FFF2-40B4-BE49-F238E27FC236}">
                <a16:creationId xmlns:a16="http://schemas.microsoft.com/office/drawing/2014/main" id="{56F4D6D0-65C6-AA22-9291-F19F047F4438}"/>
              </a:ext>
            </a:extLst>
          </p:cNvPr>
          <p:cNvSpPr>
            <a:spLocks noGrp="1"/>
          </p:cNvSpPr>
          <p:nvPr>
            <p:ph type="sldNum" sz="quarter" idx="4"/>
          </p:nvPr>
        </p:nvSpPr>
        <p:spPr/>
        <p:txBody>
          <a:bodyPr/>
          <a:lstStyle/>
          <a:p>
            <a:fld id="{15DCD0A5-AC27-7949-B137-E339729CD911}" type="slidenum">
              <a:rPr lang="de-DE" smtClean="0"/>
              <a:pPr/>
              <a:t>8</a:t>
            </a:fld>
            <a:endParaRPr lang="de-DE"/>
          </a:p>
        </p:txBody>
      </p:sp>
    </p:spTree>
    <p:extLst>
      <p:ext uri="{BB962C8B-B14F-4D97-AF65-F5344CB8AC3E}">
        <p14:creationId xmlns:p14="http://schemas.microsoft.com/office/powerpoint/2010/main" val="3656800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CFF6ED-DB58-6B1C-FD49-F19870DF5A72}"/>
              </a:ext>
            </a:extLst>
          </p:cNvPr>
          <p:cNvSpPr>
            <a:spLocks noGrp="1"/>
          </p:cNvSpPr>
          <p:nvPr>
            <p:ph type="title"/>
          </p:nvPr>
        </p:nvSpPr>
        <p:spPr/>
        <p:txBody>
          <a:bodyPr/>
          <a:lstStyle/>
          <a:p>
            <a:r>
              <a:rPr lang="de-DE" dirty="0"/>
              <a:t>OneDrive Online (2/2) </a:t>
            </a:r>
          </a:p>
        </p:txBody>
      </p:sp>
      <p:sp>
        <p:nvSpPr>
          <p:cNvPr id="5" name="Textplatzhalter 4">
            <a:extLst>
              <a:ext uri="{FF2B5EF4-FFF2-40B4-BE49-F238E27FC236}">
                <a16:creationId xmlns:a16="http://schemas.microsoft.com/office/drawing/2014/main" id="{AE12DB84-B5C4-66BC-4590-DC4BBD2B4514}"/>
              </a:ext>
            </a:extLst>
          </p:cNvPr>
          <p:cNvSpPr>
            <a:spLocks noGrp="1"/>
          </p:cNvSpPr>
          <p:nvPr>
            <p:ph type="body" sz="quarter" idx="14"/>
          </p:nvPr>
        </p:nvSpPr>
        <p:spPr/>
        <p:txBody>
          <a:bodyPr/>
          <a:lstStyle/>
          <a:p>
            <a:endParaRPr lang="de-DE"/>
          </a:p>
        </p:txBody>
      </p:sp>
      <p:sp>
        <p:nvSpPr>
          <p:cNvPr id="7" name="Textplatzhalter 6">
            <a:extLst>
              <a:ext uri="{FF2B5EF4-FFF2-40B4-BE49-F238E27FC236}">
                <a16:creationId xmlns:a16="http://schemas.microsoft.com/office/drawing/2014/main" id="{3301C226-8CC0-B52F-F41A-D40617F1AB70}"/>
              </a:ext>
            </a:extLst>
          </p:cNvPr>
          <p:cNvSpPr>
            <a:spLocks noGrp="1"/>
          </p:cNvSpPr>
          <p:nvPr>
            <p:ph type="body" sz="quarter" idx="22"/>
          </p:nvPr>
        </p:nvSpPr>
        <p:spPr/>
        <p:txBody>
          <a:bodyPr/>
          <a:lstStyle/>
          <a:p>
            <a:endParaRPr lang="de-DE"/>
          </a:p>
        </p:txBody>
      </p:sp>
      <p:pic>
        <p:nvPicPr>
          <p:cNvPr id="12" name="Grafik 11">
            <a:extLst>
              <a:ext uri="{FF2B5EF4-FFF2-40B4-BE49-F238E27FC236}">
                <a16:creationId xmlns:a16="http://schemas.microsoft.com/office/drawing/2014/main" id="{02CEE4FB-2614-7337-753F-C05832695E3F}"/>
              </a:ext>
            </a:extLst>
          </p:cNvPr>
          <p:cNvPicPr>
            <a:picLocks noChangeAspect="1"/>
          </p:cNvPicPr>
          <p:nvPr/>
        </p:nvPicPr>
        <p:blipFill>
          <a:blip r:embed="rId3"/>
          <a:stretch>
            <a:fillRect/>
          </a:stretch>
        </p:blipFill>
        <p:spPr>
          <a:xfrm>
            <a:off x="1926450" y="1549182"/>
            <a:ext cx="7633916" cy="4680000"/>
          </a:xfrm>
          <a:prstGeom prst="rect">
            <a:avLst/>
          </a:prstGeom>
        </p:spPr>
      </p:pic>
      <p:sp>
        <p:nvSpPr>
          <p:cNvPr id="8" name="Bildplatzhalter 7">
            <a:extLst>
              <a:ext uri="{FF2B5EF4-FFF2-40B4-BE49-F238E27FC236}">
                <a16:creationId xmlns:a16="http://schemas.microsoft.com/office/drawing/2014/main" id="{F7B787BB-8B76-CBA8-E6AB-B7C8A37741BE}"/>
              </a:ext>
            </a:extLst>
          </p:cNvPr>
          <p:cNvSpPr>
            <a:spLocks noGrp="1"/>
          </p:cNvSpPr>
          <p:nvPr>
            <p:ph type="pic" sz="quarter" idx="23"/>
          </p:nvPr>
        </p:nvSpPr>
        <p:spPr/>
      </p:sp>
      <p:sp>
        <p:nvSpPr>
          <p:cNvPr id="3" name="Rechteck 2">
            <a:extLst>
              <a:ext uri="{FF2B5EF4-FFF2-40B4-BE49-F238E27FC236}">
                <a16:creationId xmlns:a16="http://schemas.microsoft.com/office/drawing/2014/main" id="{5880A092-F575-C9B1-EA7E-FB1475B4E06E}"/>
              </a:ext>
            </a:extLst>
          </p:cNvPr>
          <p:cNvSpPr/>
          <p:nvPr/>
        </p:nvSpPr>
        <p:spPr>
          <a:xfrm>
            <a:off x="2860580" y="2736850"/>
            <a:ext cx="786384" cy="28459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ußzeilenplatzhalter 8">
            <a:extLst>
              <a:ext uri="{FF2B5EF4-FFF2-40B4-BE49-F238E27FC236}">
                <a16:creationId xmlns:a16="http://schemas.microsoft.com/office/drawing/2014/main" id="{D3BD3A83-3DD2-3B75-E88C-45C69BD18BE3}"/>
              </a:ext>
            </a:extLst>
          </p:cNvPr>
          <p:cNvSpPr>
            <a:spLocks noGrp="1"/>
          </p:cNvSpPr>
          <p:nvPr>
            <p:ph type="ftr" sz="quarter" idx="3"/>
          </p:nvPr>
        </p:nvSpPr>
        <p:spPr/>
        <p:txBody>
          <a:bodyPr/>
          <a:lstStyle/>
          <a:p>
            <a:r>
              <a:rPr lang="de-DE" dirty="0"/>
              <a:t>OneDrive: Teilen Sie schon oder senden Sie noch?  </a:t>
            </a:r>
            <a:r>
              <a:rPr lang="de-DE" dirty="0" err="1"/>
              <a:t>Webinarserie</a:t>
            </a:r>
            <a:r>
              <a:rPr lang="de-DE" dirty="0"/>
              <a:t>: Fit für Microsoft 365</a:t>
            </a:r>
          </a:p>
        </p:txBody>
      </p:sp>
      <p:sp>
        <p:nvSpPr>
          <p:cNvPr id="10" name="Foliennummernplatzhalter 9">
            <a:extLst>
              <a:ext uri="{FF2B5EF4-FFF2-40B4-BE49-F238E27FC236}">
                <a16:creationId xmlns:a16="http://schemas.microsoft.com/office/drawing/2014/main" id="{679B5E66-99C8-C099-C790-FA1F88F290E9}"/>
              </a:ext>
            </a:extLst>
          </p:cNvPr>
          <p:cNvSpPr>
            <a:spLocks noGrp="1"/>
          </p:cNvSpPr>
          <p:nvPr>
            <p:ph type="sldNum" sz="quarter" idx="4"/>
          </p:nvPr>
        </p:nvSpPr>
        <p:spPr/>
        <p:txBody>
          <a:bodyPr/>
          <a:lstStyle/>
          <a:p>
            <a:fld id="{15DCD0A5-AC27-7949-B137-E339729CD911}" type="slidenum">
              <a:rPr lang="de-DE" smtClean="0"/>
              <a:pPr/>
              <a:t>9</a:t>
            </a:fld>
            <a:endParaRPr lang="de-DE"/>
          </a:p>
        </p:txBody>
      </p:sp>
    </p:spTree>
    <p:extLst>
      <p:ext uri="{BB962C8B-B14F-4D97-AF65-F5344CB8AC3E}">
        <p14:creationId xmlns:p14="http://schemas.microsoft.com/office/powerpoint/2010/main" val="4594586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INTRO">
  <a:themeElements>
    <a:clrScheme name="tts Corporate Design 2021">
      <a:dk1>
        <a:srgbClr val="000000"/>
      </a:dk1>
      <a:lt1>
        <a:srgbClr val="FFFFFF"/>
      </a:lt1>
      <a:dk2>
        <a:srgbClr val="424242"/>
      </a:dk2>
      <a:lt2>
        <a:srgbClr val="E0E0E0"/>
      </a:lt2>
      <a:accent1>
        <a:srgbClr val="141E50"/>
      </a:accent1>
      <a:accent2>
        <a:srgbClr val="FD7326"/>
      </a:accent2>
      <a:accent3>
        <a:srgbClr val="FAB432"/>
      </a:accent3>
      <a:accent4>
        <a:srgbClr val="37BE82"/>
      </a:accent4>
      <a:accent5>
        <a:srgbClr val="999999"/>
      </a:accent5>
      <a:accent6>
        <a:srgbClr val="FFFFFF"/>
      </a:accent6>
      <a:hlink>
        <a:srgbClr val="0398E6"/>
      </a:hlink>
      <a:folHlink>
        <a:srgbClr val="925A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s ist Training by tts V_20220728.pptx" id="{B01950F5-B813-4B4C-A3CA-4AB1682AC3BE}" vid="{FF2CC5B9-34A1-4A1D-8A01-B341C0392747}"/>
    </a:ext>
  </a:extLst>
</a:theme>
</file>

<file path=ppt/theme/theme2.xml><?xml version="1.0" encoding="utf-8"?>
<a:theme xmlns:a="http://schemas.openxmlformats.org/drawingml/2006/main" name="CONTENT">
  <a:themeElements>
    <a:clrScheme name="tts Corporate Design 2021">
      <a:dk1>
        <a:srgbClr val="000000"/>
      </a:dk1>
      <a:lt1>
        <a:srgbClr val="FFFFFF"/>
      </a:lt1>
      <a:dk2>
        <a:srgbClr val="424242"/>
      </a:dk2>
      <a:lt2>
        <a:srgbClr val="E0E0E0"/>
      </a:lt2>
      <a:accent1>
        <a:srgbClr val="141E50"/>
      </a:accent1>
      <a:accent2>
        <a:srgbClr val="FD7326"/>
      </a:accent2>
      <a:accent3>
        <a:srgbClr val="FAB432"/>
      </a:accent3>
      <a:accent4>
        <a:srgbClr val="37BE82"/>
      </a:accent4>
      <a:accent5>
        <a:srgbClr val="999999"/>
      </a:accent5>
      <a:accent6>
        <a:srgbClr val="FFFFFF"/>
      </a:accent6>
      <a:hlink>
        <a:srgbClr val="0398E6"/>
      </a:hlink>
      <a:folHlink>
        <a:srgbClr val="925AA2"/>
      </a:folHlink>
    </a:clrScheme>
    <a:fontScheme name="tts Font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as ist Training by tts V_20220728.pptx" id="{B01950F5-B813-4B4C-A3CA-4AB1682AC3BE}" vid="{0ED3D4D9-45F4-47F9-9126-0CEF9B78187C}"/>
    </a:ext>
  </a:extLst>
</a:theme>
</file>

<file path=ppt/theme/theme3.xml><?xml version="1.0" encoding="utf-8"?>
<a:theme xmlns:a="http://schemas.openxmlformats.org/drawingml/2006/main" name="1_CONTENT">
  <a:themeElements>
    <a:clrScheme name="tts Corporate Design 2021">
      <a:dk1>
        <a:srgbClr val="000000"/>
      </a:dk1>
      <a:lt1>
        <a:srgbClr val="FFFFFF"/>
      </a:lt1>
      <a:dk2>
        <a:srgbClr val="424242"/>
      </a:dk2>
      <a:lt2>
        <a:srgbClr val="E0E0E0"/>
      </a:lt2>
      <a:accent1>
        <a:srgbClr val="141E50"/>
      </a:accent1>
      <a:accent2>
        <a:srgbClr val="FD7326"/>
      </a:accent2>
      <a:accent3>
        <a:srgbClr val="FAB432"/>
      </a:accent3>
      <a:accent4>
        <a:srgbClr val="37BE82"/>
      </a:accent4>
      <a:accent5>
        <a:srgbClr val="999999"/>
      </a:accent5>
      <a:accent6>
        <a:srgbClr val="FFFFFF"/>
      </a:accent6>
      <a:hlink>
        <a:srgbClr val="0398E6"/>
      </a:hlink>
      <a:folHlink>
        <a:srgbClr val="925AA2"/>
      </a:folHlink>
    </a:clrScheme>
    <a:fontScheme name="tts Font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ts learning architects PPT Template" id="{73E92BF3-816B-44BD-98A9-68A6DA64C742}" vid="{90C4C3DB-57F3-430F-AEE0-35AC415B286B}"/>
    </a:ext>
  </a:extLst>
</a:theme>
</file>

<file path=ppt/theme/theme4.xml><?xml version="1.0" encoding="utf-8"?>
<a:theme xmlns:a="http://schemas.openxmlformats.org/drawingml/2006/main" name="2_CONTENT">
  <a:themeElements>
    <a:clrScheme name="Benutzerdefiniert 1">
      <a:dk1>
        <a:srgbClr val="000000"/>
      </a:dk1>
      <a:lt1>
        <a:srgbClr val="FFFFFF"/>
      </a:lt1>
      <a:dk2>
        <a:srgbClr val="424242"/>
      </a:dk2>
      <a:lt2>
        <a:srgbClr val="E7E6E6"/>
      </a:lt2>
      <a:accent1>
        <a:srgbClr val="151D50"/>
      </a:accent1>
      <a:accent2>
        <a:srgbClr val="FD7326"/>
      </a:accent2>
      <a:accent3>
        <a:srgbClr val="FAB333"/>
      </a:accent3>
      <a:accent4>
        <a:srgbClr val="37BE82"/>
      </a:accent4>
      <a:accent5>
        <a:srgbClr val="999999"/>
      </a:accent5>
      <a:accent6>
        <a:srgbClr val="FFFF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99F38E44-5C46-4892-8884-13129671008D}" vid="{6015917F-72E2-48F1-9374-D9ADDF4E39A7}"/>
    </a:ext>
  </a:extLst>
</a:theme>
</file>

<file path=ppt/theme/theme5.xml><?xml version="1.0" encoding="utf-8"?>
<a:theme xmlns:a="http://schemas.openxmlformats.org/drawingml/2006/main" name="1_INTRO">
  <a:themeElements>
    <a:clrScheme name="Benutzerdefiniert 1">
      <a:dk1>
        <a:srgbClr val="000000"/>
      </a:dk1>
      <a:lt1>
        <a:srgbClr val="FFFFFF"/>
      </a:lt1>
      <a:dk2>
        <a:srgbClr val="424242"/>
      </a:dk2>
      <a:lt2>
        <a:srgbClr val="E7E6E6"/>
      </a:lt2>
      <a:accent1>
        <a:srgbClr val="151D50"/>
      </a:accent1>
      <a:accent2>
        <a:srgbClr val="FD7326"/>
      </a:accent2>
      <a:accent3>
        <a:srgbClr val="FAB333"/>
      </a:accent3>
      <a:accent4>
        <a:srgbClr val="37BE82"/>
      </a:accent4>
      <a:accent5>
        <a:srgbClr val="999999"/>
      </a:accent5>
      <a:accent6>
        <a:srgbClr val="FFFF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99F38E44-5C46-4892-8884-13129671008D}" vid="{D229A940-3338-4D8F-9ED3-383FBDB4A62B}"/>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1526</Words>
  <Application>Microsoft Office PowerPoint</Application>
  <PresentationFormat>Breitbild</PresentationFormat>
  <Paragraphs>210</Paragraphs>
  <Slides>32</Slides>
  <Notes>32</Notes>
  <HiddenSlides>0</HiddenSlides>
  <MMClips>0</MMClips>
  <ScaleCrop>false</ScaleCrop>
  <HeadingPairs>
    <vt:vector size="6" baseType="variant">
      <vt:variant>
        <vt:lpstr>Verwendete Schriftarten</vt:lpstr>
      </vt:variant>
      <vt:variant>
        <vt:i4>6</vt:i4>
      </vt:variant>
      <vt:variant>
        <vt:lpstr>Design</vt:lpstr>
      </vt:variant>
      <vt:variant>
        <vt:i4>5</vt:i4>
      </vt:variant>
      <vt:variant>
        <vt:lpstr>Folientitel</vt:lpstr>
      </vt:variant>
      <vt:variant>
        <vt:i4>32</vt:i4>
      </vt:variant>
    </vt:vector>
  </HeadingPairs>
  <TitlesOfParts>
    <vt:vector size="43" baseType="lpstr">
      <vt:lpstr>Arial</vt:lpstr>
      <vt:lpstr>Calibri</vt:lpstr>
      <vt:lpstr>Segoe UI</vt:lpstr>
      <vt:lpstr>Segoe UI Light</vt:lpstr>
      <vt:lpstr>Segoe UI Semibold</vt:lpstr>
      <vt:lpstr>Wingdings</vt:lpstr>
      <vt:lpstr>INTRO</vt:lpstr>
      <vt:lpstr>CONTENT</vt:lpstr>
      <vt:lpstr>1_CONTENT</vt:lpstr>
      <vt:lpstr>2_CONTENT</vt:lpstr>
      <vt:lpstr>1_INTRO</vt:lpstr>
      <vt:lpstr>OneDrive:  Teilen Sie schon oder senden Sie noch?</vt:lpstr>
      <vt:lpstr>Referent:innen </vt:lpstr>
      <vt:lpstr>PowerPoint-Präsentation</vt:lpstr>
      <vt:lpstr>OneDrive:  Teilen Sie schon oder senden Sie noch?</vt:lpstr>
      <vt:lpstr>Wieso OneDrive?</vt:lpstr>
      <vt:lpstr>PowerPoint-Präsentation</vt:lpstr>
      <vt:lpstr>Starten mit OneDrive</vt:lpstr>
      <vt:lpstr>OneDrive Online (1/2) </vt:lpstr>
      <vt:lpstr>OneDrive Online (2/2) </vt:lpstr>
      <vt:lpstr>Neuen Ordner erstellen (1/2)</vt:lpstr>
      <vt:lpstr>Neuen Ordner erstellen (2/2)</vt:lpstr>
      <vt:lpstr>Datei hochladen (1/2)</vt:lpstr>
      <vt:lpstr>Datei hochladen (2/2)</vt:lpstr>
      <vt:lpstr>Hochgeladene Datei im neuen Ordner </vt:lpstr>
      <vt:lpstr>Arbeiten Sie gemeinsam an Dateien – in Echtzeit</vt:lpstr>
      <vt:lpstr>Teilen der Datei (1/3)</vt:lpstr>
      <vt:lpstr>Teilen mit Bearbeitungsrecht</vt:lpstr>
      <vt:lpstr>Bearbeitungskommentar hinzufügen</vt:lpstr>
      <vt:lpstr>Bearbeitungslink versenden</vt:lpstr>
      <vt:lpstr>Bearbeitungslink versenden</vt:lpstr>
      <vt:lpstr>Zugriffsrechte</vt:lpstr>
      <vt:lpstr>Zugriff verwalten</vt:lpstr>
      <vt:lpstr>Zugriff verwalten: Datei nicht mehr teilen</vt:lpstr>
      <vt:lpstr>Zugriff verwalten: Bearbeitungsrechte anpassen (1/3)</vt:lpstr>
      <vt:lpstr>Zugriff verwalten: Bearbeitungsrechte anpassen (2/3)</vt:lpstr>
      <vt:lpstr>Zugriff verwalten: Bearbeitungsrechte anpassen (3/3)</vt:lpstr>
      <vt:lpstr>tts Microsoft Empowerment</vt:lpstr>
      <vt:lpstr>Workflow WBTs</vt:lpstr>
      <vt:lpstr>Workflow WBTs</vt:lpstr>
      <vt:lpstr>Microsoft Empowerment by tts </vt:lpstr>
      <vt:lpstr>Übersicht der Workflow WBTs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2023-01-13T08:38:41Z</dcterms:created>
  <dcterms:modified xsi:type="dcterms:W3CDTF">2023-01-13T08:38:53Z</dcterms:modified>
</cp:coreProperties>
</file>