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C_CB75E57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7" r:id="rId2"/>
    <p:sldMasterId id="2147483687" r:id="rId3"/>
    <p:sldMasterId id="2147483689" r:id="rId4"/>
    <p:sldMasterId id="2147483691" r:id="rId5"/>
  </p:sldMasterIdLst>
  <p:notesMasterIdLst>
    <p:notesMasterId r:id="rId31"/>
  </p:notesMasterIdLst>
  <p:sldIdLst>
    <p:sldId id="266" r:id="rId6"/>
    <p:sldId id="312" r:id="rId7"/>
    <p:sldId id="2076137624" r:id="rId8"/>
    <p:sldId id="2076137629" r:id="rId9"/>
    <p:sldId id="308" r:id="rId10"/>
    <p:sldId id="271" r:id="rId11"/>
    <p:sldId id="272" r:id="rId12"/>
    <p:sldId id="307" r:id="rId13"/>
    <p:sldId id="279" r:id="rId14"/>
    <p:sldId id="310" r:id="rId15"/>
    <p:sldId id="284" r:id="rId16"/>
    <p:sldId id="314" r:id="rId17"/>
    <p:sldId id="315" r:id="rId18"/>
    <p:sldId id="316" r:id="rId19"/>
    <p:sldId id="268" r:id="rId20"/>
    <p:sldId id="269" r:id="rId21"/>
    <p:sldId id="270" r:id="rId22"/>
    <p:sldId id="317" r:id="rId23"/>
    <p:sldId id="318" r:id="rId24"/>
    <p:sldId id="2076137609" r:id="rId25"/>
    <p:sldId id="2076137627" r:id="rId26"/>
    <p:sldId id="2076137621" r:id="rId27"/>
    <p:sldId id="2076137620" r:id="rId28"/>
    <p:sldId id="300" r:id="rId29"/>
    <p:sldId id="302"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F218B6D7-0B29-4EDA-B201-64353EBBEF35}">
          <p14:sldIdLst>
            <p14:sldId id="266"/>
            <p14:sldId id="312"/>
            <p14:sldId id="2076137624"/>
            <p14:sldId id="2076137629"/>
          </p14:sldIdLst>
        </p14:section>
        <p14:section name="Regeln erstellen und anwenden" id="{9B090F5C-E2EA-4668-B06A-C79AF0D96943}">
          <p14:sldIdLst>
            <p14:sldId id="308"/>
            <p14:sldId id="271"/>
            <p14:sldId id="272"/>
            <p14:sldId id="307"/>
            <p14:sldId id="279"/>
          </p14:sldIdLst>
        </p14:section>
        <p14:section name="Quicksteps" id="{0ABA2718-07CB-4621-9554-3C3F752DFBE1}">
          <p14:sldIdLst>
            <p14:sldId id="310"/>
            <p14:sldId id="284"/>
            <p14:sldId id="314"/>
            <p14:sldId id="315"/>
            <p14:sldId id="316"/>
            <p14:sldId id="268"/>
            <p14:sldId id="269"/>
            <p14:sldId id="270"/>
            <p14:sldId id="317"/>
            <p14:sldId id="318"/>
          </p14:sldIdLst>
        </p14:section>
        <p14:section name="MS 365 empowerment" id="{58EC8172-9F64-468A-8EC0-50E2278A18F9}">
          <p14:sldIdLst>
            <p14:sldId id="2076137609"/>
            <p14:sldId id="2076137627"/>
            <p14:sldId id="2076137621"/>
            <p14:sldId id="2076137620"/>
            <p14:sldId id="300"/>
            <p14:sldId id="3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B14D8F-0F07-D8E6-4385-7F62635F6896}" name="Neuenhofer, Maleen" initials="NM" userId="S::NeuenhoferMa@tt-s.com::acb752f1-4e1a-4748-a11f-7cc9c01ce2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A88FE-1C5E-4B42-95C4-C39C7F2FE693}" v="770" dt="2022-12-07T13:51:57.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s>
</file>

<file path=ppt/comments/modernComment_12C_CB75E575.xml><?xml version="1.0" encoding="utf-8"?>
<p188:cmLst xmlns:a="http://schemas.openxmlformats.org/drawingml/2006/main" xmlns:r="http://schemas.openxmlformats.org/officeDocument/2006/relationships" xmlns:p188="http://schemas.microsoft.com/office/powerpoint/2018/8/main">
  <p188:cm id="{A35B5749-452A-4173-9121-1E4A30651C3A}" authorId="{0BB14D8F-0F07-D8E6-4385-7F62635F6896}" created="2022-10-11T09:05:51.580">
    <pc:sldMkLst xmlns:pc="http://schemas.microsoft.com/office/powerpoint/2013/main/command">
      <pc:docMk/>
      <pc:sldMk cId="3413501301" sldId="300"/>
    </pc:sldMkLst>
    <p188:txBody>
      <a:bodyPr/>
      <a:lstStyle/>
      <a:p>
        <a:r>
          <a:rPr lang="en-US"/>
          <a:t>[@Schaffranka, Ralf] Diese Folie für die Follow Up Mail drin lassen, aber beim Webinar außenvorlassen?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A6CF8-E58D-45B8-9589-27F3962DF449}" type="doc">
      <dgm:prSet loTypeId="urn:microsoft.com/office/officeart/2005/8/layout/chevron1" loCatId="process" qsTypeId="urn:microsoft.com/office/officeart/2005/8/quickstyle/simple1" qsCatId="simple" csTypeId="urn:microsoft.com/office/officeart/2005/8/colors/accent1_2" csCatId="accent1" phldr="1"/>
      <dgm:spPr/>
    </dgm:pt>
    <dgm:pt modelId="{1AA4339C-5DB7-46C7-8607-572A74C105E7}">
      <dgm:prSet phldrT="[Text]" custT="1"/>
      <dgm:spPr/>
      <dgm:t>
        <a:bodyPr/>
        <a:lstStyle/>
        <a:p>
          <a:pPr>
            <a:buFont typeface="+mj-lt"/>
            <a:buAutoNum type="arabicPeriod"/>
          </a:pPr>
          <a:r>
            <a:rPr lang="de-DE" sz="1800"/>
            <a:t>Mail geht ein von einer bestimmten Absender Domain</a:t>
          </a:r>
          <a:endParaRPr lang="en-US" sz="1800"/>
        </a:p>
      </dgm:t>
    </dgm:pt>
    <dgm:pt modelId="{674489DD-14CF-445B-A78A-E16601255E0F}" type="parTrans" cxnId="{CBF2E45D-8B8F-44E3-8877-0EBEBC533E12}">
      <dgm:prSet/>
      <dgm:spPr/>
      <dgm:t>
        <a:bodyPr/>
        <a:lstStyle/>
        <a:p>
          <a:endParaRPr lang="en-US" sz="1800"/>
        </a:p>
      </dgm:t>
    </dgm:pt>
    <dgm:pt modelId="{6748330E-B7A4-4AB4-AC83-B7F99B2DC5A4}" type="sibTrans" cxnId="{CBF2E45D-8B8F-44E3-8877-0EBEBC533E12}">
      <dgm:prSet/>
      <dgm:spPr/>
      <dgm:t>
        <a:bodyPr/>
        <a:lstStyle/>
        <a:p>
          <a:endParaRPr lang="en-US" sz="1800"/>
        </a:p>
      </dgm:t>
    </dgm:pt>
    <dgm:pt modelId="{E8C543AC-F7FF-476B-A1A3-544575C17A02}">
      <dgm:prSet phldrT="[Text]" custT="1"/>
      <dgm:spPr>
        <a:solidFill>
          <a:schemeClr val="accent2"/>
        </a:solidFill>
      </dgm:spPr>
      <dgm:t>
        <a:bodyPr/>
        <a:lstStyle/>
        <a:p>
          <a:pPr>
            <a:buFont typeface="+mj-lt"/>
            <a:buAutoNum type="arabicPeriod"/>
          </a:pPr>
          <a:r>
            <a:rPr lang="de-DE" sz="1800"/>
            <a:t>Mail wird manuell als gelesen kennzeichnet</a:t>
          </a:r>
          <a:endParaRPr lang="en-US" sz="1800"/>
        </a:p>
      </dgm:t>
    </dgm:pt>
    <dgm:pt modelId="{34E5B0A1-9EAD-4C04-9342-0C85DA97898C}" type="parTrans" cxnId="{30A68E1B-4449-4253-959F-B61124385FF2}">
      <dgm:prSet/>
      <dgm:spPr/>
      <dgm:t>
        <a:bodyPr/>
        <a:lstStyle/>
        <a:p>
          <a:endParaRPr lang="en-US" sz="1800"/>
        </a:p>
      </dgm:t>
    </dgm:pt>
    <dgm:pt modelId="{F91F22A4-B5BC-49E0-8B98-250B28518A4E}" type="sibTrans" cxnId="{30A68E1B-4449-4253-959F-B61124385FF2}">
      <dgm:prSet/>
      <dgm:spPr/>
      <dgm:t>
        <a:bodyPr/>
        <a:lstStyle/>
        <a:p>
          <a:endParaRPr lang="en-US" sz="1800"/>
        </a:p>
      </dgm:t>
    </dgm:pt>
    <dgm:pt modelId="{A9771051-19D7-49D8-BF94-A41A181F4AE7}">
      <dgm:prSet phldrT="[Text]" custT="1"/>
      <dgm:spPr>
        <a:solidFill>
          <a:schemeClr val="accent3"/>
        </a:solidFill>
      </dgm:spPr>
      <dgm:t>
        <a:bodyPr/>
        <a:lstStyle/>
        <a:p>
          <a:pPr>
            <a:buFont typeface="+mj-lt"/>
            <a:buAutoNum type="arabicPeriod"/>
          </a:pPr>
          <a:r>
            <a:rPr lang="de-DE" sz="1800"/>
            <a:t>Mail wird automatisch in Zielordner für diese Absender Domain verschoben</a:t>
          </a:r>
          <a:endParaRPr lang="en-US" sz="1800"/>
        </a:p>
      </dgm:t>
    </dgm:pt>
    <dgm:pt modelId="{69C31C02-362E-4F62-AA3B-782991E6CF40}" type="parTrans" cxnId="{375FE2B8-027F-4698-AE7C-663B65EA7A67}">
      <dgm:prSet/>
      <dgm:spPr/>
      <dgm:t>
        <a:bodyPr/>
        <a:lstStyle/>
        <a:p>
          <a:endParaRPr lang="en-US" sz="1800"/>
        </a:p>
      </dgm:t>
    </dgm:pt>
    <dgm:pt modelId="{B9D9951E-1574-4ACC-BCFB-B54031306214}" type="sibTrans" cxnId="{375FE2B8-027F-4698-AE7C-663B65EA7A67}">
      <dgm:prSet/>
      <dgm:spPr/>
      <dgm:t>
        <a:bodyPr/>
        <a:lstStyle/>
        <a:p>
          <a:endParaRPr lang="en-US" sz="1800"/>
        </a:p>
      </dgm:t>
    </dgm:pt>
    <dgm:pt modelId="{2230F166-06B0-4DF9-9D27-722569B08C15}" type="pres">
      <dgm:prSet presAssocID="{AF7A6CF8-E58D-45B8-9589-27F3962DF449}" presName="Name0" presStyleCnt="0">
        <dgm:presLayoutVars>
          <dgm:dir/>
          <dgm:animLvl val="lvl"/>
          <dgm:resizeHandles val="exact"/>
        </dgm:presLayoutVars>
      </dgm:prSet>
      <dgm:spPr/>
    </dgm:pt>
    <dgm:pt modelId="{28DE57E4-20B4-45AF-A576-1594B32BE3B5}" type="pres">
      <dgm:prSet presAssocID="{1AA4339C-5DB7-46C7-8607-572A74C105E7}" presName="parTxOnly" presStyleLbl="node1" presStyleIdx="0" presStyleCnt="3">
        <dgm:presLayoutVars>
          <dgm:chMax val="0"/>
          <dgm:chPref val="0"/>
          <dgm:bulletEnabled val="1"/>
        </dgm:presLayoutVars>
      </dgm:prSet>
      <dgm:spPr/>
    </dgm:pt>
    <dgm:pt modelId="{DA3ABDC4-7239-44A6-B97D-5B82928C24A6}" type="pres">
      <dgm:prSet presAssocID="{6748330E-B7A4-4AB4-AC83-B7F99B2DC5A4}" presName="parTxOnlySpace" presStyleCnt="0"/>
      <dgm:spPr/>
    </dgm:pt>
    <dgm:pt modelId="{89EEABC7-88F0-4872-A62D-2CC0A28839BB}" type="pres">
      <dgm:prSet presAssocID="{E8C543AC-F7FF-476B-A1A3-544575C17A02}" presName="parTxOnly" presStyleLbl="node1" presStyleIdx="1" presStyleCnt="3">
        <dgm:presLayoutVars>
          <dgm:chMax val="0"/>
          <dgm:chPref val="0"/>
          <dgm:bulletEnabled val="1"/>
        </dgm:presLayoutVars>
      </dgm:prSet>
      <dgm:spPr/>
    </dgm:pt>
    <dgm:pt modelId="{AC87791B-94C6-46C8-868E-4DE635D27C24}" type="pres">
      <dgm:prSet presAssocID="{F91F22A4-B5BC-49E0-8B98-250B28518A4E}" presName="parTxOnlySpace" presStyleCnt="0"/>
      <dgm:spPr/>
    </dgm:pt>
    <dgm:pt modelId="{150ACE92-6D2B-4D29-806C-35ACB8C8C425}" type="pres">
      <dgm:prSet presAssocID="{A9771051-19D7-49D8-BF94-A41A181F4AE7}" presName="parTxOnly" presStyleLbl="node1" presStyleIdx="2" presStyleCnt="3">
        <dgm:presLayoutVars>
          <dgm:chMax val="0"/>
          <dgm:chPref val="0"/>
          <dgm:bulletEnabled val="1"/>
        </dgm:presLayoutVars>
      </dgm:prSet>
      <dgm:spPr/>
    </dgm:pt>
  </dgm:ptLst>
  <dgm:cxnLst>
    <dgm:cxn modelId="{E35E3106-3B4E-4772-8ECB-04B026759468}" type="presOf" srcId="{E8C543AC-F7FF-476B-A1A3-544575C17A02}" destId="{89EEABC7-88F0-4872-A62D-2CC0A28839BB}" srcOrd="0" destOrd="0" presId="urn:microsoft.com/office/officeart/2005/8/layout/chevron1"/>
    <dgm:cxn modelId="{30A68E1B-4449-4253-959F-B61124385FF2}" srcId="{AF7A6CF8-E58D-45B8-9589-27F3962DF449}" destId="{E8C543AC-F7FF-476B-A1A3-544575C17A02}" srcOrd="1" destOrd="0" parTransId="{34E5B0A1-9EAD-4C04-9342-0C85DA97898C}" sibTransId="{F91F22A4-B5BC-49E0-8B98-250B28518A4E}"/>
    <dgm:cxn modelId="{3C6DBD32-179C-4D58-93C6-A9C2F4F59D32}" type="presOf" srcId="{A9771051-19D7-49D8-BF94-A41A181F4AE7}" destId="{150ACE92-6D2B-4D29-806C-35ACB8C8C425}" srcOrd="0" destOrd="0" presId="urn:microsoft.com/office/officeart/2005/8/layout/chevron1"/>
    <dgm:cxn modelId="{CBF2E45D-8B8F-44E3-8877-0EBEBC533E12}" srcId="{AF7A6CF8-E58D-45B8-9589-27F3962DF449}" destId="{1AA4339C-5DB7-46C7-8607-572A74C105E7}" srcOrd="0" destOrd="0" parTransId="{674489DD-14CF-445B-A78A-E16601255E0F}" sibTransId="{6748330E-B7A4-4AB4-AC83-B7F99B2DC5A4}"/>
    <dgm:cxn modelId="{05340365-D97E-4023-AC99-51D80EB1D4F2}" type="presOf" srcId="{1AA4339C-5DB7-46C7-8607-572A74C105E7}" destId="{28DE57E4-20B4-45AF-A576-1594B32BE3B5}" srcOrd="0" destOrd="0" presId="urn:microsoft.com/office/officeart/2005/8/layout/chevron1"/>
    <dgm:cxn modelId="{375FE2B8-027F-4698-AE7C-663B65EA7A67}" srcId="{AF7A6CF8-E58D-45B8-9589-27F3962DF449}" destId="{A9771051-19D7-49D8-BF94-A41A181F4AE7}" srcOrd="2" destOrd="0" parTransId="{69C31C02-362E-4F62-AA3B-782991E6CF40}" sibTransId="{B9D9951E-1574-4ACC-BCFB-B54031306214}"/>
    <dgm:cxn modelId="{113741DD-D09C-4077-80B6-71FD7D12326C}" type="presOf" srcId="{AF7A6CF8-E58D-45B8-9589-27F3962DF449}" destId="{2230F166-06B0-4DF9-9D27-722569B08C15}" srcOrd="0" destOrd="0" presId="urn:microsoft.com/office/officeart/2005/8/layout/chevron1"/>
    <dgm:cxn modelId="{AE6661B4-3697-4363-9D70-210F4ABA0BE8}" type="presParOf" srcId="{2230F166-06B0-4DF9-9D27-722569B08C15}" destId="{28DE57E4-20B4-45AF-A576-1594B32BE3B5}" srcOrd="0" destOrd="0" presId="urn:microsoft.com/office/officeart/2005/8/layout/chevron1"/>
    <dgm:cxn modelId="{CBF8A111-2A3A-482F-9ED6-B97B7FC5FA00}" type="presParOf" srcId="{2230F166-06B0-4DF9-9D27-722569B08C15}" destId="{DA3ABDC4-7239-44A6-B97D-5B82928C24A6}" srcOrd="1" destOrd="0" presId="urn:microsoft.com/office/officeart/2005/8/layout/chevron1"/>
    <dgm:cxn modelId="{3309601F-B7F8-4D11-8B8D-B5DAA677FC0A}" type="presParOf" srcId="{2230F166-06B0-4DF9-9D27-722569B08C15}" destId="{89EEABC7-88F0-4872-A62D-2CC0A28839BB}" srcOrd="2" destOrd="0" presId="urn:microsoft.com/office/officeart/2005/8/layout/chevron1"/>
    <dgm:cxn modelId="{D127EC38-E35E-4F43-A0F0-DFC215190ABE}" type="presParOf" srcId="{2230F166-06B0-4DF9-9D27-722569B08C15}" destId="{AC87791B-94C6-46C8-868E-4DE635D27C24}" srcOrd="3" destOrd="0" presId="urn:microsoft.com/office/officeart/2005/8/layout/chevron1"/>
    <dgm:cxn modelId="{F08A89FD-A26C-4992-BA2A-F7926753225E}" type="presParOf" srcId="{2230F166-06B0-4DF9-9D27-722569B08C15}" destId="{150ACE92-6D2B-4D29-806C-35ACB8C8C42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7A6CF8-E58D-45B8-9589-27F3962DF449}" type="doc">
      <dgm:prSet loTypeId="urn:microsoft.com/office/officeart/2005/8/layout/chevron1" loCatId="process" qsTypeId="urn:microsoft.com/office/officeart/2005/8/quickstyle/simple1" qsCatId="simple" csTypeId="urn:microsoft.com/office/officeart/2005/8/colors/accent1_2" csCatId="accent1" phldr="1"/>
      <dgm:spPr/>
    </dgm:pt>
    <dgm:pt modelId="{1AA4339C-5DB7-46C7-8607-572A74C105E7}">
      <dgm:prSet phldrT="[Text]" custT="1"/>
      <dgm:spPr/>
      <dgm:t>
        <a:bodyPr/>
        <a:lstStyle/>
        <a:p>
          <a:pPr>
            <a:buFont typeface="+mj-lt"/>
            <a:buAutoNum type="arabicPeriod"/>
          </a:pPr>
          <a:r>
            <a:rPr lang="de-DE" sz="1800"/>
            <a:t>Mail als gelesen markieren</a:t>
          </a:r>
          <a:endParaRPr lang="en-US" sz="1800"/>
        </a:p>
      </dgm:t>
    </dgm:pt>
    <dgm:pt modelId="{674489DD-14CF-445B-A78A-E16601255E0F}" type="parTrans" cxnId="{CBF2E45D-8B8F-44E3-8877-0EBEBC533E12}">
      <dgm:prSet/>
      <dgm:spPr/>
      <dgm:t>
        <a:bodyPr/>
        <a:lstStyle/>
        <a:p>
          <a:endParaRPr lang="en-US" sz="1800"/>
        </a:p>
      </dgm:t>
    </dgm:pt>
    <dgm:pt modelId="{6748330E-B7A4-4AB4-AC83-B7F99B2DC5A4}" type="sibTrans" cxnId="{CBF2E45D-8B8F-44E3-8877-0EBEBC533E12}">
      <dgm:prSet/>
      <dgm:spPr/>
      <dgm:t>
        <a:bodyPr/>
        <a:lstStyle/>
        <a:p>
          <a:endParaRPr lang="en-US" sz="1800"/>
        </a:p>
      </dgm:t>
    </dgm:pt>
    <dgm:pt modelId="{E8C543AC-F7FF-476B-A1A3-544575C17A02}">
      <dgm:prSet phldrT="[Text]" custT="1"/>
      <dgm:spPr>
        <a:solidFill>
          <a:schemeClr val="accent2"/>
        </a:solidFill>
      </dgm:spPr>
      <dgm:t>
        <a:bodyPr/>
        <a:lstStyle/>
        <a:p>
          <a:pPr>
            <a:buFont typeface="+mj-lt"/>
            <a:buAutoNum type="arabicPeriod"/>
          </a:pPr>
          <a:r>
            <a:rPr lang="de-DE" sz="1800"/>
            <a:t>Mail wird in den Ordner </a:t>
          </a:r>
          <a:r>
            <a:rPr lang="de-DE" sz="1800" i="1"/>
            <a:t>Angebote</a:t>
          </a:r>
          <a:r>
            <a:rPr lang="de-DE" sz="1800"/>
            <a:t> verschoben</a:t>
          </a:r>
          <a:endParaRPr lang="en-US" sz="1800"/>
        </a:p>
      </dgm:t>
    </dgm:pt>
    <dgm:pt modelId="{34E5B0A1-9EAD-4C04-9342-0C85DA97898C}" type="parTrans" cxnId="{30A68E1B-4449-4253-959F-B61124385FF2}">
      <dgm:prSet/>
      <dgm:spPr/>
      <dgm:t>
        <a:bodyPr/>
        <a:lstStyle/>
        <a:p>
          <a:endParaRPr lang="en-US" sz="1800"/>
        </a:p>
      </dgm:t>
    </dgm:pt>
    <dgm:pt modelId="{F91F22A4-B5BC-49E0-8B98-250B28518A4E}" type="sibTrans" cxnId="{30A68E1B-4449-4253-959F-B61124385FF2}">
      <dgm:prSet/>
      <dgm:spPr/>
      <dgm:t>
        <a:bodyPr/>
        <a:lstStyle/>
        <a:p>
          <a:endParaRPr lang="en-US" sz="1800"/>
        </a:p>
      </dgm:t>
    </dgm:pt>
    <dgm:pt modelId="{A9771051-19D7-49D8-BF94-A41A181F4AE7}">
      <dgm:prSet phldrT="[Text]" custT="1"/>
      <dgm:spPr>
        <a:solidFill>
          <a:schemeClr val="accent3"/>
        </a:solidFill>
      </dgm:spPr>
      <dgm:t>
        <a:bodyPr/>
        <a:lstStyle/>
        <a:p>
          <a:pPr>
            <a:buFont typeface="+mj-lt"/>
            <a:buAutoNum type="arabicPeriod"/>
          </a:pPr>
          <a:r>
            <a:rPr lang="de-DE" sz="1800"/>
            <a:t>Der / die Kundin soll Antwortmail erhalten</a:t>
          </a:r>
          <a:endParaRPr lang="en-US" sz="1800"/>
        </a:p>
      </dgm:t>
    </dgm:pt>
    <dgm:pt modelId="{69C31C02-362E-4F62-AA3B-782991E6CF40}" type="parTrans" cxnId="{375FE2B8-027F-4698-AE7C-663B65EA7A67}">
      <dgm:prSet/>
      <dgm:spPr/>
      <dgm:t>
        <a:bodyPr/>
        <a:lstStyle/>
        <a:p>
          <a:endParaRPr lang="en-US" sz="1800"/>
        </a:p>
      </dgm:t>
    </dgm:pt>
    <dgm:pt modelId="{B9D9951E-1574-4ACC-BCFB-B54031306214}" type="sibTrans" cxnId="{375FE2B8-027F-4698-AE7C-663B65EA7A67}">
      <dgm:prSet/>
      <dgm:spPr/>
      <dgm:t>
        <a:bodyPr/>
        <a:lstStyle/>
        <a:p>
          <a:endParaRPr lang="en-US" sz="1800"/>
        </a:p>
      </dgm:t>
    </dgm:pt>
    <dgm:pt modelId="{1D395B2F-2F9B-4E8E-AE44-83B5B5B6D9E2}">
      <dgm:prSet phldrT="[Text]" custT="1"/>
      <dgm:spPr>
        <a:solidFill>
          <a:schemeClr val="accent4"/>
        </a:solidFill>
      </dgm:spPr>
      <dgm:t>
        <a:bodyPr/>
        <a:lstStyle/>
        <a:p>
          <a:r>
            <a:rPr lang="de-DE" sz="1800"/>
            <a:t>Aufgabe zur Erstellung des Angebotes genieren</a:t>
          </a:r>
          <a:endParaRPr lang="en-US" sz="1800"/>
        </a:p>
      </dgm:t>
    </dgm:pt>
    <dgm:pt modelId="{686456AD-2943-4832-8B3E-62753C76587C}" type="parTrans" cxnId="{BC8736F5-4D68-4C08-B0A3-2D1E7CB5EE12}">
      <dgm:prSet/>
      <dgm:spPr/>
      <dgm:t>
        <a:bodyPr/>
        <a:lstStyle/>
        <a:p>
          <a:endParaRPr lang="en-US"/>
        </a:p>
      </dgm:t>
    </dgm:pt>
    <dgm:pt modelId="{2B20B9FC-9BC2-4AE3-AC08-7ADF94FC1787}" type="sibTrans" cxnId="{BC8736F5-4D68-4C08-B0A3-2D1E7CB5EE12}">
      <dgm:prSet/>
      <dgm:spPr/>
      <dgm:t>
        <a:bodyPr/>
        <a:lstStyle/>
        <a:p>
          <a:endParaRPr lang="en-US"/>
        </a:p>
      </dgm:t>
    </dgm:pt>
    <dgm:pt modelId="{2230F166-06B0-4DF9-9D27-722569B08C15}" type="pres">
      <dgm:prSet presAssocID="{AF7A6CF8-E58D-45B8-9589-27F3962DF449}" presName="Name0" presStyleCnt="0">
        <dgm:presLayoutVars>
          <dgm:dir/>
          <dgm:animLvl val="lvl"/>
          <dgm:resizeHandles val="exact"/>
        </dgm:presLayoutVars>
      </dgm:prSet>
      <dgm:spPr/>
    </dgm:pt>
    <dgm:pt modelId="{28DE57E4-20B4-45AF-A576-1594B32BE3B5}" type="pres">
      <dgm:prSet presAssocID="{1AA4339C-5DB7-46C7-8607-572A74C105E7}" presName="parTxOnly" presStyleLbl="node1" presStyleIdx="0" presStyleCnt="4">
        <dgm:presLayoutVars>
          <dgm:chMax val="0"/>
          <dgm:chPref val="0"/>
          <dgm:bulletEnabled val="1"/>
        </dgm:presLayoutVars>
      </dgm:prSet>
      <dgm:spPr/>
    </dgm:pt>
    <dgm:pt modelId="{DA3ABDC4-7239-44A6-B97D-5B82928C24A6}" type="pres">
      <dgm:prSet presAssocID="{6748330E-B7A4-4AB4-AC83-B7F99B2DC5A4}" presName="parTxOnlySpace" presStyleCnt="0"/>
      <dgm:spPr/>
    </dgm:pt>
    <dgm:pt modelId="{89EEABC7-88F0-4872-A62D-2CC0A28839BB}" type="pres">
      <dgm:prSet presAssocID="{E8C543AC-F7FF-476B-A1A3-544575C17A02}" presName="parTxOnly" presStyleLbl="node1" presStyleIdx="1" presStyleCnt="4">
        <dgm:presLayoutVars>
          <dgm:chMax val="0"/>
          <dgm:chPref val="0"/>
          <dgm:bulletEnabled val="1"/>
        </dgm:presLayoutVars>
      </dgm:prSet>
      <dgm:spPr/>
    </dgm:pt>
    <dgm:pt modelId="{AC87791B-94C6-46C8-868E-4DE635D27C24}" type="pres">
      <dgm:prSet presAssocID="{F91F22A4-B5BC-49E0-8B98-250B28518A4E}" presName="parTxOnlySpace" presStyleCnt="0"/>
      <dgm:spPr/>
    </dgm:pt>
    <dgm:pt modelId="{150ACE92-6D2B-4D29-806C-35ACB8C8C425}" type="pres">
      <dgm:prSet presAssocID="{A9771051-19D7-49D8-BF94-A41A181F4AE7}" presName="parTxOnly" presStyleLbl="node1" presStyleIdx="2" presStyleCnt="4">
        <dgm:presLayoutVars>
          <dgm:chMax val="0"/>
          <dgm:chPref val="0"/>
          <dgm:bulletEnabled val="1"/>
        </dgm:presLayoutVars>
      </dgm:prSet>
      <dgm:spPr/>
    </dgm:pt>
    <dgm:pt modelId="{D49E77BC-8396-4748-B1DA-1E3A3AF6B102}" type="pres">
      <dgm:prSet presAssocID="{B9D9951E-1574-4ACC-BCFB-B54031306214}" presName="parTxOnlySpace" presStyleCnt="0"/>
      <dgm:spPr/>
    </dgm:pt>
    <dgm:pt modelId="{96AA7470-C14C-4EDB-8AE2-AE248F12F967}" type="pres">
      <dgm:prSet presAssocID="{1D395B2F-2F9B-4E8E-AE44-83B5B5B6D9E2}" presName="parTxOnly" presStyleLbl="node1" presStyleIdx="3" presStyleCnt="4">
        <dgm:presLayoutVars>
          <dgm:chMax val="0"/>
          <dgm:chPref val="0"/>
          <dgm:bulletEnabled val="1"/>
        </dgm:presLayoutVars>
      </dgm:prSet>
      <dgm:spPr/>
    </dgm:pt>
  </dgm:ptLst>
  <dgm:cxnLst>
    <dgm:cxn modelId="{E35E3106-3B4E-4772-8ECB-04B026759468}" type="presOf" srcId="{E8C543AC-F7FF-476B-A1A3-544575C17A02}" destId="{89EEABC7-88F0-4872-A62D-2CC0A28839BB}" srcOrd="0" destOrd="0" presId="urn:microsoft.com/office/officeart/2005/8/layout/chevron1"/>
    <dgm:cxn modelId="{30A68E1B-4449-4253-959F-B61124385FF2}" srcId="{AF7A6CF8-E58D-45B8-9589-27F3962DF449}" destId="{E8C543AC-F7FF-476B-A1A3-544575C17A02}" srcOrd="1" destOrd="0" parTransId="{34E5B0A1-9EAD-4C04-9342-0C85DA97898C}" sibTransId="{F91F22A4-B5BC-49E0-8B98-250B28518A4E}"/>
    <dgm:cxn modelId="{3C6DBD32-179C-4D58-93C6-A9C2F4F59D32}" type="presOf" srcId="{A9771051-19D7-49D8-BF94-A41A181F4AE7}" destId="{150ACE92-6D2B-4D29-806C-35ACB8C8C425}" srcOrd="0" destOrd="0" presId="urn:microsoft.com/office/officeart/2005/8/layout/chevron1"/>
    <dgm:cxn modelId="{CBF2E45D-8B8F-44E3-8877-0EBEBC533E12}" srcId="{AF7A6CF8-E58D-45B8-9589-27F3962DF449}" destId="{1AA4339C-5DB7-46C7-8607-572A74C105E7}" srcOrd="0" destOrd="0" parTransId="{674489DD-14CF-445B-A78A-E16601255E0F}" sibTransId="{6748330E-B7A4-4AB4-AC83-B7F99B2DC5A4}"/>
    <dgm:cxn modelId="{05340365-D97E-4023-AC99-51D80EB1D4F2}" type="presOf" srcId="{1AA4339C-5DB7-46C7-8607-572A74C105E7}" destId="{28DE57E4-20B4-45AF-A576-1594B32BE3B5}" srcOrd="0" destOrd="0" presId="urn:microsoft.com/office/officeart/2005/8/layout/chevron1"/>
    <dgm:cxn modelId="{FA5003AA-01F1-457B-923A-365DC32E135F}" type="presOf" srcId="{1D395B2F-2F9B-4E8E-AE44-83B5B5B6D9E2}" destId="{96AA7470-C14C-4EDB-8AE2-AE248F12F967}" srcOrd="0" destOrd="0" presId="urn:microsoft.com/office/officeart/2005/8/layout/chevron1"/>
    <dgm:cxn modelId="{375FE2B8-027F-4698-AE7C-663B65EA7A67}" srcId="{AF7A6CF8-E58D-45B8-9589-27F3962DF449}" destId="{A9771051-19D7-49D8-BF94-A41A181F4AE7}" srcOrd="2" destOrd="0" parTransId="{69C31C02-362E-4F62-AA3B-782991E6CF40}" sibTransId="{B9D9951E-1574-4ACC-BCFB-B54031306214}"/>
    <dgm:cxn modelId="{113741DD-D09C-4077-80B6-71FD7D12326C}" type="presOf" srcId="{AF7A6CF8-E58D-45B8-9589-27F3962DF449}" destId="{2230F166-06B0-4DF9-9D27-722569B08C15}" srcOrd="0" destOrd="0" presId="urn:microsoft.com/office/officeart/2005/8/layout/chevron1"/>
    <dgm:cxn modelId="{BC8736F5-4D68-4C08-B0A3-2D1E7CB5EE12}" srcId="{AF7A6CF8-E58D-45B8-9589-27F3962DF449}" destId="{1D395B2F-2F9B-4E8E-AE44-83B5B5B6D9E2}" srcOrd="3" destOrd="0" parTransId="{686456AD-2943-4832-8B3E-62753C76587C}" sibTransId="{2B20B9FC-9BC2-4AE3-AC08-7ADF94FC1787}"/>
    <dgm:cxn modelId="{AE6661B4-3697-4363-9D70-210F4ABA0BE8}" type="presParOf" srcId="{2230F166-06B0-4DF9-9D27-722569B08C15}" destId="{28DE57E4-20B4-45AF-A576-1594B32BE3B5}" srcOrd="0" destOrd="0" presId="urn:microsoft.com/office/officeart/2005/8/layout/chevron1"/>
    <dgm:cxn modelId="{CBF8A111-2A3A-482F-9ED6-B97B7FC5FA00}" type="presParOf" srcId="{2230F166-06B0-4DF9-9D27-722569B08C15}" destId="{DA3ABDC4-7239-44A6-B97D-5B82928C24A6}" srcOrd="1" destOrd="0" presId="urn:microsoft.com/office/officeart/2005/8/layout/chevron1"/>
    <dgm:cxn modelId="{3309601F-B7F8-4D11-8B8D-B5DAA677FC0A}" type="presParOf" srcId="{2230F166-06B0-4DF9-9D27-722569B08C15}" destId="{89EEABC7-88F0-4872-A62D-2CC0A28839BB}" srcOrd="2" destOrd="0" presId="urn:microsoft.com/office/officeart/2005/8/layout/chevron1"/>
    <dgm:cxn modelId="{D127EC38-E35E-4F43-A0F0-DFC215190ABE}" type="presParOf" srcId="{2230F166-06B0-4DF9-9D27-722569B08C15}" destId="{AC87791B-94C6-46C8-868E-4DE635D27C24}" srcOrd="3" destOrd="0" presId="urn:microsoft.com/office/officeart/2005/8/layout/chevron1"/>
    <dgm:cxn modelId="{F08A89FD-A26C-4992-BA2A-F7926753225E}" type="presParOf" srcId="{2230F166-06B0-4DF9-9D27-722569B08C15}" destId="{150ACE92-6D2B-4D29-806C-35ACB8C8C425}" srcOrd="4" destOrd="0" presId="urn:microsoft.com/office/officeart/2005/8/layout/chevron1"/>
    <dgm:cxn modelId="{4F145561-300B-4C1B-9E67-62132B971556}" type="presParOf" srcId="{2230F166-06B0-4DF9-9D27-722569B08C15}" destId="{D49E77BC-8396-4748-B1DA-1E3A3AF6B102}" srcOrd="5" destOrd="0" presId="urn:microsoft.com/office/officeart/2005/8/layout/chevron1"/>
    <dgm:cxn modelId="{9E0E7B75-6ABF-42FD-9EFD-98D8C03E8925}" type="presParOf" srcId="{2230F166-06B0-4DF9-9D27-722569B08C15}" destId="{96AA7470-C14C-4EDB-8AE2-AE248F12F96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E57E4-20B4-45AF-A576-1594B32BE3B5}">
      <dsp:nvSpPr>
        <dsp:cNvPr id="0" name=""/>
        <dsp:cNvSpPr/>
      </dsp:nvSpPr>
      <dsp:spPr>
        <a:xfrm>
          <a:off x="3286" y="2540116"/>
          <a:ext cx="4004093" cy="16016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a:t>Mail geht ein von einer bestimmten Absender Domain</a:t>
          </a:r>
          <a:endParaRPr lang="en-US" sz="1800" kern="1200"/>
        </a:p>
      </dsp:txBody>
      <dsp:txXfrm>
        <a:off x="804105" y="2540116"/>
        <a:ext cx="2402456" cy="1601637"/>
      </dsp:txXfrm>
    </dsp:sp>
    <dsp:sp modelId="{89EEABC7-88F0-4872-A62D-2CC0A28839BB}">
      <dsp:nvSpPr>
        <dsp:cNvPr id="0" name=""/>
        <dsp:cNvSpPr/>
      </dsp:nvSpPr>
      <dsp:spPr>
        <a:xfrm>
          <a:off x="3606970" y="2540116"/>
          <a:ext cx="4004093" cy="1601637"/>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a:t>Mail wird manuell als gelesen kennzeichnet</a:t>
          </a:r>
          <a:endParaRPr lang="en-US" sz="1800" kern="1200"/>
        </a:p>
      </dsp:txBody>
      <dsp:txXfrm>
        <a:off x="4407789" y="2540116"/>
        <a:ext cx="2402456" cy="1601637"/>
      </dsp:txXfrm>
    </dsp:sp>
    <dsp:sp modelId="{150ACE92-6D2B-4D29-806C-35ACB8C8C425}">
      <dsp:nvSpPr>
        <dsp:cNvPr id="0" name=""/>
        <dsp:cNvSpPr/>
      </dsp:nvSpPr>
      <dsp:spPr>
        <a:xfrm>
          <a:off x="7210654" y="2540116"/>
          <a:ext cx="4004093" cy="1601637"/>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a:t>Mail wird automatisch in Zielordner für diese Absender Domain verschoben</a:t>
          </a:r>
          <a:endParaRPr lang="en-US" sz="1800" kern="1200"/>
        </a:p>
      </dsp:txBody>
      <dsp:txXfrm>
        <a:off x="8011473" y="2540116"/>
        <a:ext cx="2402456" cy="1601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E57E4-20B4-45AF-A576-1594B32BE3B5}">
      <dsp:nvSpPr>
        <dsp:cNvPr id="0" name=""/>
        <dsp:cNvSpPr/>
      </dsp:nvSpPr>
      <dsp:spPr>
        <a:xfrm>
          <a:off x="5271" y="2795456"/>
          <a:ext cx="3068706" cy="122748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a:t>Mail als gelesen markieren</a:t>
          </a:r>
          <a:endParaRPr lang="en-US" sz="1800" kern="1200"/>
        </a:p>
      </dsp:txBody>
      <dsp:txXfrm>
        <a:off x="619012" y="2795456"/>
        <a:ext cx="1841224" cy="1227482"/>
      </dsp:txXfrm>
    </dsp:sp>
    <dsp:sp modelId="{89EEABC7-88F0-4872-A62D-2CC0A28839BB}">
      <dsp:nvSpPr>
        <dsp:cNvPr id="0" name=""/>
        <dsp:cNvSpPr/>
      </dsp:nvSpPr>
      <dsp:spPr>
        <a:xfrm>
          <a:off x="2767107" y="2795456"/>
          <a:ext cx="3068706" cy="1227482"/>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a:t>Mail wird in den Ordner </a:t>
          </a:r>
          <a:r>
            <a:rPr lang="de-DE" sz="1800" i="1" kern="1200"/>
            <a:t>Angebote</a:t>
          </a:r>
          <a:r>
            <a:rPr lang="de-DE" sz="1800" kern="1200"/>
            <a:t> verschoben</a:t>
          </a:r>
          <a:endParaRPr lang="en-US" sz="1800" kern="1200"/>
        </a:p>
      </dsp:txBody>
      <dsp:txXfrm>
        <a:off x="3380848" y="2795456"/>
        <a:ext cx="1841224" cy="1227482"/>
      </dsp:txXfrm>
    </dsp:sp>
    <dsp:sp modelId="{150ACE92-6D2B-4D29-806C-35ACB8C8C425}">
      <dsp:nvSpPr>
        <dsp:cNvPr id="0" name=""/>
        <dsp:cNvSpPr/>
      </dsp:nvSpPr>
      <dsp:spPr>
        <a:xfrm>
          <a:off x="5528943" y="2795456"/>
          <a:ext cx="3068706" cy="1227482"/>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de-DE" sz="1800" kern="1200"/>
            <a:t>Der / die Kundin soll Antwortmail erhalten</a:t>
          </a:r>
          <a:endParaRPr lang="en-US" sz="1800" kern="1200"/>
        </a:p>
      </dsp:txBody>
      <dsp:txXfrm>
        <a:off x="6142684" y="2795456"/>
        <a:ext cx="1841224" cy="1227482"/>
      </dsp:txXfrm>
    </dsp:sp>
    <dsp:sp modelId="{96AA7470-C14C-4EDB-8AE2-AE248F12F967}">
      <dsp:nvSpPr>
        <dsp:cNvPr id="0" name=""/>
        <dsp:cNvSpPr/>
      </dsp:nvSpPr>
      <dsp:spPr>
        <a:xfrm>
          <a:off x="8290778" y="2795456"/>
          <a:ext cx="3068706" cy="122748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t>Aufgabe zur Erstellung des Angebotes genieren</a:t>
          </a:r>
          <a:endParaRPr lang="en-US" sz="1800" kern="1200"/>
        </a:p>
      </dsp:txBody>
      <dsp:txXfrm>
        <a:off x="8904519" y="2795456"/>
        <a:ext cx="1841224" cy="12274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D5227-FEB2-4E0A-8896-683276F630C1}" type="datetimeFigureOut">
              <a:rPr lang="de-DE" smtClean="0"/>
              <a:t>07.12.2022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AAF57-AC08-40C1-BA5C-D0BE8DF7E27E}" type="slidenum">
              <a:rPr lang="de-DE" smtClean="0"/>
              <a:t>‹Nr.›</a:t>
            </a:fld>
            <a:endParaRPr lang="de-DE"/>
          </a:p>
        </p:txBody>
      </p:sp>
    </p:spTree>
    <p:extLst>
      <p:ext uri="{BB962C8B-B14F-4D97-AF65-F5344CB8AC3E}">
        <p14:creationId xmlns:p14="http://schemas.microsoft.com/office/powerpoint/2010/main" val="3427429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B6A40-0703-7F48-9598-DC9DCBCE5BF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81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a:t>
            </a:fld>
            <a:endParaRPr lang="de-DE"/>
          </a:p>
        </p:txBody>
      </p:sp>
    </p:spTree>
    <p:extLst>
      <p:ext uri="{BB962C8B-B14F-4D97-AF65-F5344CB8AC3E}">
        <p14:creationId xmlns:p14="http://schemas.microsoft.com/office/powerpoint/2010/main" val="413471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Hinweis</a:t>
            </a:r>
            <a:r>
              <a:rPr lang="en-US"/>
              <a:t>, </a:t>
            </a:r>
            <a:r>
              <a:rPr lang="en-US" err="1"/>
              <a:t>dass</a:t>
            </a:r>
            <a:r>
              <a:rPr lang="en-US"/>
              <a:t> </a:t>
            </a:r>
            <a:r>
              <a:rPr lang="en-US" err="1"/>
              <a:t>Unterlagen</a:t>
            </a:r>
            <a:r>
              <a:rPr lang="en-US"/>
              <a:t> </a:t>
            </a:r>
            <a:r>
              <a:rPr lang="en-US" err="1"/>
              <a:t>versandt</a:t>
            </a:r>
            <a:r>
              <a:rPr lang="en-US"/>
              <a:t> </a:t>
            </a:r>
            <a:r>
              <a:rPr lang="en-US" err="1"/>
              <a:t>werden</a:t>
            </a:r>
            <a:r>
              <a:rPr lang="en-US"/>
              <a:t> &amp; es </a:t>
            </a:r>
            <a:r>
              <a:rPr lang="en-US" err="1"/>
              <a:t>eine</a:t>
            </a:r>
            <a:r>
              <a:rPr lang="en-US"/>
              <a:t> </a:t>
            </a:r>
            <a:r>
              <a:rPr lang="en-US" err="1"/>
              <a:t>Aufzeichnung</a:t>
            </a:r>
            <a:r>
              <a:rPr lang="en-US"/>
              <a:t> </a:t>
            </a:r>
            <a:r>
              <a:rPr lang="en-US" err="1"/>
              <a:t>gibt</a:t>
            </a:r>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3</a:t>
            </a:fld>
            <a:endParaRPr lang="de-DE"/>
          </a:p>
        </p:txBody>
      </p:sp>
    </p:spTree>
    <p:extLst>
      <p:ext uri="{BB962C8B-B14F-4D97-AF65-F5344CB8AC3E}">
        <p14:creationId xmlns:p14="http://schemas.microsoft.com/office/powerpoint/2010/main" val="2350146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179705"/>
            <a:r>
              <a:rPr lang="de-DE" sz="2000"/>
              <a:t>Sie erhalten Kundenanfragen per Mail:</a:t>
            </a:r>
          </a:p>
          <a:p>
            <a:pPr lvl="1" indent="-179705"/>
            <a:r>
              <a:rPr lang="de-DE" sz="2000"/>
              <a:t>diese soll als gelesen gekennzeichnet werden</a:t>
            </a:r>
          </a:p>
          <a:p>
            <a:pPr lvl="1" indent="-179705"/>
            <a:r>
              <a:rPr lang="de-DE" sz="2000"/>
              <a:t>anschließend soll die Email in den Ordner Angebote verschoben werden</a:t>
            </a:r>
          </a:p>
          <a:p>
            <a:pPr lvl="1" indent="-179705"/>
            <a:r>
              <a:rPr lang="de-DE" sz="2000"/>
              <a:t>der Kunde/Kundin soll eine Antwortmail erhalten</a:t>
            </a:r>
          </a:p>
          <a:p>
            <a:pPr lvl="1" indent="-179705"/>
            <a:r>
              <a:rPr lang="de-DE" sz="2000"/>
              <a:t>und final soll der </a:t>
            </a:r>
            <a:r>
              <a:rPr lang="de-DE" sz="2000" err="1"/>
              <a:t>QuickStep</a:t>
            </a:r>
            <a:r>
              <a:rPr lang="de-DE" sz="2000"/>
              <a:t> eine Aufgabe zur Erstellung des Angebotes vorgenerieren</a:t>
            </a:r>
          </a:p>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10</a:t>
            </a:fld>
            <a:endParaRPr lang="de-DE"/>
          </a:p>
        </p:txBody>
      </p:sp>
    </p:spTree>
    <p:extLst>
      <p:ext uri="{BB962C8B-B14F-4D97-AF65-F5344CB8AC3E}">
        <p14:creationId xmlns:p14="http://schemas.microsoft.com/office/powerpoint/2010/main" val="106115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a:t>Kurze Online Session von Ralf</a:t>
            </a:r>
          </a:p>
          <a:p>
            <a:pPr marL="171450" indent="-171450">
              <a:buFontTx/>
              <a:buChar char="-"/>
            </a:pPr>
            <a:r>
              <a:rPr lang="de-DE"/>
              <a:t>heute sehr viel Input</a:t>
            </a:r>
          </a:p>
          <a:p>
            <a:pPr marL="171450" indent="-171450">
              <a:buFontTx/>
              <a:buChar char="-"/>
            </a:pPr>
            <a:r>
              <a:rPr lang="de-DE"/>
              <a:t>Wir haben noch mehr Lernformate im Portfolio</a:t>
            </a:r>
          </a:p>
          <a:p>
            <a:pPr marL="171450" indent="-171450">
              <a:buFontTx/>
              <a:buChar char="-"/>
            </a:pPr>
            <a:r>
              <a:rPr lang="de-DE"/>
              <a:t>Wir betreuen Kunden in verschiedenen Stadien in der Arbeit mit M365. Vom Projektstart, wo wir in einem </a:t>
            </a:r>
            <a:r>
              <a:rPr lang="de-DE" err="1"/>
              <a:t>Scoping</a:t>
            </a:r>
            <a:r>
              <a:rPr lang="de-DE"/>
              <a:t> Workshop die passenden Lernformate für das Unternehmen erarbeiten bis zur Implementation &amp; im Arbeitsalltag. </a:t>
            </a:r>
          </a:p>
          <a:p>
            <a:pPr marL="171450" indent="-171450">
              <a:buFontTx/>
              <a:buChar char="-"/>
            </a:pPr>
            <a:r>
              <a:rPr lang="de-DE"/>
              <a:t>Heute möchte ich Ihnen ein neues Format vorstellen…. Die Workflow WBTs… </a:t>
            </a:r>
          </a:p>
          <a:p>
            <a:pPr marL="171450" indent="-171450">
              <a:buFontTx/>
              <a:buChar char="-"/>
            </a:pPr>
            <a:endParaRPr lang="de-DE"/>
          </a:p>
          <a:p>
            <a:pPr marL="171450" indent="-171450">
              <a:buFontTx/>
              <a:buChar char="-"/>
            </a:pPr>
            <a:endParaRPr lang="de-DE"/>
          </a:p>
        </p:txBody>
      </p:sp>
      <p:sp>
        <p:nvSpPr>
          <p:cNvPr id="4" name="Foliennummernplatzhalter 3"/>
          <p:cNvSpPr>
            <a:spLocks noGrp="1"/>
          </p:cNvSpPr>
          <p:nvPr>
            <p:ph type="sldNum" sz="quarter" idx="5"/>
          </p:nvPr>
        </p:nvSpPr>
        <p:spPr/>
        <p:txBody>
          <a:bodyPr/>
          <a:lstStyle/>
          <a:p>
            <a:fld id="{281B6A40-0703-7F48-9598-DC9DCBCE5BF6}" type="slidenum">
              <a:rPr lang="de-DE" smtClean="0"/>
              <a:t>20</a:t>
            </a:fld>
            <a:endParaRPr lang="de-DE"/>
          </a:p>
        </p:txBody>
      </p:sp>
    </p:spTree>
    <p:extLst>
      <p:ext uri="{BB962C8B-B14F-4D97-AF65-F5344CB8AC3E}">
        <p14:creationId xmlns:p14="http://schemas.microsoft.com/office/powerpoint/2010/main" val="102520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err="1"/>
              <a:t>Arbeiten</a:t>
            </a:r>
            <a:r>
              <a:rPr lang="en-US"/>
              <a:t> </a:t>
            </a:r>
            <a:r>
              <a:rPr lang="en-US" err="1"/>
              <a:t>mit</a:t>
            </a:r>
            <a:r>
              <a:rPr lang="en-US"/>
              <a:t> M 365 </a:t>
            </a:r>
            <a:r>
              <a:rPr lang="en-US" err="1"/>
              <a:t>immer</a:t>
            </a:r>
            <a:r>
              <a:rPr lang="en-US"/>
              <a:t> </a:t>
            </a:r>
            <a:r>
              <a:rPr lang="en-US" err="1"/>
              <a:t>mehr</a:t>
            </a:r>
            <a:r>
              <a:rPr lang="en-US"/>
              <a:t> </a:t>
            </a:r>
            <a:r>
              <a:rPr lang="en-US" err="1"/>
              <a:t>miteinander</a:t>
            </a:r>
            <a:r>
              <a:rPr lang="en-US"/>
              <a:t> </a:t>
            </a:r>
            <a:r>
              <a:rPr lang="en-US" err="1"/>
              <a:t>verzahnt</a:t>
            </a:r>
            <a:endParaRPr lang="en-US"/>
          </a:p>
          <a:p>
            <a:pPr marL="171450" indent="-171450">
              <a:buFontTx/>
              <a:buChar char="-"/>
            </a:pPr>
            <a:r>
              <a:rPr lang="en-US"/>
              <a:t>Es </a:t>
            </a:r>
            <a:r>
              <a:rPr lang="en-US" err="1"/>
              <a:t>geht</a:t>
            </a:r>
            <a:r>
              <a:rPr lang="en-US"/>
              <a:t> um </a:t>
            </a:r>
            <a:r>
              <a:rPr lang="en-US" err="1"/>
              <a:t>Abläufe</a:t>
            </a:r>
            <a:r>
              <a:rPr lang="en-US"/>
              <a:t> und </a:t>
            </a:r>
            <a:r>
              <a:rPr lang="en-US" err="1"/>
              <a:t>nicht</a:t>
            </a:r>
            <a:r>
              <a:rPr lang="en-US"/>
              <a:t> </a:t>
            </a:r>
            <a:r>
              <a:rPr lang="en-US" err="1"/>
              <a:t>nur</a:t>
            </a:r>
            <a:r>
              <a:rPr lang="en-US"/>
              <a:t> um </a:t>
            </a:r>
            <a:r>
              <a:rPr lang="en-US" err="1"/>
              <a:t>Funktionen</a:t>
            </a:r>
            <a:endParaRPr lang="en-US"/>
          </a:p>
          <a:p>
            <a:pPr marL="171450" indent="-171450">
              <a:buFontTx/>
              <a:buChar char="-"/>
            </a:pPr>
            <a:r>
              <a:rPr lang="en-US" err="1"/>
              <a:t>Abläufe</a:t>
            </a:r>
            <a:r>
              <a:rPr lang="en-US"/>
              <a:t> für die </a:t>
            </a:r>
            <a:r>
              <a:rPr lang="en-US" err="1"/>
              <a:t>zwischen</a:t>
            </a:r>
            <a:r>
              <a:rPr lang="en-US"/>
              <a:t> den Apps </a:t>
            </a:r>
            <a:r>
              <a:rPr lang="en-US" err="1"/>
              <a:t>gewechselt</a:t>
            </a:r>
            <a:r>
              <a:rPr lang="en-US"/>
              <a:t> </a:t>
            </a:r>
            <a:r>
              <a:rPr lang="en-US" err="1"/>
              <a:t>wird</a:t>
            </a:r>
            <a:endParaRPr lang="en-US"/>
          </a:p>
          <a:p>
            <a:pPr marL="171450" indent="-171450">
              <a:buFontTx/>
              <a:buChar char="-"/>
            </a:pPr>
            <a:r>
              <a:rPr lang="en-US"/>
              <a:t>Die </a:t>
            </a:r>
            <a:r>
              <a:rPr lang="en-US" err="1"/>
              <a:t>die</a:t>
            </a:r>
            <a:r>
              <a:rPr lang="en-US"/>
              <a:t> </a:t>
            </a:r>
            <a:r>
              <a:rPr lang="en-US" err="1"/>
              <a:t>Kommunikation</a:t>
            </a:r>
            <a:r>
              <a:rPr lang="en-US"/>
              <a:t> </a:t>
            </a:r>
            <a:r>
              <a:rPr lang="en-US" err="1"/>
              <a:t>im</a:t>
            </a:r>
            <a:r>
              <a:rPr lang="en-US"/>
              <a:t> Team </a:t>
            </a:r>
            <a:r>
              <a:rPr lang="en-US" err="1"/>
              <a:t>vereinfachen</a:t>
            </a:r>
            <a:endParaRPr lang="en-US"/>
          </a:p>
          <a:p>
            <a:pPr marL="171450" indent="-171450">
              <a:buFontTx/>
              <a:buChar char="-"/>
            </a:pPr>
            <a:endParaRPr lang="en-US"/>
          </a:p>
          <a:p>
            <a:pPr marL="171450" indent="-171450">
              <a:buFontTx/>
              <a:buChar char="-"/>
            </a:pPr>
            <a:endParaRPr lang="en-US"/>
          </a:p>
          <a:p>
            <a:pPr marL="171450" indent="-171450">
              <a:buFontTx/>
              <a:buChar char="-"/>
            </a:pPr>
            <a:r>
              <a:rPr lang="en-US"/>
              <a:t>Zwei </a:t>
            </a:r>
            <a:r>
              <a:rPr lang="en-US" err="1"/>
              <a:t>Beispiele</a:t>
            </a:r>
            <a:r>
              <a:rPr lang="en-US"/>
              <a:t> (Whiteboard und Teams // Outlook und Teams </a:t>
            </a:r>
            <a:r>
              <a:rPr lang="en-US" err="1"/>
              <a:t>qä</a:t>
            </a:r>
            <a:r>
              <a:rPr lang="en-US"/>
              <a:t>.)</a:t>
            </a:r>
          </a:p>
          <a:p>
            <a:pPr marL="171450" indent="-171450">
              <a:buFontTx/>
              <a:buChar cha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a:solidFill>
                  <a:srgbClr val="000000"/>
                </a:solidFill>
                <a:effectLst/>
                <a:latin typeface="Segoe UI" panose="020B0502040204020203" pitchFamily="34" charset="0"/>
                <a:cs typeface="Segoe UI" panose="020B0502040204020203" pitchFamily="34" charset="0"/>
              </a:rPr>
              <a:t>Ein Teams-Meeting planen und vorbereiten: Perfekt vorbereitet sein indem mehrere Apps genutzt werden.  In Outlook Termin für Teams erstellen , Besprechungsprotokoll in OneNote anlegen und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a:solidFill>
                <a:srgbClr val="000000"/>
              </a:solidFill>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err="1">
                <a:solidFill>
                  <a:srgbClr val="000000"/>
                </a:solidFill>
                <a:effectLst/>
                <a:latin typeface="Segoe UI" panose="020B0502040204020203" pitchFamily="34" charset="0"/>
                <a:cs typeface="Segoe UI" panose="020B0502040204020203" pitchFamily="34" charset="0"/>
              </a:rPr>
              <a:t>Kollaboratives</a:t>
            </a:r>
            <a:r>
              <a:rPr lang="en-US" sz="1200" b="0" i="0" u="none" strike="noStrike">
                <a:solidFill>
                  <a:srgbClr val="000000"/>
                </a:solidFill>
                <a:effectLst/>
                <a:latin typeface="Segoe UI" panose="020B0502040204020203" pitchFamily="34" charset="0"/>
                <a:cs typeface="Segoe UI" panose="020B0502040204020203" pitchFamily="34" charset="0"/>
              </a:rPr>
              <a:t> </a:t>
            </a:r>
            <a:r>
              <a:rPr lang="en-US" sz="1200" b="0" i="0" u="none" strike="noStrike" err="1">
                <a:solidFill>
                  <a:srgbClr val="000000"/>
                </a:solidFill>
                <a:effectLst/>
                <a:latin typeface="Segoe UI" panose="020B0502040204020203" pitchFamily="34" charset="0"/>
                <a:cs typeface="Segoe UI" panose="020B0502040204020203" pitchFamily="34" charset="0"/>
              </a:rPr>
              <a:t>Arbeiten</a:t>
            </a:r>
            <a:r>
              <a:rPr lang="en-US" sz="1200" b="0" i="0" u="none" strike="noStrike">
                <a:solidFill>
                  <a:srgbClr val="000000"/>
                </a:solidFill>
                <a:effectLst/>
                <a:latin typeface="Segoe UI" panose="020B0502040204020203" pitchFamily="34" charset="0"/>
                <a:cs typeface="Segoe UI" panose="020B0502040204020203" pitchFamily="34" charset="0"/>
              </a:rPr>
              <a:t> </a:t>
            </a:r>
            <a:r>
              <a:rPr lang="en-US" sz="1200" b="0" i="0" u="none" strike="noStrike" err="1">
                <a:solidFill>
                  <a:srgbClr val="000000"/>
                </a:solidFill>
                <a:effectLst/>
                <a:latin typeface="Segoe UI" panose="020B0502040204020203" pitchFamily="34" charset="0"/>
                <a:cs typeface="Segoe UI" panose="020B0502040204020203" pitchFamily="34" charset="0"/>
              </a:rPr>
              <a:t>mit</a:t>
            </a:r>
            <a:r>
              <a:rPr lang="en-US" sz="1200" b="0" i="0" u="none" strike="noStrike">
                <a:solidFill>
                  <a:srgbClr val="000000"/>
                </a:solidFill>
                <a:effectLst/>
                <a:latin typeface="Segoe UI" panose="020B0502040204020203" pitchFamily="34" charset="0"/>
                <a:cs typeface="Segoe UI" panose="020B0502040204020203" pitchFamily="34" charset="0"/>
              </a:rPr>
              <a:t> SharePoint, Teams und OneDrive: wo </a:t>
            </a:r>
            <a:r>
              <a:rPr lang="en-US" sz="1200" b="0" i="0" u="none" strike="noStrike" err="1">
                <a:solidFill>
                  <a:srgbClr val="000000"/>
                </a:solidFill>
                <a:effectLst/>
                <a:latin typeface="Segoe UI" panose="020B0502040204020203" pitchFamily="34" charset="0"/>
                <a:cs typeface="Segoe UI" panose="020B0502040204020203" pitchFamily="34" charset="0"/>
              </a:rPr>
              <a:t>sind</a:t>
            </a:r>
            <a:r>
              <a:rPr lang="en-US" sz="1200" b="0" i="0" u="none" strike="noStrike">
                <a:solidFill>
                  <a:srgbClr val="000000"/>
                </a:solidFill>
                <a:effectLst/>
                <a:latin typeface="Segoe UI" panose="020B0502040204020203" pitchFamily="34" charset="0"/>
                <a:cs typeface="Segoe UI" panose="020B0502040204020203" pitchFamily="34" charset="0"/>
              </a:rPr>
              <a:t> </a:t>
            </a:r>
            <a:r>
              <a:rPr lang="en-US" sz="1200" b="0" i="0" u="none" strike="noStrike" err="1">
                <a:solidFill>
                  <a:srgbClr val="000000"/>
                </a:solidFill>
                <a:effectLst/>
                <a:latin typeface="Segoe UI" panose="020B0502040204020203" pitchFamily="34" charset="0"/>
                <a:cs typeface="Segoe UI" panose="020B0502040204020203" pitchFamily="34" charset="0"/>
              </a:rPr>
              <a:t>welche</a:t>
            </a:r>
            <a:r>
              <a:rPr lang="en-US" sz="1200" b="0" i="0" u="none" strike="noStrike">
                <a:solidFill>
                  <a:srgbClr val="000000"/>
                </a:solidFill>
                <a:effectLst/>
                <a:latin typeface="Segoe UI" panose="020B0502040204020203" pitchFamily="34" charset="0"/>
                <a:cs typeface="Segoe UI" panose="020B0502040204020203" pitchFamily="34" charset="0"/>
              </a:rPr>
              <a:t> </a:t>
            </a:r>
            <a:r>
              <a:rPr lang="en-US" sz="1200" b="0" i="0" u="none" strike="noStrike" err="1">
                <a:solidFill>
                  <a:srgbClr val="000000"/>
                </a:solidFill>
                <a:effectLst/>
                <a:latin typeface="Segoe UI" panose="020B0502040204020203" pitchFamily="34" charset="0"/>
                <a:cs typeface="Segoe UI" panose="020B0502040204020203" pitchFamily="34" charset="0"/>
              </a:rPr>
              <a:t>Dateien</a:t>
            </a:r>
            <a:r>
              <a:rPr lang="en-US" sz="1200" b="0" i="0" u="none" strike="noStrike">
                <a:solidFill>
                  <a:srgbClr val="000000"/>
                </a:solidFill>
                <a:effectLst/>
                <a:latin typeface="Segoe UI" panose="020B0502040204020203" pitchFamily="34" charset="0"/>
                <a:cs typeface="Segoe UI" panose="020B0502040204020203" pitchFamily="34" charset="0"/>
              </a:rPr>
              <a:t> </a:t>
            </a:r>
            <a:r>
              <a:rPr lang="en-US" sz="1200" b="0" i="0" u="none" strike="noStrike" err="1">
                <a:solidFill>
                  <a:srgbClr val="000000"/>
                </a:solidFill>
                <a:effectLst/>
                <a:latin typeface="Segoe UI" panose="020B0502040204020203" pitchFamily="34" charset="0"/>
                <a:cs typeface="Segoe UI" panose="020B0502040204020203" pitchFamily="34" charset="0"/>
              </a:rPr>
              <a:t>wie</a:t>
            </a:r>
            <a:r>
              <a:rPr lang="en-US" sz="1200" b="0" i="0" u="none" strike="noStrike">
                <a:solidFill>
                  <a:srgbClr val="000000"/>
                </a:solidFill>
                <a:effectLst/>
                <a:latin typeface="Segoe UI" panose="020B0502040204020203" pitchFamily="34" charset="0"/>
                <a:cs typeface="Segoe UI" panose="020B0502040204020203" pitchFamily="34" charset="0"/>
              </a:rPr>
              <a:t> </a:t>
            </a:r>
            <a:r>
              <a:rPr lang="en-US" sz="1200" b="0" i="0" u="none" strike="noStrike" err="1">
                <a:solidFill>
                  <a:srgbClr val="000000"/>
                </a:solidFill>
                <a:effectLst/>
                <a:latin typeface="Segoe UI" panose="020B0502040204020203" pitchFamily="34" charset="0"/>
                <a:cs typeface="Segoe UI" panose="020B0502040204020203" pitchFamily="34" charset="0"/>
              </a:rPr>
              <a:t>abgespeichert</a:t>
            </a:r>
            <a:endParaRPr lang="en-US" sz="1200" b="0" i="0" u="none" strike="noStrike">
              <a:solidFill>
                <a:srgbClr val="000000"/>
              </a:solidFill>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i="0" u="none" strike="noStrike">
              <a:solidFill>
                <a:srgbClr val="000000"/>
              </a:solidFill>
              <a:effectLst/>
              <a:latin typeface="Segoe UI" panose="020B0502040204020203" pitchFamily="34" charset="0"/>
              <a:cs typeface="Segoe UI" panose="020B0502040204020203" pitchFamily="34" charset="0"/>
            </a:endParaRPr>
          </a:p>
          <a:p>
            <a:pPr marL="171450" indent="-171450">
              <a:buFontTx/>
              <a:buChar char="-"/>
            </a:pPr>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21</a:t>
            </a:fld>
            <a:endParaRPr lang="de-DE"/>
          </a:p>
        </p:txBody>
      </p:sp>
    </p:spTree>
    <p:extLst>
      <p:ext uri="{BB962C8B-B14F-4D97-AF65-F5344CB8AC3E}">
        <p14:creationId xmlns:p14="http://schemas.microsoft.com/office/powerpoint/2010/main" val="206836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Szenarien</a:t>
            </a:r>
            <a:r>
              <a:rPr lang="en-US"/>
              <a:t> in </a:t>
            </a:r>
            <a:r>
              <a:rPr lang="en-US" err="1"/>
              <a:t>denen</a:t>
            </a:r>
            <a:r>
              <a:rPr lang="en-US"/>
              <a:t> Sie </a:t>
            </a:r>
            <a:r>
              <a:rPr lang="en-US" err="1"/>
              <a:t>Abläufe</a:t>
            </a:r>
            <a:r>
              <a:rPr lang="en-US"/>
              <a:t> </a:t>
            </a:r>
            <a:r>
              <a:rPr lang="en-US" err="1"/>
              <a:t>kennenlernen</a:t>
            </a:r>
            <a:r>
              <a:rPr lang="en-US"/>
              <a:t> </a:t>
            </a:r>
          </a:p>
          <a:p>
            <a:endParaRPr lang="en-US"/>
          </a:p>
          <a:p>
            <a:r>
              <a:rPr lang="en-US" err="1"/>
              <a:t>Hier</a:t>
            </a:r>
            <a:r>
              <a:rPr lang="en-US"/>
              <a:t> </a:t>
            </a:r>
            <a:r>
              <a:rPr lang="en-US" err="1"/>
              <a:t>noch</a:t>
            </a:r>
            <a:r>
              <a:rPr lang="en-US"/>
              <a:t> mal in </a:t>
            </a:r>
            <a:r>
              <a:rPr lang="en-US" err="1"/>
              <a:t>Kürze</a:t>
            </a:r>
            <a:r>
              <a:rPr lang="en-US"/>
              <a:t>:</a:t>
            </a:r>
          </a:p>
          <a:p>
            <a:endParaRPr lang="en-US"/>
          </a:p>
          <a:p>
            <a:pPr marL="171450" indent="-171450">
              <a:buFontTx/>
              <a:buChar char="-"/>
            </a:pPr>
            <a:r>
              <a:rPr lang="en-US"/>
              <a:t>10 </a:t>
            </a:r>
            <a:r>
              <a:rPr lang="en-US" err="1"/>
              <a:t>Prozesse</a:t>
            </a:r>
            <a:r>
              <a:rPr lang="en-US"/>
              <a:t> </a:t>
            </a:r>
          </a:p>
          <a:p>
            <a:pPr marL="171450" indent="-171450">
              <a:buFontTx/>
              <a:buChar char="-"/>
            </a:pPr>
            <a:r>
              <a:rPr lang="en-US"/>
              <a:t>10-15 min, </a:t>
            </a:r>
            <a:r>
              <a:rPr lang="en-US" err="1"/>
              <a:t>somit</a:t>
            </a:r>
            <a:r>
              <a:rPr lang="en-US"/>
              <a:t> gut </a:t>
            </a:r>
            <a:r>
              <a:rPr lang="en-US" err="1"/>
              <a:t>zwischendurch</a:t>
            </a:r>
            <a:r>
              <a:rPr lang="en-US"/>
              <a:t> in den </a:t>
            </a:r>
            <a:r>
              <a:rPr lang="en-US" err="1"/>
              <a:t>Arbeitsalltag</a:t>
            </a:r>
            <a:r>
              <a:rPr lang="en-US"/>
              <a:t> </a:t>
            </a:r>
            <a:r>
              <a:rPr lang="en-US" err="1"/>
              <a:t>integrieren</a:t>
            </a:r>
            <a:endParaRPr lang="en-US"/>
          </a:p>
          <a:p>
            <a:pPr marL="171450" indent="-171450">
              <a:buFontTx/>
              <a:buChar char="-"/>
            </a:pPr>
            <a:r>
              <a:rPr lang="en-US" err="1"/>
              <a:t>Breite</a:t>
            </a:r>
            <a:r>
              <a:rPr lang="en-US"/>
              <a:t> </a:t>
            </a:r>
            <a:r>
              <a:rPr lang="en-US" err="1"/>
              <a:t>Vielfalt</a:t>
            </a:r>
            <a:r>
              <a:rPr lang="en-US"/>
              <a:t> von Apps</a:t>
            </a:r>
          </a:p>
          <a:p>
            <a:pPr marL="171450" indent="-171450">
              <a:buFontTx/>
              <a:buChar char="-"/>
            </a:pPr>
            <a:r>
              <a:rPr lang="en-US" err="1"/>
              <a:t>Verschiedene</a:t>
            </a:r>
            <a:r>
              <a:rPr lang="en-US"/>
              <a:t> </a:t>
            </a:r>
            <a:r>
              <a:rPr lang="en-US" err="1"/>
              <a:t>Sprachen</a:t>
            </a:r>
            <a:r>
              <a:rPr lang="en-US"/>
              <a:t> </a:t>
            </a:r>
          </a:p>
          <a:p>
            <a:pPr marL="0" indent="0">
              <a:buFontTx/>
              <a:buNone/>
            </a:pPr>
            <a:endParaRPr lang="en-US"/>
          </a:p>
          <a:p>
            <a:endParaRPr lang="en-US"/>
          </a:p>
          <a:p>
            <a:r>
              <a:rPr lang="en-US"/>
              <a:t>Info </a:t>
            </a:r>
            <a:r>
              <a:rPr lang="en-US" err="1"/>
              <a:t>zu</a:t>
            </a:r>
            <a:r>
              <a:rPr lang="en-US"/>
              <a:t> </a:t>
            </a:r>
            <a:r>
              <a:rPr lang="en-US" err="1"/>
              <a:t>Vollzugriff</a:t>
            </a:r>
            <a:endParaRPr lang="en-US"/>
          </a:p>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22</a:t>
            </a:fld>
            <a:endParaRPr lang="de-DE"/>
          </a:p>
        </p:txBody>
      </p:sp>
    </p:spTree>
    <p:extLst>
      <p:ext uri="{BB962C8B-B14F-4D97-AF65-F5344CB8AC3E}">
        <p14:creationId xmlns:p14="http://schemas.microsoft.com/office/powerpoint/2010/main" val="260469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7AAF57-AC08-40C1-BA5C-D0BE8DF7E27E}" type="slidenum">
              <a:rPr lang="de-DE" smtClean="0"/>
              <a:t>23</a:t>
            </a:fld>
            <a:endParaRPr lang="de-DE"/>
          </a:p>
        </p:txBody>
      </p:sp>
    </p:spTree>
    <p:extLst>
      <p:ext uri="{BB962C8B-B14F-4D97-AF65-F5344CB8AC3E}">
        <p14:creationId xmlns:p14="http://schemas.microsoft.com/office/powerpoint/2010/main" val="235601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B6A40-0703-7F48-9598-DC9DCBCE5BF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75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sv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35" name="Bildplatzhalter 34">
            <a:extLst>
              <a:ext uri="{FF2B5EF4-FFF2-40B4-BE49-F238E27FC236}">
                <a16:creationId xmlns:a16="http://schemas.microsoft.com/office/drawing/2014/main" id="{2296F01C-B9D0-2641-BCD4-59ABB29FA2E6}"/>
              </a:ext>
            </a:extLst>
          </p:cNvPr>
          <p:cNvSpPr>
            <a:spLocks noGrp="1"/>
          </p:cNvSpPr>
          <p:nvPr>
            <p:ph type="pic" sz="quarter" idx="24" hasCustomPrompt="1"/>
          </p:nvPr>
        </p:nvSpPr>
        <p:spPr>
          <a:xfrm>
            <a:off x="6388100" y="774700"/>
            <a:ext cx="5803901" cy="6083299"/>
          </a:xfrm>
          <a:custGeom>
            <a:avLst/>
            <a:gdLst>
              <a:gd name="connsiteX0" fmla="*/ 0 w 6454745"/>
              <a:gd name="connsiteY0" fmla="*/ 3305365 h 5539294"/>
              <a:gd name="connsiteX1" fmla="*/ 1925185 w 6454745"/>
              <a:gd name="connsiteY1" fmla="*/ 3305365 h 5539294"/>
              <a:gd name="connsiteX2" fmla="*/ 1925185 w 6454745"/>
              <a:gd name="connsiteY2" fmla="*/ 5539294 h 5539294"/>
              <a:gd name="connsiteX3" fmla="*/ 0 w 6454745"/>
              <a:gd name="connsiteY3" fmla="*/ 5539294 h 5539294"/>
              <a:gd name="connsiteX4" fmla="*/ 2231915 w 6454745"/>
              <a:gd name="connsiteY4" fmla="*/ 0 h 5539294"/>
              <a:gd name="connsiteX5" fmla="*/ 6454745 w 6454745"/>
              <a:gd name="connsiteY5" fmla="*/ 0 h 5539294"/>
              <a:gd name="connsiteX6" fmla="*/ 6454745 w 6454745"/>
              <a:gd name="connsiteY6" fmla="*/ 5539293 h 5539294"/>
              <a:gd name="connsiteX7" fmla="*/ 2231915 w 6454745"/>
              <a:gd name="connsiteY7" fmla="*/ 5539293 h 553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4745" h="5539294">
                <a:moveTo>
                  <a:pt x="0" y="3305365"/>
                </a:moveTo>
                <a:lnTo>
                  <a:pt x="1925185" y="3305365"/>
                </a:lnTo>
                <a:lnTo>
                  <a:pt x="1925185" y="5539294"/>
                </a:lnTo>
                <a:lnTo>
                  <a:pt x="0" y="5539294"/>
                </a:lnTo>
                <a:close/>
                <a:moveTo>
                  <a:pt x="2231915" y="0"/>
                </a:moveTo>
                <a:lnTo>
                  <a:pt x="6454745" y="0"/>
                </a:lnTo>
                <a:lnTo>
                  <a:pt x="6454745" y="5539293"/>
                </a:lnTo>
                <a:lnTo>
                  <a:pt x="2231915" y="5539293"/>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 name="Titel 1">
            <a:extLst>
              <a:ext uri="{FF2B5EF4-FFF2-40B4-BE49-F238E27FC236}">
                <a16:creationId xmlns:a16="http://schemas.microsoft.com/office/drawing/2014/main" id="{FFD7EF27-69D2-DD49-ACED-A2A929C32BB7}"/>
              </a:ext>
            </a:extLst>
          </p:cNvPr>
          <p:cNvSpPr>
            <a:spLocks noGrp="1"/>
          </p:cNvSpPr>
          <p:nvPr>
            <p:ph type="ctrTitle" hasCustomPrompt="1"/>
          </p:nvPr>
        </p:nvSpPr>
        <p:spPr>
          <a:xfrm>
            <a:off x="1085655" y="1847970"/>
            <a:ext cx="6234481" cy="1661993"/>
          </a:xfrm>
        </p:spPr>
        <p:txBody>
          <a:bodyPr wrap="square" lIns="0" tIns="0" rIns="0" bIns="0" anchor="b">
            <a:spAutoFit/>
          </a:bodyPr>
          <a:lstStyle>
            <a:lvl1pPr algn="l">
              <a:defRPr sz="6000" b="1" baseline="0">
                <a:solidFill>
                  <a:schemeClr val="bg1"/>
                </a:solidFill>
              </a:defRPr>
            </a:lvl1pPr>
          </a:lstStyle>
          <a:p>
            <a:r>
              <a:rPr lang="de-DE"/>
              <a:t>Insert title </a:t>
            </a:r>
            <a:br>
              <a:rPr lang="de-DE"/>
            </a:br>
            <a:r>
              <a:rPr lang="de-DE"/>
              <a:t>max. 2 </a:t>
            </a:r>
            <a:r>
              <a:rPr lang="de-DE" err="1"/>
              <a:t>rows</a:t>
            </a:r>
            <a:endParaRPr lang="de-DE"/>
          </a:p>
        </p:txBody>
      </p:sp>
      <p:sp>
        <p:nvSpPr>
          <p:cNvPr id="3" name="Untertitel 2">
            <a:extLst>
              <a:ext uri="{FF2B5EF4-FFF2-40B4-BE49-F238E27FC236}">
                <a16:creationId xmlns:a16="http://schemas.microsoft.com/office/drawing/2014/main" id="{1EBD0F78-A413-934F-BE26-06B0B07D8B93}"/>
              </a:ext>
            </a:extLst>
          </p:cNvPr>
          <p:cNvSpPr>
            <a:spLocks noGrp="1"/>
          </p:cNvSpPr>
          <p:nvPr>
            <p:ph type="subTitle" idx="1" hasCustomPrompt="1"/>
          </p:nvPr>
        </p:nvSpPr>
        <p:spPr>
          <a:xfrm>
            <a:off x="1085655" y="3602038"/>
            <a:ext cx="6234481" cy="307777"/>
          </a:xfrm>
        </p:spPr>
        <p:txBody>
          <a:bodyPr wrap="square" lIns="0" tIns="0" rIns="0" bIns="0">
            <a:spAutoFit/>
          </a:bodyPr>
          <a:lstStyle>
            <a:lvl1pPr marL="0" indent="0" algn="l">
              <a:lnSpc>
                <a:spcPct val="100000"/>
              </a:lnSpc>
              <a:spcBef>
                <a:spcPts val="500"/>
              </a:spcBef>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r>
              <a:rPr lang="de-DE"/>
              <a:t> max. 2 </a:t>
            </a:r>
            <a:r>
              <a:rPr lang="de-DE" err="1"/>
              <a:t>rows</a:t>
            </a:r>
            <a:endParaRPr lang="de-DE"/>
          </a:p>
        </p:txBody>
      </p:sp>
      <p:sp>
        <p:nvSpPr>
          <p:cNvPr id="22" name="Textfeld 21">
            <a:extLst>
              <a:ext uri="{FF2B5EF4-FFF2-40B4-BE49-F238E27FC236}">
                <a16:creationId xmlns:a16="http://schemas.microsoft.com/office/drawing/2014/main" id="{68BE79EA-B6F7-DD42-A73F-8B7FA40C73F2}"/>
              </a:ext>
            </a:extLst>
          </p:cNvPr>
          <p:cNvSpPr txBox="1"/>
          <p:nvPr userDrawn="1"/>
        </p:nvSpPr>
        <p:spPr>
          <a:xfrm>
            <a:off x="713232" y="4908649"/>
            <a:ext cx="1038318"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Referentinnen:</a:t>
            </a:r>
          </a:p>
        </p:txBody>
      </p:sp>
      <p:sp>
        <p:nvSpPr>
          <p:cNvPr id="23" name="Textplatzhalter 74">
            <a:extLst>
              <a:ext uri="{FF2B5EF4-FFF2-40B4-BE49-F238E27FC236}">
                <a16:creationId xmlns:a16="http://schemas.microsoft.com/office/drawing/2014/main" id="{74B466C3-5151-1846-B8CD-80B3F6213818}"/>
              </a:ext>
            </a:extLst>
          </p:cNvPr>
          <p:cNvSpPr>
            <a:spLocks noGrp="1"/>
          </p:cNvSpPr>
          <p:nvPr>
            <p:ph type="body" sz="quarter" idx="19" hasCustomPrompt="1"/>
          </p:nvPr>
        </p:nvSpPr>
        <p:spPr>
          <a:xfrm>
            <a:off x="1785147" y="4927116"/>
            <a:ext cx="1684598" cy="166199"/>
          </a:xfrm>
        </p:spPr>
        <p:txBody>
          <a:bodyPr wrap="square" lIns="0" tIns="0" rIns="0" bIns="0" anchor="ctr" anchorCtr="0">
            <a:spAutoFit/>
          </a:bodyPr>
          <a:lstStyle>
            <a:lvl1pPr marL="0" indent="0">
              <a:buNone/>
              <a:defRPr sz="1200">
                <a:solidFill>
                  <a:schemeClr val="bg1"/>
                </a:solidFill>
              </a:defRPr>
            </a:lvl1pPr>
          </a:lstStyle>
          <a:p>
            <a:pPr lvl="0"/>
            <a:r>
              <a:rPr lang="de-DE" err="1"/>
              <a:t>Speaker´s</a:t>
            </a:r>
            <a:r>
              <a:rPr lang="de-DE"/>
              <a:t> </a:t>
            </a:r>
            <a:r>
              <a:rPr lang="de-DE" err="1"/>
              <a:t>name</a:t>
            </a:r>
            <a:endParaRPr lang="de-DE"/>
          </a:p>
        </p:txBody>
      </p:sp>
      <p:sp>
        <p:nvSpPr>
          <p:cNvPr id="25" name="Textplatzhalter 74">
            <a:extLst>
              <a:ext uri="{FF2B5EF4-FFF2-40B4-BE49-F238E27FC236}">
                <a16:creationId xmlns:a16="http://schemas.microsoft.com/office/drawing/2014/main" id="{0CC45D1E-1C60-0C4A-AC88-64B8974A8C90}"/>
              </a:ext>
            </a:extLst>
          </p:cNvPr>
          <p:cNvSpPr>
            <a:spLocks noGrp="1"/>
          </p:cNvSpPr>
          <p:nvPr>
            <p:ph type="body" sz="quarter" idx="20" hasCustomPrompt="1"/>
          </p:nvPr>
        </p:nvSpPr>
        <p:spPr>
          <a:xfrm>
            <a:off x="1785147" y="5229200"/>
            <a:ext cx="1684598" cy="166199"/>
          </a:xfrm>
        </p:spPr>
        <p:txBody>
          <a:bodyPr wrap="square" lIns="0" tIns="0" rIns="0" bIns="0" anchor="ctr" anchorCtr="0">
            <a:spAutoFit/>
          </a:bodyPr>
          <a:lstStyle>
            <a:lvl1pPr marL="0" indent="0">
              <a:buNone/>
              <a:defRPr sz="1200">
                <a:solidFill>
                  <a:schemeClr val="bg1"/>
                </a:solidFill>
              </a:defRPr>
            </a:lvl1pPr>
          </a:lstStyle>
          <a:p>
            <a:pPr lvl="0"/>
            <a:r>
              <a:rPr lang="de-DE"/>
              <a:t>XX.XX.XXXX</a:t>
            </a:r>
          </a:p>
        </p:txBody>
      </p:sp>
      <p:sp>
        <p:nvSpPr>
          <p:cNvPr id="26" name="Textfeld 25">
            <a:extLst>
              <a:ext uri="{FF2B5EF4-FFF2-40B4-BE49-F238E27FC236}">
                <a16:creationId xmlns:a16="http://schemas.microsoft.com/office/drawing/2014/main" id="{955BA902-70F9-7C42-8533-76B943857A10}"/>
              </a:ext>
            </a:extLst>
          </p:cNvPr>
          <p:cNvSpPr txBox="1"/>
          <p:nvPr userDrawn="1"/>
        </p:nvSpPr>
        <p:spPr>
          <a:xfrm>
            <a:off x="713232" y="5219966"/>
            <a:ext cx="934789"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Datum:</a:t>
            </a:r>
          </a:p>
        </p:txBody>
      </p:sp>
      <p:sp>
        <p:nvSpPr>
          <p:cNvPr id="33" name="Bildplatzhalter 16">
            <a:extLst>
              <a:ext uri="{FF2B5EF4-FFF2-40B4-BE49-F238E27FC236}">
                <a16:creationId xmlns:a16="http://schemas.microsoft.com/office/drawing/2014/main" id="{77377769-1A81-8841-93FB-09AC9DAB47D1}"/>
              </a:ext>
            </a:extLst>
          </p:cNvPr>
          <p:cNvSpPr>
            <a:spLocks noGrp="1"/>
          </p:cNvSpPr>
          <p:nvPr>
            <p:ph type="pic" sz="quarter" idx="23" hasCustomPrompt="1"/>
          </p:nvPr>
        </p:nvSpPr>
        <p:spPr>
          <a:xfrm>
            <a:off x="1080448" y="6092149"/>
            <a:ext cx="1487160" cy="564842"/>
          </a:xfrm>
        </p:spPr>
        <p:txBody>
          <a:bodyPr anchor="ctr">
            <a:normAutofit/>
          </a:bodyPr>
          <a:lstStyle>
            <a:lvl1pPr marL="0" indent="0" algn="ctr">
              <a:buNone/>
              <a:defRPr sz="1200">
                <a:solidFill>
                  <a:schemeClr val="bg2"/>
                </a:solidFill>
              </a:defRPr>
            </a:lvl1pPr>
          </a:lstStyle>
          <a:p>
            <a:r>
              <a:rPr lang="de-DE"/>
              <a:t>CUSTOMER LOGO</a:t>
            </a:r>
          </a:p>
        </p:txBody>
      </p:sp>
      <p:sp>
        <p:nvSpPr>
          <p:cNvPr id="18" name="Rechteck 17">
            <a:extLst>
              <a:ext uri="{FF2B5EF4-FFF2-40B4-BE49-F238E27FC236}">
                <a16:creationId xmlns:a16="http://schemas.microsoft.com/office/drawing/2014/main" id="{F1959C2F-2B5F-9D41-ADD2-C62B0574B352}"/>
              </a:ext>
            </a:extLst>
          </p:cNvPr>
          <p:cNvSpPr/>
          <p:nvPr userDrawn="1"/>
        </p:nvSpPr>
        <p:spPr>
          <a:xfrm>
            <a:off x="0" y="2944414"/>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E11FC1C-4896-364F-B7B5-AA727A584B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
        <p:nvSpPr>
          <p:cNvPr id="36" name="Rechteck 35">
            <a:extLst>
              <a:ext uri="{FF2B5EF4-FFF2-40B4-BE49-F238E27FC236}">
                <a16:creationId xmlns:a16="http://schemas.microsoft.com/office/drawing/2014/main" id="{41BDA112-E0B7-3149-91D3-D45FD8F1D417}"/>
              </a:ext>
            </a:extLst>
          </p:cNvPr>
          <p:cNvSpPr/>
          <p:nvPr userDrawn="1"/>
        </p:nvSpPr>
        <p:spPr>
          <a:xfrm>
            <a:off x="4353600" y="6092149"/>
            <a:ext cx="1742400" cy="774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23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accel="50000" decel="5000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ppt_x"/>
                                          </p:val>
                                        </p:tav>
                                        <p:tav tm="100000">
                                          <p:val>
                                            <p:strVal val="#ppt_x"/>
                                          </p:val>
                                        </p:tav>
                                      </p:tavLst>
                                    </p:anim>
                                    <p:anim calcmode="lin" valueType="num">
                                      <p:cBhvr additive="base">
                                        <p:cTn id="8" dur="10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accel="50000" decel="5000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500" fill="hold"/>
                                        <p:tgtEl>
                                          <p:spTgt spid="3"/>
                                        </p:tgtEl>
                                        <p:attrNameLst>
                                          <p:attrName>ppt_x</p:attrName>
                                        </p:attrNameLst>
                                      </p:cBhvr>
                                      <p:tavLst>
                                        <p:tav tm="0">
                                          <p:val>
                                            <p:strVal val="0-#ppt_w/2"/>
                                          </p:val>
                                        </p:tav>
                                        <p:tav tm="100000">
                                          <p:val>
                                            <p:strVal val="#ppt_x"/>
                                          </p:val>
                                        </p:tav>
                                      </p:tavLst>
                                    </p:anim>
                                    <p:anim calcmode="lin" valueType="num">
                                      <p:cBhvr additive="base">
                                        <p:cTn id="22" dur="1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accel="50000" decel="5000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500" fill="hold"/>
                                        <p:tgtEl>
                                          <p:spTgt spid="2"/>
                                        </p:tgtEl>
                                        <p:attrNameLst>
                                          <p:attrName>ppt_x</p:attrName>
                                        </p:attrNameLst>
                                      </p:cBhvr>
                                      <p:tavLst>
                                        <p:tav tm="0">
                                          <p:val>
                                            <p:strVal val="0-#ppt_w/2"/>
                                          </p:val>
                                        </p:tav>
                                        <p:tav tm="100000">
                                          <p:val>
                                            <p:strVal val="#ppt_x"/>
                                          </p:val>
                                        </p:tav>
                                      </p:tavLst>
                                    </p:anim>
                                    <p:anim calcmode="lin" valueType="num">
                                      <p:cBhvr additive="base">
                                        <p:cTn id="26" dur="1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fade">
                                      <p:cBhvr>
                                        <p:cTn id="36" dur="1000"/>
                                        <p:tgtEl>
                                          <p:spTgt spid="23">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fade">
                                      <p:cBhvr>
                                        <p:cTn id="39" dur="1000"/>
                                        <p:tgtEl>
                                          <p:spTgt spid="2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tmplLst>
          <p:tmpl>
            <p:tnLst>
              <p:par>
                <p:cTn presetID="2" presetClass="entr" presetSubtype="8" accel="50000" decel="5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22"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p:bldP spid="33" grpId="0"/>
      <p:bldP spid="18" grpId="0" animBg="1"/>
      <p:bldP spid="3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5" name="Titel 1">
            <a:extLst>
              <a:ext uri="{FF2B5EF4-FFF2-40B4-BE49-F238E27FC236}">
                <a16:creationId xmlns:a16="http://schemas.microsoft.com/office/drawing/2014/main" id="{60E38C41-2BAE-6447-8C9A-0248C9DF427A}"/>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79B6F7E6-FFFB-824E-8CE7-9BA9D282F82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platzhalter 8">
            <a:extLst>
              <a:ext uri="{FF2B5EF4-FFF2-40B4-BE49-F238E27FC236}">
                <a16:creationId xmlns:a16="http://schemas.microsoft.com/office/drawing/2014/main" id="{4A7214F3-AA8C-E146-AE8A-3359CBF15364}"/>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3F18EE03-105F-EB40-879F-8860C7044E71}"/>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 placeholder - column 1">
            <a:extLst>
              <a:ext uri="{FF2B5EF4-FFF2-40B4-BE49-F238E27FC236}">
                <a16:creationId xmlns:a16="http://schemas.microsoft.com/office/drawing/2014/main" id="{0BFBDEC1-B8C9-F348-91D7-57CD213870F4}"/>
              </a:ext>
            </a:extLst>
          </p:cNvPr>
          <p:cNvSpPr>
            <a:spLocks noGrp="1"/>
          </p:cNvSpPr>
          <p:nvPr>
            <p:ph type="body" sz="quarter" idx="16" hasCustomPrompt="1"/>
          </p:nvPr>
        </p:nvSpPr>
        <p:spPr>
          <a:xfrm>
            <a:off x="336320" y="1763388"/>
            <a:ext cx="1151541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Bildplatzhalter 16">
            <a:extLst>
              <a:ext uri="{FF2B5EF4-FFF2-40B4-BE49-F238E27FC236}">
                <a16:creationId xmlns:a16="http://schemas.microsoft.com/office/drawing/2014/main" id="{194DA872-57CA-3746-BA37-4F8E723AF374}"/>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1" name="Grafik 10">
            <a:extLst>
              <a:ext uri="{FF2B5EF4-FFF2-40B4-BE49-F238E27FC236}">
                <a16:creationId xmlns:a16="http://schemas.microsoft.com/office/drawing/2014/main" id="{7656409D-C306-834A-AC6F-3CB97BA4B7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8285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4" name="Text placeholder - column 1">
            <a:extLst>
              <a:ext uri="{FF2B5EF4-FFF2-40B4-BE49-F238E27FC236}">
                <a16:creationId xmlns:a16="http://schemas.microsoft.com/office/drawing/2014/main" id="{4D88C085-7E82-2F46-9155-A8D13210B6CA}"/>
              </a:ext>
            </a:extLst>
          </p:cNvPr>
          <p:cNvSpPr>
            <a:spLocks noGrp="1"/>
          </p:cNvSpPr>
          <p:nvPr>
            <p:ph type="body" sz="quarter" idx="16" hasCustomPrompt="1"/>
          </p:nvPr>
        </p:nvSpPr>
        <p:spPr>
          <a:xfrm>
            <a:off x="336320" y="1763388"/>
            <a:ext cx="4380983"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9" name="Text placeholder - column 1">
            <a:extLst>
              <a:ext uri="{FF2B5EF4-FFF2-40B4-BE49-F238E27FC236}">
                <a16:creationId xmlns:a16="http://schemas.microsoft.com/office/drawing/2014/main" id="{AD417C3A-BB01-1F4E-B66F-F4E45589FA9C}"/>
              </a:ext>
            </a:extLst>
          </p:cNvPr>
          <p:cNvSpPr>
            <a:spLocks noGrp="1"/>
          </p:cNvSpPr>
          <p:nvPr>
            <p:ph type="body" sz="quarter" idx="20" hasCustomPrompt="1"/>
          </p:nvPr>
        </p:nvSpPr>
        <p:spPr>
          <a:xfrm>
            <a:off x="5282646" y="1763388"/>
            <a:ext cx="4380983"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5" name="Titel 1">
            <a:extLst>
              <a:ext uri="{FF2B5EF4-FFF2-40B4-BE49-F238E27FC236}">
                <a16:creationId xmlns:a16="http://schemas.microsoft.com/office/drawing/2014/main" id="{60E38C41-2BAE-6447-8C9A-0248C9DF427A}"/>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79B6F7E6-FFFB-824E-8CE7-9BA9D282F82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platzhalter 8">
            <a:extLst>
              <a:ext uri="{FF2B5EF4-FFF2-40B4-BE49-F238E27FC236}">
                <a16:creationId xmlns:a16="http://schemas.microsoft.com/office/drawing/2014/main" id="{4A7214F3-AA8C-E146-AE8A-3359CBF15364}"/>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3F18EE03-105F-EB40-879F-8860C7044E71}"/>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16">
            <a:extLst>
              <a:ext uri="{FF2B5EF4-FFF2-40B4-BE49-F238E27FC236}">
                <a16:creationId xmlns:a16="http://schemas.microsoft.com/office/drawing/2014/main" id="{4E832F19-789C-3446-A5FB-4D9B2EE43346}"/>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8" name="Grafik 17">
            <a:extLst>
              <a:ext uri="{FF2B5EF4-FFF2-40B4-BE49-F238E27FC236}">
                <a16:creationId xmlns:a16="http://schemas.microsoft.com/office/drawing/2014/main" id="{6B1EB7AC-E92D-0B43-9826-72E1B7F51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95489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4" name="Titel 1">
            <a:extLst>
              <a:ext uri="{FF2B5EF4-FFF2-40B4-BE49-F238E27FC236}">
                <a16:creationId xmlns:a16="http://schemas.microsoft.com/office/drawing/2014/main" id="{BE55F2B3-40E8-AC43-A8B3-BD38390F096E}"/>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5" name="Textplatzhalter 8">
            <a:extLst>
              <a:ext uri="{FF2B5EF4-FFF2-40B4-BE49-F238E27FC236}">
                <a16:creationId xmlns:a16="http://schemas.microsoft.com/office/drawing/2014/main" id="{237E471A-FFCD-0943-829C-6DDF4CE39491}"/>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3" name="Text placeholder - column 1">
            <a:extLst>
              <a:ext uri="{FF2B5EF4-FFF2-40B4-BE49-F238E27FC236}">
                <a16:creationId xmlns:a16="http://schemas.microsoft.com/office/drawing/2014/main" id="{8CAD74F0-ABB6-1C4B-B53D-3398EE499871}"/>
              </a:ext>
            </a:extLst>
          </p:cNvPr>
          <p:cNvSpPr>
            <a:spLocks noGrp="1"/>
          </p:cNvSpPr>
          <p:nvPr>
            <p:ph type="body" sz="quarter" idx="16" hasCustomPrompt="1"/>
          </p:nvPr>
        </p:nvSpPr>
        <p:spPr>
          <a:xfrm>
            <a:off x="336320" y="1763388"/>
            <a:ext cx="352742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5" name="Text placeholder - column 1">
            <a:extLst>
              <a:ext uri="{FF2B5EF4-FFF2-40B4-BE49-F238E27FC236}">
                <a16:creationId xmlns:a16="http://schemas.microsoft.com/office/drawing/2014/main" id="{4FA1A550-B2AA-654D-92C4-3A385CC7F249}"/>
              </a:ext>
            </a:extLst>
          </p:cNvPr>
          <p:cNvSpPr>
            <a:spLocks noGrp="1"/>
          </p:cNvSpPr>
          <p:nvPr>
            <p:ph type="body" sz="quarter" idx="28" hasCustomPrompt="1"/>
          </p:nvPr>
        </p:nvSpPr>
        <p:spPr>
          <a:xfrm>
            <a:off x="4330313" y="1763388"/>
            <a:ext cx="352742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7" name="Text placeholder - column 1">
            <a:extLst>
              <a:ext uri="{FF2B5EF4-FFF2-40B4-BE49-F238E27FC236}">
                <a16:creationId xmlns:a16="http://schemas.microsoft.com/office/drawing/2014/main" id="{861FD1B6-E183-3D41-A622-AD39C1467720}"/>
              </a:ext>
            </a:extLst>
          </p:cNvPr>
          <p:cNvSpPr>
            <a:spLocks noGrp="1"/>
          </p:cNvSpPr>
          <p:nvPr>
            <p:ph type="body" sz="quarter" idx="29" hasCustomPrompt="1"/>
          </p:nvPr>
        </p:nvSpPr>
        <p:spPr>
          <a:xfrm>
            <a:off x="8324306" y="1763388"/>
            <a:ext cx="352742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31" name="Textplatzhalter 8">
            <a:extLst>
              <a:ext uri="{FF2B5EF4-FFF2-40B4-BE49-F238E27FC236}">
                <a16:creationId xmlns:a16="http://schemas.microsoft.com/office/drawing/2014/main" id="{F321B444-04C6-1B46-AEFD-269CDD43B048}"/>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3" name="Rechteck 12">
            <a:extLst>
              <a:ext uri="{FF2B5EF4-FFF2-40B4-BE49-F238E27FC236}">
                <a16:creationId xmlns:a16="http://schemas.microsoft.com/office/drawing/2014/main" id="{AC629D80-B38F-E040-900B-BB8F6512E333}"/>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Bildplatzhalter 16">
            <a:extLst>
              <a:ext uri="{FF2B5EF4-FFF2-40B4-BE49-F238E27FC236}">
                <a16:creationId xmlns:a16="http://schemas.microsoft.com/office/drawing/2014/main" id="{0D3736A0-E545-6F4F-9963-DF029D37D336}"/>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8" name="Grafik 17">
            <a:extLst>
              <a:ext uri="{FF2B5EF4-FFF2-40B4-BE49-F238E27FC236}">
                <a16:creationId xmlns:a16="http://schemas.microsoft.com/office/drawing/2014/main" id="{41C56E7C-5BF7-D540-B85C-EA11269913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1551451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me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8EF29-8962-D642-BAEE-0DD79C38B1F2}"/>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3" name="Inhaltsplatzhalter 2">
            <a:extLst>
              <a:ext uri="{FF2B5EF4-FFF2-40B4-BE49-F238E27FC236}">
                <a16:creationId xmlns:a16="http://schemas.microsoft.com/office/drawing/2014/main" id="{B6606B83-4FBB-3D47-A530-F4245C006E77}"/>
              </a:ext>
            </a:extLst>
          </p:cNvPr>
          <p:cNvSpPr>
            <a:spLocks noGrp="1"/>
          </p:cNvSpPr>
          <p:nvPr>
            <p:ph idx="1" hasCustomPrompt="1"/>
          </p:nvPr>
        </p:nvSpPr>
        <p:spPr>
          <a:xfrm>
            <a:off x="336321" y="1772816"/>
            <a:ext cx="11515419" cy="4572611"/>
          </a:xfrm>
        </p:spPr>
        <p:txBody>
          <a:bodyPr lIns="0" tIns="0" rIns="0" bIns="0" numCol="2" anchor="ctr" anchorCtr="0">
            <a:noAutofit/>
          </a:bodyPr>
          <a:lstStyle>
            <a:lvl1pPr marL="0" indent="0" algn="ctr">
              <a:lnSpc>
                <a:spcPct val="100000"/>
              </a:lnSpc>
              <a:buNone/>
              <a:defRPr sz="40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a:t>INSERT MEDIA</a:t>
            </a:r>
          </a:p>
        </p:txBody>
      </p:sp>
      <p:sp>
        <p:nvSpPr>
          <p:cNvPr id="10" name="Textplatzhalter 8">
            <a:extLst>
              <a:ext uri="{FF2B5EF4-FFF2-40B4-BE49-F238E27FC236}">
                <a16:creationId xmlns:a16="http://schemas.microsoft.com/office/drawing/2014/main" id="{3210173C-3B96-5B49-95E4-D6B2CFBF964B}"/>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8" name="Fußzeilenplatzhalter 4">
            <a:extLst>
              <a:ext uri="{FF2B5EF4-FFF2-40B4-BE49-F238E27FC236}">
                <a16:creationId xmlns:a16="http://schemas.microsoft.com/office/drawing/2014/main" id="{5ADB6151-DA96-E144-9C0F-A9A25DF9E986}"/>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664CD782-1ACE-5E4B-A31D-904994C8C7F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4" name="Textplatzhalter 8">
            <a:extLst>
              <a:ext uri="{FF2B5EF4-FFF2-40B4-BE49-F238E27FC236}">
                <a16:creationId xmlns:a16="http://schemas.microsoft.com/office/drawing/2014/main" id="{1BEB63FE-ECDD-E64B-BB3F-CEBCD65898FF}"/>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8" name="Bildplatzhalter 16">
            <a:extLst>
              <a:ext uri="{FF2B5EF4-FFF2-40B4-BE49-F238E27FC236}">
                <a16:creationId xmlns:a16="http://schemas.microsoft.com/office/drawing/2014/main" id="{4F2C19DB-ADE7-5044-9ACD-7BF6D42E13AA}"/>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sp>
        <p:nvSpPr>
          <p:cNvPr id="12" name="Rechteck 11">
            <a:extLst>
              <a:ext uri="{FF2B5EF4-FFF2-40B4-BE49-F238E27FC236}">
                <a16:creationId xmlns:a16="http://schemas.microsoft.com/office/drawing/2014/main" id="{301E0346-6B23-AA4A-8075-6FA608DD2DDF}"/>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E040EEF1-8922-8645-B49C-787A664531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4168326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 text and media">
    <p:spTree>
      <p:nvGrpSpPr>
        <p:cNvPr id="1" name=""/>
        <p:cNvGrpSpPr/>
        <p:nvPr/>
      </p:nvGrpSpPr>
      <p:grpSpPr>
        <a:xfrm>
          <a:off x="0" y="0"/>
          <a:ext cx="0" cy="0"/>
          <a:chOff x="0" y="0"/>
          <a:chExt cx="0" cy="0"/>
        </a:xfrm>
      </p:grpSpPr>
      <p:sp>
        <p:nvSpPr>
          <p:cNvPr id="14" name="Inhaltsplatzhalter 8">
            <a:extLst>
              <a:ext uri="{FF2B5EF4-FFF2-40B4-BE49-F238E27FC236}">
                <a16:creationId xmlns:a16="http://schemas.microsoft.com/office/drawing/2014/main" id="{5B6D175F-215A-474D-87B9-C0C65B440261}"/>
              </a:ext>
            </a:extLst>
          </p:cNvPr>
          <p:cNvSpPr>
            <a:spLocks noGrp="1"/>
          </p:cNvSpPr>
          <p:nvPr>
            <p:ph sz="quarter" idx="16" hasCustomPrompt="1"/>
          </p:nvPr>
        </p:nvSpPr>
        <p:spPr>
          <a:xfrm>
            <a:off x="5519936" y="1762638"/>
            <a:ext cx="6331804" cy="4572612"/>
          </a:xfrm>
        </p:spPr>
        <p:txBody>
          <a:bodyPr lIns="0" tIns="0" rIns="0" bIns="0" anchor="ctr">
            <a:normAutofit/>
          </a:bodyPr>
          <a:lstStyle>
            <a:lvl1pPr marL="0" indent="0" algn="ctr">
              <a:buNone/>
              <a:defRPr sz="4000">
                <a:solidFill>
                  <a:schemeClr val="bg2"/>
                </a:solidFill>
              </a:defRPr>
            </a:lvl1pPr>
            <a:lvl2pPr marL="457200" indent="0">
              <a:buNone/>
              <a:defRPr sz="1600">
                <a:solidFill>
                  <a:schemeClr val="accent1"/>
                </a:solidFill>
              </a:defRPr>
            </a:lvl2pPr>
            <a:lvl3pPr marL="914400" indent="0">
              <a:buNone/>
              <a:defRPr sz="1400">
                <a:solidFill>
                  <a:schemeClr val="accent1"/>
                </a:solidFill>
              </a:defRPr>
            </a:lvl3pPr>
            <a:lvl4pPr marL="1371600" indent="0">
              <a:buNone/>
              <a:defRPr/>
            </a:lvl4pPr>
          </a:lstStyle>
          <a:p>
            <a:pPr lvl="0"/>
            <a:r>
              <a:rPr lang="de-DE"/>
              <a:t>INSERT MEDIA</a:t>
            </a:r>
          </a:p>
        </p:txBody>
      </p:sp>
      <p:sp>
        <p:nvSpPr>
          <p:cNvPr id="8" name="Fußzeilenplatzhalter 4">
            <a:extLst>
              <a:ext uri="{FF2B5EF4-FFF2-40B4-BE49-F238E27FC236}">
                <a16:creationId xmlns:a16="http://schemas.microsoft.com/office/drawing/2014/main" id="{6ADB9CE3-11F7-1447-B82D-418CD6D7E0C4}"/>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C01F1100-0A11-B84E-9B2F-1220DB9CC9EE}"/>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3" name="Titel 1">
            <a:extLst>
              <a:ext uri="{FF2B5EF4-FFF2-40B4-BE49-F238E27FC236}">
                <a16:creationId xmlns:a16="http://schemas.microsoft.com/office/drawing/2014/main" id="{24A88835-D562-3345-8B1F-304746B288F1}"/>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5" name="Textplatzhalter 8">
            <a:extLst>
              <a:ext uri="{FF2B5EF4-FFF2-40B4-BE49-F238E27FC236}">
                <a16:creationId xmlns:a16="http://schemas.microsoft.com/office/drawing/2014/main" id="{FE44210E-E77C-754D-A268-77703D004D1A}"/>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 placeholder - column 1">
            <a:extLst>
              <a:ext uri="{FF2B5EF4-FFF2-40B4-BE49-F238E27FC236}">
                <a16:creationId xmlns:a16="http://schemas.microsoft.com/office/drawing/2014/main" id="{C2889030-97F7-CF4E-92EC-0B68A489C436}"/>
              </a:ext>
            </a:extLst>
          </p:cNvPr>
          <p:cNvSpPr>
            <a:spLocks noGrp="1"/>
          </p:cNvSpPr>
          <p:nvPr>
            <p:ph type="body" sz="quarter" idx="29" hasCustomPrompt="1"/>
          </p:nvPr>
        </p:nvSpPr>
        <p:spPr>
          <a:xfrm>
            <a:off x="336320" y="1763388"/>
            <a:ext cx="4463536"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4" name="Textplatzhalter 8">
            <a:extLst>
              <a:ext uri="{FF2B5EF4-FFF2-40B4-BE49-F238E27FC236}">
                <a16:creationId xmlns:a16="http://schemas.microsoft.com/office/drawing/2014/main" id="{F83BD49D-FF9D-7C47-B98D-CE1ACE7BE681}"/>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DFF95BD0-D77E-6343-B753-18F59CC2B827}"/>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Bildplatzhalter 16">
            <a:extLst>
              <a:ext uri="{FF2B5EF4-FFF2-40B4-BE49-F238E27FC236}">
                <a16:creationId xmlns:a16="http://schemas.microsoft.com/office/drawing/2014/main" id="{4ED7F7E8-C1F1-3741-BAF2-C2A27C404E23}"/>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8" name="Grafik 17">
            <a:extLst>
              <a:ext uri="{FF2B5EF4-FFF2-40B4-BE49-F238E27FC236}">
                <a16:creationId xmlns:a16="http://schemas.microsoft.com/office/drawing/2014/main" id="{F15D3CFB-B26B-0249-A00F-00CE75E951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721639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dia two columns ">
    <p:spTree>
      <p:nvGrpSpPr>
        <p:cNvPr id="1" name=""/>
        <p:cNvGrpSpPr/>
        <p:nvPr/>
      </p:nvGrpSpPr>
      <p:grpSpPr>
        <a:xfrm>
          <a:off x="0" y="0"/>
          <a:ext cx="0" cy="0"/>
          <a:chOff x="0" y="0"/>
          <a:chExt cx="0" cy="0"/>
        </a:xfrm>
      </p:grpSpPr>
      <p:sp>
        <p:nvSpPr>
          <p:cNvPr id="10" name="Inhaltsplatzhalter 8">
            <a:extLst>
              <a:ext uri="{FF2B5EF4-FFF2-40B4-BE49-F238E27FC236}">
                <a16:creationId xmlns:a16="http://schemas.microsoft.com/office/drawing/2014/main" id="{24A30027-8FEE-F343-9663-9117E92E748B}"/>
              </a:ext>
            </a:extLst>
          </p:cNvPr>
          <p:cNvSpPr>
            <a:spLocks noGrp="1"/>
          </p:cNvSpPr>
          <p:nvPr>
            <p:ph sz="quarter" idx="16" hasCustomPrompt="1"/>
          </p:nvPr>
        </p:nvSpPr>
        <p:spPr>
          <a:xfrm>
            <a:off x="6194798" y="1763388"/>
            <a:ext cx="5656942" cy="3125362"/>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1" name="Inhaltsplatzhalter 8">
            <a:extLst>
              <a:ext uri="{FF2B5EF4-FFF2-40B4-BE49-F238E27FC236}">
                <a16:creationId xmlns:a16="http://schemas.microsoft.com/office/drawing/2014/main" id="{338C4BAD-2AA9-F24C-BF81-D1D65AE6C415}"/>
              </a:ext>
            </a:extLst>
          </p:cNvPr>
          <p:cNvSpPr>
            <a:spLocks noGrp="1"/>
          </p:cNvSpPr>
          <p:nvPr>
            <p:ph sz="quarter" idx="17" hasCustomPrompt="1"/>
          </p:nvPr>
        </p:nvSpPr>
        <p:spPr>
          <a:xfrm>
            <a:off x="336321" y="1763388"/>
            <a:ext cx="5656942" cy="3125361"/>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2" name="Fußzeilenplatzhalter 4">
            <a:extLst>
              <a:ext uri="{FF2B5EF4-FFF2-40B4-BE49-F238E27FC236}">
                <a16:creationId xmlns:a16="http://schemas.microsoft.com/office/drawing/2014/main" id="{0454AE51-2470-9948-8121-759E19325BBA}"/>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AE9C692-217C-FD4E-90A2-98AB6BB2343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9" name="Textplatzhalter 8">
            <a:extLst>
              <a:ext uri="{FF2B5EF4-FFF2-40B4-BE49-F238E27FC236}">
                <a16:creationId xmlns:a16="http://schemas.microsoft.com/office/drawing/2014/main" id="{81214C28-6492-574C-9290-77EFB73E051A}"/>
              </a:ext>
            </a:extLst>
          </p:cNvPr>
          <p:cNvSpPr>
            <a:spLocks noGrp="1"/>
          </p:cNvSpPr>
          <p:nvPr>
            <p:ph type="body" sz="quarter" idx="22" hasCustomPrompt="1"/>
          </p:nvPr>
        </p:nvSpPr>
        <p:spPr>
          <a:xfrm>
            <a:off x="767408" y="5070457"/>
            <a:ext cx="4937054"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2" name="Textplatzhalter 8">
            <a:extLst>
              <a:ext uri="{FF2B5EF4-FFF2-40B4-BE49-F238E27FC236}">
                <a16:creationId xmlns:a16="http://schemas.microsoft.com/office/drawing/2014/main" id="{906E9002-6E3E-3545-9540-58369F3472F9}"/>
              </a:ext>
            </a:extLst>
          </p:cNvPr>
          <p:cNvSpPr>
            <a:spLocks noGrp="1"/>
          </p:cNvSpPr>
          <p:nvPr>
            <p:ph type="body" sz="quarter" idx="24" hasCustomPrompt="1"/>
          </p:nvPr>
        </p:nvSpPr>
        <p:spPr>
          <a:xfrm>
            <a:off x="6600056" y="5070457"/>
            <a:ext cx="4937054"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3" name="Text placeholder - column 1">
            <a:extLst>
              <a:ext uri="{FF2B5EF4-FFF2-40B4-BE49-F238E27FC236}">
                <a16:creationId xmlns:a16="http://schemas.microsoft.com/office/drawing/2014/main" id="{A6A45EE3-1B47-5C4E-B1AA-9D6E2345C64D}"/>
              </a:ext>
            </a:extLst>
          </p:cNvPr>
          <p:cNvSpPr>
            <a:spLocks noGrp="1"/>
          </p:cNvSpPr>
          <p:nvPr>
            <p:ph type="body" sz="quarter" idx="25" hasCustomPrompt="1"/>
          </p:nvPr>
        </p:nvSpPr>
        <p:spPr>
          <a:xfrm>
            <a:off x="732983" y="5334526"/>
            <a:ext cx="4937054"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5" name="Text placeholder - column 1">
            <a:extLst>
              <a:ext uri="{FF2B5EF4-FFF2-40B4-BE49-F238E27FC236}">
                <a16:creationId xmlns:a16="http://schemas.microsoft.com/office/drawing/2014/main" id="{B316D9E7-2533-3A4E-B235-672F378FC956}"/>
              </a:ext>
            </a:extLst>
          </p:cNvPr>
          <p:cNvSpPr>
            <a:spLocks noGrp="1"/>
          </p:cNvSpPr>
          <p:nvPr>
            <p:ph type="body" sz="quarter" idx="26" hasCustomPrompt="1"/>
          </p:nvPr>
        </p:nvSpPr>
        <p:spPr>
          <a:xfrm>
            <a:off x="6565631" y="5334526"/>
            <a:ext cx="4937054"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8" name="Titel 1">
            <a:extLst>
              <a:ext uri="{FF2B5EF4-FFF2-40B4-BE49-F238E27FC236}">
                <a16:creationId xmlns:a16="http://schemas.microsoft.com/office/drawing/2014/main" id="{85BEAE3B-F298-8C48-94FC-FD80382A77F2}"/>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20" name="Textplatzhalter 8">
            <a:extLst>
              <a:ext uri="{FF2B5EF4-FFF2-40B4-BE49-F238E27FC236}">
                <a16:creationId xmlns:a16="http://schemas.microsoft.com/office/drawing/2014/main" id="{A4B1A216-1D9F-E747-9EB8-AA1CCEEFB36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8" name="Textplatzhalter 8">
            <a:extLst>
              <a:ext uri="{FF2B5EF4-FFF2-40B4-BE49-F238E27FC236}">
                <a16:creationId xmlns:a16="http://schemas.microsoft.com/office/drawing/2014/main" id="{F48EC176-9548-F345-B2A9-2AA0455E7A81}"/>
              </a:ext>
            </a:extLst>
          </p:cNvPr>
          <p:cNvSpPr>
            <a:spLocks noGrp="1"/>
          </p:cNvSpPr>
          <p:nvPr>
            <p:ph type="body" sz="quarter" idx="28"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6" name="Rechteck 15">
            <a:extLst>
              <a:ext uri="{FF2B5EF4-FFF2-40B4-BE49-F238E27FC236}">
                <a16:creationId xmlns:a16="http://schemas.microsoft.com/office/drawing/2014/main" id="{9E780848-F4CD-FE48-B23F-36A06E907D0D}"/>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Bildplatzhalter 16">
            <a:extLst>
              <a:ext uri="{FF2B5EF4-FFF2-40B4-BE49-F238E27FC236}">
                <a16:creationId xmlns:a16="http://schemas.microsoft.com/office/drawing/2014/main" id="{6A5E7E97-B08E-7A4E-A780-528BE79CA805}"/>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24" name="Grafik 23">
            <a:extLst>
              <a:ext uri="{FF2B5EF4-FFF2-40B4-BE49-F238E27FC236}">
                <a16:creationId xmlns:a16="http://schemas.microsoft.com/office/drawing/2014/main" id="{39C905DE-804B-EA48-9CC2-B768329C19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160965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dia three columns">
    <p:spTree>
      <p:nvGrpSpPr>
        <p:cNvPr id="1" name=""/>
        <p:cNvGrpSpPr/>
        <p:nvPr/>
      </p:nvGrpSpPr>
      <p:grpSpPr>
        <a:xfrm>
          <a:off x="0" y="0"/>
          <a:ext cx="0" cy="0"/>
          <a:chOff x="0" y="0"/>
          <a:chExt cx="0" cy="0"/>
        </a:xfrm>
      </p:grpSpPr>
      <p:sp>
        <p:nvSpPr>
          <p:cNvPr id="11" name="Inhaltsplatzhalter 8">
            <a:extLst>
              <a:ext uri="{FF2B5EF4-FFF2-40B4-BE49-F238E27FC236}">
                <a16:creationId xmlns:a16="http://schemas.microsoft.com/office/drawing/2014/main" id="{338C4BAD-2AA9-F24C-BF81-D1D65AE6C415}"/>
              </a:ext>
            </a:extLst>
          </p:cNvPr>
          <p:cNvSpPr>
            <a:spLocks noGrp="1"/>
          </p:cNvSpPr>
          <p:nvPr>
            <p:ph sz="quarter" idx="17" hasCustomPrompt="1"/>
          </p:nvPr>
        </p:nvSpPr>
        <p:spPr>
          <a:xfrm>
            <a:off x="336321" y="1763388"/>
            <a:ext cx="3527431" cy="3125362"/>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2" name="Fußzeilenplatzhalter 4">
            <a:extLst>
              <a:ext uri="{FF2B5EF4-FFF2-40B4-BE49-F238E27FC236}">
                <a16:creationId xmlns:a16="http://schemas.microsoft.com/office/drawing/2014/main" id="{0454AE51-2470-9948-8121-759E19325BBA}"/>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AE9C692-217C-FD4E-90A2-98AB6BB2343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4" name="Inhaltsplatzhalter 8">
            <a:extLst>
              <a:ext uri="{FF2B5EF4-FFF2-40B4-BE49-F238E27FC236}">
                <a16:creationId xmlns:a16="http://schemas.microsoft.com/office/drawing/2014/main" id="{EBDADE0C-DD50-2948-8B5D-FEFE128F8630}"/>
              </a:ext>
            </a:extLst>
          </p:cNvPr>
          <p:cNvSpPr>
            <a:spLocks noGrp="1"/>
          </p:cNvSpPr>
          <p:nvPr>
            <p:ph sz="quarter" idx="21" hasCustomPrompt="1"/>
          </p:nvPr>
        </p:nvSpPr>
        <p:spPr>
          <a:xfrm>
            <a:off x="4330314" y="1763388"/>
            <a:ext cx="3527431" cy="3125362"/>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5" name="Inhaltsplatzhalter 8">
            <a:extLst>
              <a:ext uri="{FF2B5EF4-FFF2-40B4-BE49-F238E27FC236}">
                <a16:creationId xmlns:a16="http://schemas.microsoft.com/office/drawing/2014/main" id="{9C9D8B6D-7174-2A44-A398-39D89BCDC2F2}"/>
              </a:ext>
            </a:extLst>
          </p:cNvPr>
          <p:cNvSpPr>
            <a:spLocks noGrp="1"/>
          </p:cNvSpPr>
          <p:nvPr>
            <p:ph sz="quarter" idx="22" hasCustomPrompt="1"/>
          </p:nvPr>
        </p:nvSpPr>
        <p:spPr>
          <a:xfrm>
            <a:off x="8324309" y="1763388"/>
            <a:ext cx="3527431" cy="3125362"/>
          </a:xfrm>
        </p:spPr>
        <p:txBody>
          <a:bodyPr lIns="0" tIns="0" rIns="0" bIns="0" anchor="ctr">
            <a:normAutofit/>
          </a:bodyPr>
          <a:lstStyle>
            <a:lvl1pPr marL="0" indent="0" algn="ctr">
              <a:buNone/>
              <a:defRPr sz="4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24" name="Textplatzhalter 8">
            <a:extLst>
              <a:ext uri="{FF2B5EF4-FFF2-40B4-BE49-F238E27FC236}">
                <a16:creationId xmlns:a16="http://schemas.microsoft.com/office/drawing/2014/main" id="{06931BFC-C5E9-FB46-B01F-7903D03F9355}"/>
              </a:ext>
            </a:extLst>
          </p:cNvPr>
          <p:cNvSpPr>
            <a:spLocks noGrp="1"/>
          </p:cNvSpPr>
          <p:nvPr>
            <p:ph type="body" sz="quarter" idx="26" hasCustomPrompt="1"/>
          </p:nvPr>
        </p:nvSpPr>
        <p:spPr>
          <a:xfrm>
            <a:off x="336320" y="5070457"/>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6" name="Textplatzhalter 8">
            <a:extLst>
              <a:ext uri="{FF2B5EF4-FFF2-40B4-BE49-F238E27FC236}">
                <a16:creationId xmlns:a16="http://schemas.microsoft.com/office/drawing/2014/main" id="{A843A2AF-CEF2-E24E-A06B-68EE57C5043B}"/>
              </a:ext>
            </a:extLst>
          </p:cNvPr>
          <p:cNvSpPr>
            <a:spLocks noGrp="1"/>
          </p:cNvSpPr>
          <p:nvPr>
            <p:ph type="body" sz="quarter" idx="28" hasCustomPrompt="1"/>
          </p:nvPr>
        </p:nvSpPr>
        <p:spPr>
          <a:xfrm>
            <a:off x="4332285" y="5070457"/>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8" name="Textplatzhalter 8">
            <a:extLst>
              <a:ext uri="{FF2B5EF4-FFF2-40B4-BE49-F238E27FC236}">
                <a16:creationId xmlns:a16="http://schemas.microsoft.com/office/drawing/2014/main" id="{0F7690D5-9341-6B41-A059-517E98C43E57}"/>
              </a:ext>
            </a:extLst>
          </p:cNvPr>
          <p:cNvSpPr>
            <a:spLocks noGrp="1"/>
          </p:cNvSpPr>
          <p:nvPr>
            <p:ph type="body" sz="quarter" idx="30" hasCustomPrompt="1"/>
          </p:nvPr>
        </p:nvSpPr>
        <p:spPr>
          <a:xfrm>
            <a:off x="8324309" y="5070457"/>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0" name="Text placeholder - column 1">
            <a:extLst>
              <a:ext uri="{FF2B5EF4-FFF2-40B4-BE49-F238E27FC236}">
                <a16:creationId xmlns:a16="http://schemas.microsoft.com/office/drawing/2014/main" id="{EF1144D5-91FD-294A-98D6-790960B2D997}"/>
              </a:ext>
            </a:extLst>
          </p:cNvPr>
          <p:cNvSpPr>
            <a:spLocks noGrp="1"/>
          </p:cNvSpPr>
          <p:nvPr>
            <p:ph type="body" sz="quarter" idx="25" hasCustomPrompt="1"/>
          </p:nvPr>
        </p:nvSpPr>
        <p:spPr>
          <a:xfrm>
            <a:off x="271311"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5" name="Text placeholder - column 1">
            <a:extLst>
              <a:ext uri="{FF2B5EF4-FFF2-40B4-BE49-F238E27FC236}">
                <a16:creationId xmlns:a16="http://schemas.microsoft.com/office/drawing/2014/main" id="{C777F034-7D02-7445-B64C-FD90F8DCDEA8}"/>
              </a:ext>
            </a:extLst>
          </p:cNvPr>
          <p:cNvSpPr>
            <a:spLocks noGrp="1"/>
          </p:cNvSpPr>
          <p:nvPr>
            <p:ph type="body" sz="quarter" idx="31" hasCustomPrompt="1"/>
          </p:nvPr>
        </p:nvSpPr>
        <p:spPr>
          <a:xfrm>
            <a:off x="4288675"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32" name="Text placeholder - column 1">
            <a:extLst>
              <a:ext uri="{FF2B5EF4-FFF2-40B4-BE49-F238E27FC236}">
                <a16:creationId xmlns:a16="http://schemas.microsoft.com/office/drawing/2014/main" id="{56D5FEA0-C820-BB41-93C3-14213906DB69}"/>
              </a:ext>
            </a:extLst>
          </p:cNvPr>
          <p:cNvSpPr>
            <a:spLocks noGrp="1"/>
          </p:cNvSpPr>
          <p:nvPr>
            <p:ph type="body" sz="quarter" idx="32" hasCustomPrompt="1"/>
          </p:nvPr>
        </p:nvSpPr>
        <p:spPr>
          <a:xfrm>
            <a:off x="8306039"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8" name="Titel 1">
            <a:extLst>
              <a:ext uri="{FF2B5EF4-FFF2-40B4-BE49-F238E27FC236}">
                <a16:creationId xmlns:a16="http://schemas.microsoft.com/office/drawing/2014/main" id="{B1B5BC9B-2A5D-854F-ABB3-73412BD00210}"/>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23" name="Textplatzhalter 8">
            <a:extLst>
              <a:ext uri="{FF2B5EF4-FFF2-40B4-BE49-F238E27FC236}">
                <a16:creationId xmlns:a16="http://schemas.microsoft.com/office/drawing/2014/main" id="{3776CDD3-8A80-CF4D-AA1A-DD4D7B329CB3}"/>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31" name="Textplatzhalter 8">
            <a:extLst>
              <a:ext uri="{FF2B5EF4-FFF2-40B4-BE49-F238E27FC236}">
                <a16:creationId xmlns:a16="http://schemas.microsoft.com/office/drawing/2014/main" id="{48B12994-5C48-F449-A311-423252925F54}"/>
              </a:ext>
            </a:extLst>
          </p:cNvPr>
          <p:cNvSpPr>
            <a:spLocks noGrp="1"/>
          </p:cNvSpPr>
          <p:nvPr>
            <p:ph type="body" sz="quarter" idx="15"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9" name="Rechteck 18">
            <a:extLst>
              <a:ext uri="{FF2B5EF4-FFF2-40B4-BE49-F238E27FC236}">
                <a16:creationId xmlns:a16="http://schemas.microsoft.com/office/drawing/2014/main" id="{2B24E607-5BF0-5542-BD22-E71207C2DEA0}"/>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Bildplatzhalter 16">
            <a:extLst>
              <a:ext uri="{FF2B5EF4-FFF2-40B4-BE49-F238E27FC236}">
                <a16:creationId xmlns:a16="http://schemas.microsoft.com/office/drawing/2014/main" id="{8F87DD36-3C72-D343-9ACC-F2652EA16C6C}"/>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27" name="Grafik 26">
            <a:extLst>
              <a:ext uri="{FF2B5EF4-FFF2-40B4-BE49-F238E27FC236}">
                <a16:creationId xmlns:a16="http://schemas.microsoft.com/office/drawing/2014/main" id="{26BDC15B-61DC-BC4A-AAE1-ACC43CCF96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489662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three columns">
    <p:spTree>
      <p:nvGrpSpPr>
        <p:cNvPr id="1" name=""/>
        <p:cNvGrpSpPr/>
        <p:nvPr/>
      </p:nvGrpSpPr>
      <p:grpSpPr>
        <a:xfrm>
          <a:off x="0" y="0"/>
          <a:ext cx="0" cy="0"/>
          <a:chOff x="0" y="0"/>
          <a:chExt cx="0" cy="0"/>
        </a:xfrm>
      </p:grpSpPr>
      <p:sp>
        <p:nvSpPr>
          <p:cNvPr id="12" name="Fußzeilenplatzhalter 4">
            <a:extLst>
              <a:ext uri="{FF2B5EF4-FFF2-40B4-BE49-F238E27FC236}">
                <a16:creationId xmlns:a16="http://schemas.microsoft.com/office/drawing/2014/main" id="{0454AE51-2470-9948-8121-759E19325BBA}"/>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AE9C692-217C-FD4E-90A2-98AB6BB2343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7" name="Bildplatzhalter 2">
            <a:extLst>
              <a:ext uri="{FF2B5EF4-FFF2-40B4-BE49-F238E27FC236}">
                <a16:creationId xmlns:a16="http://schemas.microsoft.com/office/drawing/2014/main" id="{BF95128C-2E7C-0942-A4B2-952314CC44B1}"/>
              </a:ext>
            </a:extLst>
          </p:cNvPr>
          <p:cNvSpPr>
            <a:spLocks noGrp="1"/>
          </p:cNvSpPr>
          <p:nvPr>
            <p:ph type="pic" sz="quarter" idx="24" hasCustomPrompt="1"/>
          </p:nvPr>
        </p:nvSpPr>
        <p:spPr>
          <a:xfrm>
            <a:off x="336550" y="1763388"/>
            <a:ext cx="3527425" cy="3126112"/>
          </a:xfrm>
        </p:spPr>
        <p:txBody>
          <a:bodyPr anchor="ctr"/>
          <a:lstStyle>
            <a:lvl1pPr marL="0" indent="0" algn="ctr">
              <a:buNone/>
              <a:defRPr>
                <a:solidFill>
                  <a:schemeClr val="bg2"/>
                </a:solidFill>
              </a:defRPr>
            </a:lvl1pPr>
          </a:lstStyle>
          <a:p>
            <a:r>
              <a:rPr lang="de-DE"/>
              <a:t>PLEASE DROP IMAGE IN HERE</a:t>
            </a:r>
          </a:p>
        </p:txBody>
      </p:sp>
      <p:sp>
        <p:nvSpPr>
          <p:cNvPr id="19" name="Bildplatzhalter 2">
            <a:extLst>
              <a:ext uri="{FF2B5EF4-FFF2-40B4-BE49-F238E27FC236}">
                <a16:creationId xmlns:a16="http://schemas.microsoft.com/office/drawing/2014/main" id="{280CDA80-402A-9F43-992D-51CAC3C2EE51}"/>
              </a:ext>
            </a:extLst>
          </p:cNvPr>
          <p:cNvSpPr>
            <a:spLocks noGrp="1"/>
          </p:cNvSpPr>
          <p:nvPr>
            <p:ph type="pic" sz="quarter" idx="25" hasCustomPrompt="1"/>
          </p:nvPr>
        </p:nvSpPr>
        <p:spPr>
          <a:xfrm>
            <a:off x="4330320" y="1763388"/>
            <a:ext cx="3527425" cy="3126112"/>
          </a:xfrm>
        </p:spPr>
        <p:txBody>
          <a:bodyPr anchor="ctr"/>
          <a:lstStyle>
            <a:lvl1pPr marL="0" indent="0" algn="ctr">
              <a:buNone/>
              <a:defRPr>
                <a:solidFill>
                  <a:schemeClr val="bg2"/>
                </a:solidFill>
              </a:defRPr>
            </a:lvl1pPr>
          </a:lstStyle>
          <a:p>
            <a:r>
              <a:rPr lang="de-DE"/>
              <a:t>PLEASE DROP IMAGE IN HERE</a:t>
            </a:r>
          </a:p>
        </p:txBody>
      </p:sp>
      <p:sp>
        <p:nvSpPr>
          <p:cNvPr id="21" name="Bildplatzhalter 2">
            <a:extLst>
              <a:ext uri="{FF2B5EF4-FFF2-40B4-BE49-F238E27FC236}">
                <a16:creationId xmlns:a16="http://schemas.microsoft.com/office/drawing/2014/main" id="{266BAB16-DF43-2F4E-84CD-C94B7379C335}"/>
              </a:ext>
            </a:extLst>
          </p:cNvPr>
          <p:cNvSpPr>
            <a:spLocks noGrp="1"/>
          </p:cNvSpPr>
          <p:nvPr>
            <p:ph type="pic" sz="quarter" idx="26" hasCustomPrompt="1"/>
          </p:nvPr>
        </p:nvSpPr>
        <p:spPr>
          <a:xfrm>
            <a:off x="8324315" y="1763388"/>
            <a:ext cx="3527425" cy="3126112"/>
          </a:xfrm>
        </p:spPr>
        <p:txBody>
          <a:bodyPr anchor="ctr"/>
          <a:lstStyle>
            <a:lvl1pPr marL="0" indent="0" algn="ctr">
              <a:buNone/>
              <a:defRPr>
                <a:solidFill>
                  <a:schemeClr val="bg2"/>
                </a:solidFill>
              </a:defRPr>
            </a:lvl1pPr>
          </a:lstStyle>
          <a:p>
            <a:r>
              <a:rPr lang="de-DE"/>
              <a:t>PLEASE DROP IMAGE IN HERE</a:t>
            </a:r>
          </a:p>
        </p:txBody>
      </p:sp>
      <p:sp>
        <p:nvSpPr>
          <p:cNvPr id="25" name="Textplatzhalter 8">
            <a:extLst>
              <a:ext uri="{FF2B5EF4-FFF2-40B4-BE49-F238E27FC236}">
                <a16:creationId xmlns:a16="http://schemas.microsoft.com/office/drawing/2014/main" id="{072D8586-DF0E-C24A-971C-C483867E1926}"/>
              </a:ext>
            </a:extLst>
          </p:cNvPr>
          <p:cNvSpPr>
            <a:spLocks noGrp="1"/>
          </p:cNvSpPr>
          <p:nvPr>
            <p:ph type="body" sz="quarter" idx="30" hasCustomPrompt="1"/>
          </p:nvPr>
        </p:nvSpPr>
        <p:spPr>
          <a:xfrm>
            <a:off x="8324309" y="5070886"/>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7" name="Textplatzhalter 8">
            <a:extLst>
              <a:ext uri="{FF2B5EF4-FFF2-40B4-BE49-F238E27FC236}">
                <a16:creationId xmlns:a16="http://schemas.microsoft.com/office/drawing/2014/main" id="{EEAC1B76-CCF5-9148-930F-F63A99B7A9C7}"/>
              </a:ext>
            </a:extLst>
          </p:cNvPr>
          <p:cNvSpPr>
            <a:spLocks noGrp="1"/>
          </p:cNvSpPr>
          <p:nvPr>
            <p:ph type="body" sz="quarter" idx="32" hasCustomPrompt="1"/>
          </p:nvPr>
        </p:nvSpPr>
        <p:spPr>
          <a:xfrm>
            <a:off x="336320" y="5070886"/>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29" name="Textplatzhalter 8">
            <a:extLst>
              <a:ext uri="{FF2B5EF4-FFF2-40B4-BE49-F238E27FC236}">
                <a16:creationId xmlns:a16="http://schemas.microsoft.com/office/drawing/2014/main" id="{EF813C71-08BD-9346-B12E-C8E508C4489D}"/>
              </a:ext>
            </a:extLst>
          </p:cNvPr>
          <p:cNvSpPr>
            <a:spLocks noGrp="1"/>
          </p:cNvSpPr>
          <p:nvPr>
            <p:ph type="body" sz="quarter" idx="28" hasCustomPrompt="1"/>
          </p:nvPr>
        </p:nvSpPr>
        <p:spPr>
          <a:xfrm>
            <a:off x="4332285" y="5070886"/>
            <a:ext cx="3527430" cy="166199"/>
          </a:xfrm>
        </p:spPr>
        <p:txBody>
          <a:bodyPr wrap="square" lIns="0" tIns="0" rIns="0" bIns="0" anchor="t" anchorCtr="0">
            <a:spAutoFit/>
          </a:bodyPr>
          <a:lstStyle>
            <a:lvl1pPr marL="0" indent="0">
              <a:buNone/>
              <a:defRPr sz="1200" b="1">
                <a:solidFill>
                  <a:schemeClr val="accent1"/>
                </a:solidFill>
              </a:defRPr>
            </a:lvl1pPr>
          </a:lstStyle>
          <a:p>
            <a:pPr lvl="0"/>
            <a:r>
              <a:rPr lang="de-DE"/>
              <a:t>Headline</a:t>
            </a:r>
          </a:p>
        </p:txBody>
      </p:sp>
      <p:sp>
        <p:nvSpPr>
          <p:cNvPr id="18" name="Text placeholder - column 1">
            <a:extLst>
              <a:ext uri="{FF2B5EF4-FFF2-40B4-BE49-F238E27FC236}">
                <a16:creationId xmlns:a16="http://schemas.microsoft.com/office/drawing/2014/main" id="{718AB7E5-E1C0-5241-82AE-E3FC2370F466}"/>
              </a:ext>
            </a:extLst>
          </p:cNvPr>
          <p:cNvSpPr>
            <a:spLocks noGrp="1"/>
          </p:cNvSpPr>
          <p:nvPr>
            <p:ph type="body" sz="quarter" idx="33" hasCustomPrompt="1"/>
          </p:nvPr>
        </p:nvSpPr>
        <p:spPr>
          <a:xfrm>
            <a:off x="303815"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Text placeholder - column 1">
            <a:extLst>
              <a:ext uri="{FF2B5EF4-FFF2-40B4-BE49-F238E27FC236}">
                <a16:creationId xmlns:a16="http://schemas.microsoft.com/office/drawing/2014/main" id="{E41FED2B-F5FC-174D-9FE7-85BCF49E0527}"/>
              </a:ext>
            </a:extLst>
          </p:cNvPr>
          <p:cNvSpPr>
            <a:spLocks noGrp="1"/>
          </p:cNvSpPr>
          <p:nvPr>
            <p:ph type="body" sz="quarter" idx="31" hasCustomPrompt="1"/>
          </p:nvPr>
        </p:nvSpPr>
        <p:spPr>
          <a:xfrm>
            <a:off x="4297812"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30" name="Text placeholder - column 1">
            <a:extLst>
              <a:ext uri="{FF2B5EF4-FFF2-40B4-BE49-F238E27FC236}">
                <a16:creationId xmlns:a16="http://schemas.microsoft.com/office/drawing/2014/main" id="{56E1CE66-066F-3F4C-A245-A317D0B862C3}"/>
              </a:ext>
            </a:extLst>
          </p:cNvPr>
          <p:cNvSpPr>
            <a:spLocks noGrp="1"/>
          </p:cNvSpPr>
          <p:nvPr>
            <p:ph type="body" sz="quarter" idx="34" hasCustomPrompt="1"/>
          </p:nvPr>
        </p:nvSpPr>
        <p:spPr>
          <a:xfrm>
            <a:off x="8280804" y="5334526"/>
            <a:ext cx="3592439" cy="1118935"/>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4" name="Titel 1">
            <a:extLst>
              <a:ext uri="{FF2B5EF4-FFF2-40B4-BE49-F238E27FC236}">
                <a16:creationId xmlns:a16="http://schemas.microsoft.com/office/drawing/2014/main" id="{14638656-4FD2-E844-9348-DFA9A3728BF4}"/>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26" name="Textplatzhalter 8">
            <a:extLst>
              <a:ext uri="{FF2B5EF4-FFF2-40B4-BE49-F238E27FC236}">
                <a16:creationId xmlns:a16="http://schemas.microsoft.com/office/drawing/2014/main" id="{B1AA3047-302D-2D43-B9B0-3D25EB876877}"/>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33" name="Textplatzhalter 8">
            <a:extLst>
              <a:ext uri="{FF2B5EF4-FFF2-40B4-BE49-F238E27FC236}">
                <a16:creationId xmlns:a16="http://schemas.microsoft.com/office/drawing/2014/main" id="{0B4096C1-8EE5-3146-A42E-621414BF199D}"/>
              </a:ext>
            </a:extLst>
          </p:cNvPr>
          <p:cNvSpPr>
            <a:spLocks noGrp="1"/>
          </p:cNvSpPr>
          <p:nvPr>
            <p:ph type="body" sz="quarter" idx="15"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28" name="Rechteck 27">
            <a:extLst>
              <a:ext uri="{FF2B5EF4-FFF2-40B4-BE49-F238E27FC236}">
                <a16:creationId xmlns:a16="http://schemas.microsoft.com/office/drawing/2014/main" id="{08B6592B-3E27-B442-9EC8-45E45B7CD145}"/>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Bildplatzhalter 16">
            <a:extLst>
              <a:ext uri="{FF2B5EF4-FFF2-40B4-BE49-F238E27FC236}">
                <a16:creationId xmlns:a16="http://schemas.microsoft.com/office/drawing/2014/main" id="{3C87D874-E907-814B-9256-23934101A89B}"/>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31" name="Grafik 30">
            <a:extLst>
              <a:ext uri="{FF2B5EF4-FFF2-40B4-BE49-F238E27FC236}">
                <a16:creationId xmlns:a16="http://schemas.microsoft.com/office/drawing/2014/main" id="{FBE37A31-BB76-1B4D-9EAB-8C59233A5A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559196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creen media">
    <p:spTree>
      <p:nvGrpSpPr>
        <p:cNvPr id="1" name=""/>
        <p:cNvGrpSpPr/>
        <p:nvPr/>
      </p:nvGrpSpPr>
      <p:grpSpPr>
        <a:xfrm>
          <a:off x="0" y="0"/>
          <a:ext cx="0" cy="0"/>
          <a:chOff x="0" y="0"/>
          <a:chExt cx="0" cy="0"/>
        </a:xfrm>
      </p:grpSpPr>
      <p:sp>
        <p:nvSpPr>
          <p:cNvPr id="11" name="Inhaltsplatzhalter 8">
            <a:extLst>
              <a:ext uri="{FF2B5EF4-FFF2-40B4-BE49-F238E27FC236}">
                <a16:creationId xmlns:a16="http://schemas.microsoft.com/office/drawing/2014/main" id="{338C4BAD-2AA9-F24C-BF81-D1D65AE6C415}"/>
              </a:ext>
            </a:extLst>
          </p:cNvPr>
          <p:cNvSpPr>
            <a:spLocks noGrp="1"/>
          </p:cNvSpPr>
          <p:nvPr>
            <p:ph sz="quarter" idx="17" hasCustomPrompt="1"/>
          </p:nvPr>
        </p:nvSpPr>
        <p:spPr>
          <a:xfrm>
            <a:off x="0" y="7426"/>
            <a:ext cx="12192000" cy="6850574"/>
          </a:xfrm>
        </p:spPr>
        <p:txBody>
          <a:bodyPr lIns="0" tIns="0" rIns="0" bIns="0" anchor="ctr">
            <a:normAutofit/>
          </a:bodyPr>
          <a:lstStyle>
            <a:lvl1pPr marL="0" indent="0" algn="ctr">
              <a:buNone/>
              <a:defRPr sz="10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2" name="Fußzeilenplatzhalter 4">
            <a:extLst>
              <a:ext uri="{FF2B5EF4-FFF2-40B4-BE49-F238E27FC236}">
                <a16:creationId xmlns:a16="http://schemas.microsoft.com/office/drawing/2014/main" id="{49BD6EB1-D181-1941-9AC2-81C97740B00F}"/>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0BB7482-DF04-D045-A470-A6738387504A}"/>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pic>
        <p:nvPicPr>
          <p:cNvPr id="6" name="Grafik 5">
            <a:extLst>
              <a:ext uri="{FF2B5EF4-FFF2-40B4-BE49-F238E27FC236}">
                <a16:creationId xmlns:a16="http://schemas.microsoft.com/office/drawing/2014/main" id="{7F056E2E-00EB-3140-AE9A-A0582B9677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168330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12" name="Fußzeilenplatzhalter 4">
            <a:extLst>
              <a:ext uri="{FF2B5EF4-FFF2-40B4-BE49-F238E27FC236}">
                <a16:creationId xmlns:a16="http://schemas.microsoft.com/office/drawing/2014/main" id="{49BD6EB1-D181-1941-9AC2-81C97740B00F}"/>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0BB7482-DF04-D045-A470-A6738387504A}"/>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3" name="Bildplatzhalter 2">
            <a:extLst>
              <a:ext uri="{FF2B5EF4-FFF2-40B4-BE49-F238E27FC236}">
                <a16:creationId xmlns:a16="http://schemas.microsoft.com/office/drawing/2014/main" id="{C0B22B33-2471-4745-9EC1-75F77546E192}"/>
              </a:ext>
            </a:extLst>
          </p:cNvPr>
          <p:cNvSpPr>
            <a:spLocks noGrp="1"/>
          </p:cNvSpPr>
          <p:nvPr>
            <p:ph type="pic" sz="quarter" idx="10" hasCustomPrompt="1"/>
          </p:nvPr>
        </p:nvSpPr>
        <p:spPr>
          <a:xfrm>
            <a:off x="0" y="0"/>
            <a:ext cx="12192000" cy="68580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Tree>
    <p:extLst>
      <p:ext uri="{BB962C8B-B14F-4D97-AF65-F5344CB8AC3E}">
        <p14:creationId xmlns:p14="http://schemas.microsoft.com/office/powerpoint/2010/main" val="68883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ustom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7EF27-69D2-DD49-ACED-A2A929C32BB7}"/>
              </a:ext>
            </a:extLst>
          </p:cNvPr>
          <p:cNvSpPr>
            <a:spLocks noGrp="1"/>
          </p:cNvSpPr>
          <p:nvPr>
            <p:ph type="ctrTitle" hasCustomPrompt="1"/>
          </p:nvPr>
        </p:nvSpPr>
        <p:spPr>
          <a:xfrm>
            <a:off x="1085655" y="1847970"/>
            <a:ext cx="6234481" cy="1661993"/>
          </a:xfrm>
        </p:spPr>
        <p:txBody>
          <a:bodyPr wrap="square" lIns="0" tIns="0" rIns="0" bIns="0" anchor="b">
            <a:spAutoFit/>
          </a:bodyPr>
          <a:lstStyle>
            <a:lvl1pPr algn="l">
              <a:defRPr sz="6000" b="1" baseline="0">
                <a:solidFill>
                  <a:schemeClr val="bg1"/>
                </a:solidFill>
              </a:defRPr>
            </a:lvl1pPr>
          </a:lstStyle>
          <a:p>
            <a:r>
              <a:rPr lang="de-DE"/>
              <a:t>Insert title </a:t>
            </a:r>
            <a:br>
              <a:rPr lang="de-DE"/>
            </a:br>
            <a:r>
              <a:rPr lang="de-DE"/>
              <a:t>max. 2 </a:t>
            </a:r>
            <a:r>
              <a:rPr lang="de-DE" err="1"/>
              <a:t>rows</a:t>
            </a:r>
            <a:endParaRPr lang="de-DE"/>
          </a:p>
        </p:txBody>
      </p:sp>
      <p:sp>
        <p:nvSpPr>
          <p:cNvPr id="3" name="Untertitel 2">
            <a:extLst>
              <a:ext uri="{FF2B5EF4-FFF2-40B4-BE49-F238E27FC236}">
                <a16:creationId xmlns:a16="http://schemas.microsoft.com/office/drawing/2014/main" id="{1EBD0F78-A413-934F-BE26-06B0B07D8B93}"/>
              </a:ext>
            </a:extLst>
          </p:cNvPr>
          <p:cNvSpPr>
            <a:spLocks noGrp="1"/>
          </p:cNvSpPr>
          <p:nvPr>
            <p:ph type="subTitle" idx="1" hasCustomPrompt="1"/>
          </p:nvPr>
        </p:nvSpPr>
        <p:spPr>
          <a:xfrm>
            <a:off x="1085655" y="3602038"/>
            <a:ext cx="6234481" cy="307777"/>
          </a:xfrm>
        </p:spPr>
        <p:txBody>
          <a:bodyPr wrap="square" lIns="0" tIns="0" rIns="0" bIns="0">
            <a:spAutoFit/>
          </a:bodyPr>
          <a:lstStyle>
            <a:lvl1pPr marL="0" indent="0" algn="l">
              <a:lnSpc>
                <a:spcPct val="100000"/>
              </a:lnSpc>
              <a:spcBef>
                <a:spcPts val="500"/>
              </a:spcBef>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r>
              <a:rPr lang="de-DE"/>
              <a:t> max. 2 </a:t>
            </a:r>
            <a:r>
              <a:rPr lang="de-DE" err="1"/>
              <a:t>rows</a:t>
            </a:r>
            <a:endParaRPr lang="de-DE"/>
          </a:p>
        </p:txBody>
      </p:sp>
      <p:sp>
        <p:nvSpPr>
          <p:cNvPr id="22" name="Textfeld 21">
            <a:extLst>
              <a:ext uri="{FF2B5EF4-FFF2-40B4-BE49-F238E27FC236}">
                <a16:creationId xmlns:a16="http://schemas.microsoft.com/office/drawing/2014/main" id="{68BE79EA-B6F7-DD42-A73F-8B7FA40C73F2}"/>
              </a:ext>
            </a:extLst>
          </p:cNvPr>
          <p:cNvSpPr txBox="1"/>
          <p:nvPr userDrawn="1"/>
        </p:nvSpPr>
        <p:spPr>
          <a:xfrm>
            <a:off x="1080448" y="4908649"/>
            <a:ext cx="671102"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Speaker:</a:t>
            </a:r>
          </a:p>
        </p:txBody>
      </p:sp>
      <p:sp>
        <p:nvSpPr>
          <p:cNvPr id="23" name="Textplatzhalter 74">
            <a:extLst>
              <a:ext uri="{FF2B5EF4-FFF2-40B4-BE49-F238E27FC236}">
                <a16:creationId xmlns:a16="http://schemas.microsoft.com/office/drawing/2014/main" id="{74B466C3-5151-1846-B8CD-80B3F6213818}"/>
              </a:ext>
            </a:extLst>
          </p:cNvPr>
          <p:cNvSpPr>
            <a:spLocks noGrp="1"/>
          </p:cNvSpPr>
          <p:nvPr>
            <p:ph type="body" sz="quarter" idx="19" hasCustomPrompt="1"/>
          </p:nvPr>
        </p:nvSpPr>
        <p:spPr>
          <a:xfrm>
            <a:off x="1785147" y="4927116"/>
            <a:ext cx="1684598" cy="166199"/>
          </a:xfrm>
        </p:spPr>
        <p:txBody>
          <a:bodyPr wrap="square" lIns="0" tIns="0" rIns="0" bIns="0" anchor="ctr" anchorCtr="0">
            <a:spAutoFit/>
          </a:bodyPr>
          <a:lstStyle>
            <a:lvl1pPr marL="0" indent="0">
              <a:buNone/>
              <a:defRPr sz="1200">
                <a:solidFill>
                  <a:schemeClr val="bg1"/>
                </a:solidFill>
              </a:defRPr>
            </a:lvl1pPr>
          </a:lstStyle>
          <a:p>
            <a:pPr lvl="0"/>
            <a:r>
              <a:rPr lang="de-DE" err="1"/>
              <a:t>Speaker´s</a:t>
            </a:r>
            <a:r>
              <a:rPr lang="de-DE"/>
              <a:t> </a:t>
            </a:r>
            <a:r>
              <a:rPr lang="de-DE" err="1"/>
              <a:t>name</a:t>
            </a:r>
            <a:endParaRPr lang="de-DE"/>
          </a:p>
        </p:txBody>
      </p:sp>
      <p:sp>
        <p:nvSpPr>
          <p:cNvPr id="25" name="Textplatzhalter 74">
            <a:extLst>
              <a:ext uri="{FF2B5EF4-FFF2-40B4-BE49-F238E27FC236}">
                <a16:creationId xmlns:a16="http://schemas.microsoft.com/office/drawing/2014/main" id="{0CC45D1E-1C60-0C4A-AC88-64B8974A8C90}"/>
              </a:ext>
            </a:extLst>
          </p:cNvPr>
          <p:cNvSpPr>
            <a:spLocks noGrp="1"/>
          </p:cNvSpPr>
          <p:nvPr>
            <p:ph type="body" sz="quarter" idx="20" hasCustomPrompt="1"/>
          </p:nvPr>
        </p:nvSpPr>
        <p:spPr>
          <a:xfrm>
            <a:off x="1785147" y="5229200"/>
            <a:ext cx="1684598" cy="166199"/>
          </a:xfrm>
        </p:spPr>
        <p:txBody>
          <a:bodyPr wrap="square" lIns="0" tIns="0" rIns="0" bIns="0" anchor="ctr" anchorCtr="0">
            <a:spAutoFit/>
          </a:bodyPr>
          <a:lstStyle>
            <a:lvl1pPr marL="0" indent="0">
              <a:buNone/>
              <a:defRPr sz="1200">
                <a:solidFill>
                  <a:schemeClr val="bg1"/>
                </a:solidFill>
              </a:defRPr>
            </a:lvl1pPr>
          </a:lstStyle>
          <a:p>
            <a:pPr lvl="0"/>
            <a:r>
              <a:rPr lang="de-DE"/>
              <a:t>XX.XX.XXXX</a:t>
            </a:r>
          </a:p>
        </p:txBody>
      </p:sp>
      <p:sp>
        <p:nvSpPr>
          <p:cNvPr id="26" name="Textfeld 25">
            <a:extLst>
              <a:ext uri="{FF2B5EF4-FFF2-40B4-BE49-F238E27FC236}">
                <a16:creationId xmlns:a16="http://schemas.microsoft.com/office/drawing/2014/main" id="{955BA902-70F9-7C42-8533-76B943857A10}"/>
              </a:ext>
            </a:extLst>
          </p:cNvPr>
          <p:cNvSpPr txBox="1"/>
          <p:nvPr userDrawn="1"/>
        </p:nvSpPr>
        <p:spPr>
          <a:xfrm>
            <a:off x="1080448" y="5219966"/>
            <a:ext cx="567573"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Date:</a:t>
            </a:r>
          </a:p>
        </p:txBody>
      </p:sp>
      <p:sp>
        <p:nvSpPr>
          <p:cNvPr id="18" name="Rechteck 17">
            <a:extLst>
              <a:ext uri="{FF2B5EF4-FFF2-40B4-BE49-F238E27FC236}">
                <a16:creationId xmlns:a16="http://schemas.microsoft.com/office/drawing/2014/main" id="{F1959C2F-2B5F-9D41-ADD2-C62B0574B352}"/>
              </a:ext>
            </a:extLst>
          </p:cNvPr>
          <p:cNvSpPr/>
          <p:nvPr userDrawn="1"/>
        </p:nvSpPr>
        <p:spPr>
          <a:xfrm>
            <a:off x="0" y="2944414"/>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41BDA112-E0B7-3149-91D3-D45FD8F1D417}"/>
              </a:ext>
            </a:extLst>
          </p:cNvPr>
          <p:cNvSpPr/>
          <p:nvPr userDrawn="1"/>
        </p:nvSpPr>
        <p:spPr>
          <a:xfrm>
            <a:off x="5561634" y="6083330"/>
            <a:ext cx="1758501" cy="774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Bildplatzhalter 16">
            <a:extLst>
              <a:ext uri="{FF2B5EF4-FFF2-40B4-BE49-F238E27FC236}">
                <a16:creationId xmlns:a16="http://schemas.microsoft.com/office/drawing/2014/main" id="{99D7AFEE-4272-7A49-A730-E81453FC0EEF}"/>
              </a:ext>
            </a:extLst>
          </p:cNvPr>
          <p:cNvSpPr>
            <a:spLocks noGrp="1"/>
          </p:cNvSpPr>
          <p:nvPr>
            <p:ph type="pic" sz="quarter" idx="24" hasCustomPrompt="1"/>
          </p:nvPr>
        </p:nvSpPr>
        <p:spPr>
          <a:xfrm>
            <a:off x="7886232" y="1844019"/>
            <a:ext cx="3414708" cy="2065796"/>
          </a:xfrm>
        </p:spPr>
        <p:txBody>
          <a:bodyPr anchor="ctr">
            <a:normAutofit/>
          </a:bodyPr>
          <a:lstStyle>
            <a:lvl1pPr marL="0" indent="0" algn="ctr">
              <a:buNone/>
              <a:defRPr sz="1200">
                <a:solidFill>
                  <a:schemeClr val="bg2"/>
                </a:solidFill>
                <a:latin typeface="Segoe UI" panose="020B0502040204020203" pitchFamily="34" charset="0"/>
                <a:cs typeface="Segoe UI" panose="020B0502040204020203" pitchFamily="34" charset="0"/>
              </a:defRPr>
            </a:lvl1pPr>
          </a:lstStyle>
          <a:p>
            <a:r>
              <a:rPr lang="de-DE"/>
              <a:t>CUSTOMER LOGO</a:t>
            </a:r>
          </a:p>
        </p:txBody>
      </p:sp>
      <p:sp>
        <p:nvSpPr>
          <p:cNvPr id="15" name="Rechteck 14">
            <a:extLst>
              <a:ext uri="{FF2B5EF4-FFF2-40B4-BE49-F238E27FC236}">
                <a16:creationId xmlns:a16="http://schemas.microsoft.com/office/drawing/2014/main" id="{D804DDB6-FB12-6E42-8E5A-167C597A0C1F}"/>
              </a:ext>
            </a:extLst>
          </p:cNvPr>
          <p:cNvSpPr/>
          <p:nvPr userDrawn="1"/>
        </p:nvSpPr>
        <p:spPr>
          <a:xfrm>
            <a:off x="7552036" y="5404632"/>
            <a:ext cx="1758501" cy="14533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B442754D-962C-8146-9EC9-EDB8980F2D7B}"/>
              </a:ext>
            </a:extLst>
          </p:cNvPr>
          <p:cNvSpPr/>
          <p:nvPr userDrawn="1"/>
        </p:nvSpPr>
        <p:spPr>
          <a:xfrm>
            <a:off x="9542439" y="4589362"/>
            <a:ext cx="1758501" cy="2268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F267866D-0083-2545-830C-FD42189871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302719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8" accel="50000" decel="5000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8" accel="50000" decel="5000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500" fill="hold"/>
                                        <p:tgtEl>
                                          <p:spTgt spid="3"/>
                                        </p:tgtEl>
                                        <p:attrNameLst>
                                          <p:attrName>ppt_x</p:attrName>
                                        </p:attrNameLst>
                                      </p:cBhvr>
                                      <p:tavLst>
                                        <p:tav tm="0">
                                          <p:val>
                                            <p:strVal val="0-#ppt_w/2"/>
                                          </p:val>
                                        </p:tav>
                                        <p:tav tm="100000">
                                          <p:val>
                                            <p:strVal val="#ppt_x"/>
                                          </p:val>
                                        </p:tav>
                                      </p:tavLst>
                                    </p:anim>
                                    <p:anim calcmode="lin" valueType="num">
                                      <p:cBhvr additive="base">
                                        <p:cTn id="26" dur="1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8" accel="50000" decel="5000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500" fill="hold"/>
                                        <p:tgtEl>
                                          <p:spTgt spid="2"/>
                                        </p:tgtEl>
                                        <p:attrNameLst>
                                          <p:attrName>ppt_x</p:attrName>
                                        </p:attrNameLst>
                                      </p:cBhvr>
                                      <p:tavLst>
                                        <p:tav tm="0">
                                          <p:val>
                                            <p:strVal val="0-#ppt_w/2"/>
                                          </p:val>
                                        </p:tav>
                                        <p:tav tm="100000">
                                          <p:val>
                                            <p:strVal val="#ppt_x"/>
                                          </p:val>
                                        </p:tav>
                                      </p:tavLst>
                                    </p:anim>
                                    <p:anim calcmode="lin" valueType="num">
                                      <p:cBhvr additive="base">
                                        <p:cTn id="30" dur="1500" fill="hold"/>
                                        <p:tgtEl>
                                          <p:spTgt spid="2"/>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fade">
                                      <p:cBhvr>
                                        <p:cTn id="40" dur="1000"/>
                                        <p:tgtEl>
                                          <p:spTgt spid="23">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Effect transition="in" filter="fade">
                                      <p:cBhvr>
                                        <p:cTn id="43" dur="1000"/>
                                        <p:tgtEl>
                                          <p:spTgt spid="25">
                                            <p:txEl>
                                              <p:pRg st="0" end="0"/>
                                            </p:txEl>
                                          </p:spTgt>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accel="50000" decel="5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22"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p:bldP spid="18" grpId="0" animBg="1"/>
      <p:bldP spid="36" grpId="0" animBg="1"/>
      <p:bldP spid="14" grpId="0"/>
      <p:bldP spid="15" grpId="0" animBg="1"/>
      <p:bldP spid="1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slide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8EF29-8962-D642-BAEE-0DD79C38B1F2}"/>
              </a:ext>
            </a:extLst>
          </p:cNvPr>
          <p:cNvSpPr>
            <a:spLocks noGrp="1"/>
          </p:cNvSpPr>
          <p:nvPr>
            <p:ph type="title" hasCustomPrompt="1"/>
          </p:nvPr>
        </p:nvSpPr>
        <p:spPr>
          <a:xfrm>
            <a:off x="6456040" y="1916834"/>
            <a:ext cx="5415376" cy="830997"/>
          </a:xfrm>
        </p:spPr>
        <p:txBody>
          <a:bodyPr wrap="square" lIns="0" tIns="0" rIns="0" bIns="0" anchor="b"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lead</a:t>
            </a:r>
            <a:r>
              <a:rPr lang="de-DE"/>
              <a:t> </a:t>
            </a:r>
            <a:r>
              <a:rPr lang="de-DE" err="1"/>
              <a:t>text</a:t>
            </a:r>
            <a:br>
              <a:rPr lang="de-DE"/>
            </a:br>
            <a:r>
              <a:rPr lang="de-DE" err="1"/>
              <a:t>here</a:t>
            </a:r>
            <a:r>
              <a:rPr lang="de-DE"/>
              <a:t> and </a:t>
            </a:r>
            <a:r>
              <a:rPr lang="de-DE" err="1"/>
              <a:t>here</a:t>
            </a:r>
            <a:endParaRPr lang="de-DE"/>
          </a:p>
        </p:txBody>
      </p:sp>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0" name="Bildplatzhalter 3">
            <a:extLst>
              <a:ext uri="{FF2B5EF4-FFF2-40B4-BE49-F238E27FC236}">
                <a16:creationId xmlns:a16="http://schemas.microsoft.com/office/drawing/2014/main" id="{16345485-C7B1-8F45-A838-8E0BAE9FA0C5}"/>
              </a:ext>
            </a:extLst>
          </p:cNvPr>
          <p:cNvSpPr>
            <a:spLocks noGrp="1"/>
          </p:cNvSpPr>
          <p:nvPr>
            <p:ph type="pic" sz="quarter" idx="17" hasCustomPrompt="1"/>
          </p:nvPr>
        </p:nvSpPr>
        <p:spPr>
          <a:xfrm>
            <a:off x="1" y="0"/>
            <a:ext cx="5992812" cy="6858000"/>
          </a:xfrm>
        </p:spPr>
        <p:txBody>
          <a:bodyPr wrap="none"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sp>
        <p:nvSpPr>
          <p:cNvPr id="14" name="Text placeholder - column 1">
            <a:extLst>
              <a:ext uri="{FF2B5EF4-FFF2-40B4-BE49-F238E27FC236}">
                <a16:creationId xmlns:a16="http://schemas.microsoft.com/office/drawing/2014/main" id="{B0420CEF-60E5-6B45-BB1C-6C539C46D953}"/>
              </a:ext>
            </a:extLst>
          </p:cNvPr>
          <p:cNvSpPr>
            <a:spLocks noGrp="1"/>
          </p:cNvSpPr>
          <p:nvPr>
            <p:ph type="body" sz="quarter" idx="16" hasCustomPrompt="1"/>
          </p:nvPr>
        </p:nvSpPr>
        <p:spPr>
          <a:xfrm>
            <a:off x="6902864" y="3212979"/>
            <a:ext cx="4968550" cy="3123024"/>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Textplatzhalter 8">
            <a:extLst>
              <a:ext uri="{FF2B5EF4-FFF2-40B4-BE49-F238E27FC236}">
                <a16:creationId xmlns:a16="http://schemas.microsoft.com/office/drawing/2014/main" id="{C54EC218-7C52-1641-ABDE-0B0AB58828C9}"/>
              </a:ext>
            </a:extLst>
          </p:cNvPr>
          <p:cNvSpPr>
            <a:spLocks noGrp="1"/>
          </p:cNvSpPr>
          <p:nvPr>
            <p:ph type="body" sz="quarter" idx="22" hasCustomPrompt="1"/>
          </p:nvPr>
        </p:nvSpPr>
        <p:spPr>
          <a:xfrm>
            <a:off x="645604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5" name="Rechteck 14">
            <a:extLst>
              <a:ext uri="{FF2B5EF4-FFF2-40B4-BE49-F238E27FC236}">
                <a16:creationId xmlns:a16="http://schemas.microsoft.com/office/drawing/2014/main" id="{E1BEE1FC-8CF0-D449-86DD-3AD21E20D8AE}"/>
              </a:ext>
            </a:extLst>
          </p:cNvPr>
          <p:cNvSpPr/>
          <p:nvPr userDrawn="1"/>
        </p:nvSpPr>
        <p:spPr>
          <a:xfrm>
            <a:off x="5999545" y="2367862"/>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6">
            <a:extLst>
              <a:ext uri="{FF2B5EF4-FFF2-40B4-BE49-F238E27FC236}">
                <a16:creationId xmlns:a16="http://schemas.microsoft.com/office/drawing/2014/main" id="{1F2E81F3-2179-4944-B0BA-1CB61CACD4D6}"/>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3" name="Grafik 12">
            <a:extLst>
              <a:ext uri="{FF2B5EF4-FFF2-40B4-BE49-F238E27FC236}">
                <a16:creationId xmlns:a16="http://schemas.microsoft.com/office/drawing/2014/main" id="{1027EC86-905A-E644-92AB-9EFB9B3D54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4222529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slide le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8EF29-8962-D642-BAEE-0DD79C38B1F2}"/>
              </a:ext>
            </a:extLst>
          </p:cNvPr>
          <p:cNvSpPr>
            <a:spLocks noGrp="1"/>
          </p:cNvSpPr>
          <p:nvPr>
            <p:ph type="title" hasCustomPrompt="1"/>
          </p:nvPr>
        </p:nvSpPr>
        <p:spPr>
          <a:xfrm>
            <a:off x="336322" y="1916832"/>
            <a:ext cx="5543654" cy="830997"/>
          </a:xfrm>
        </p:spPr>
        <p:txBody>
          <a:bodyPr wrap="square" lIns="0" tIns="0" rIns="0" bIns="0" anchor="b"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lead</a:t>
            </a:r>
            <a:r>
              <a:rPr lang="de-DE"/>
              <a:t> </a:t>
            </a:r>
            <a:r>
              <a:rPr lang="de-DE" err="1"/>
              <a:t>text</a:t>
            </a:r>
            <a:br>
              <a:rPr lang="de-DE"/>
            </a:br>
            <a:r>
              <a:rPr lang="de-DE" err="1"/>
              <a:t>here</a:t>
            </a:r>
            <a:r>
              <a:rPr lang="de-DE"/>
              <a:t> </a:t>
            </a:r>
            <a:r>
              <a:rPr lang="de-DE" err="1"/>
              <a:t>and</a:t>
            </a:r>
            <a:r>
              <a:rPr lang="de-DE"/>
              <a:t> </a:t>
            </a:r>
            <a:r>
              <a:rPr lang="de-DE" err="1"/>
              <a:t>here</a:t>
            </a:r>
            <a:endParaRPr lang="de-DE"/>
          </a:p>
        </p:txBody>
      </p:sp>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0" name="Bildplatzhalter 3">
            <a:extLst>
              <a:ext uri="{FF2B5EF4-FFF2-40B4-BE49-F238E27FC236}">
                <a16:creationId xmlns:a16="http://schemas.microsoft.com/office/drawing/2014/main" id="{16345485-C7B1-8F45-A838-8E0BAE9FA0C5}"/>
              </a:ext>
            </a:extLst>
          </p:cNvPr>
          <p:cNvSpPr>
            <a:spLocks noGrp="1"/>
          </p:cNvSpPr>
          <p:nvPr>
            <p:ph type="pic" sz="quarter" idx="17" hasCustomPrompt="1"/>
          </p:nvPr>
        </p:nvSpPr>
        <p:spPr>
          <a:xfrm>
            <a:off x="6199188" y="0"/>
            <a:ext cx="5992812" cy="6858000"/>
          </a:xfrm>
        </p:spPr>
        <p:txBody>
          <a:bodyPr wrap="none"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sp>
        <p:nvSpPr>
          <p:cNvPr id="14" name="Text placeholder - column 1">
            <a:extLst>
              <a:ext uri="{FF2B5EF4-FFF2-40B4-BE49-F238E27FC236}">
                <a16:creationId xmlns:a16="http://schemas.microsoft.com/office/drawing/2014/main" id="{5A127D95-2ABD-7944-8845-2C0B1298F866}"/>
              </a:ext>
            </a:extLst>
          </p:cNvPr>
          <p:cNvSpPr>
            <a:spLocks noGrp="1"/>
          </p:cNvSpPr>
          <p:nvPr>
            <p:ph type="body" sz="quarter" idx="16" hasCustomPrompt="1"/>
          </p:nvPr>
        </p:nvSpPr>
        <p:spPr>
          <a:xfrm>
            <a:off x="902562" y="3212979"/>
            <a:ext cx="4968550" cy="3123024"/>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7" name="Textplatzhalter 8">
            <a:extLst>
              <a:ext uri="{FF2B5EF4-FFF2-40B4-BE49-F238E27FC236}">
                <a16:creationId xmlns:a16="http://schemas.microsoft.com/office/drawing/2014/main" id="{B46C1B14-7D5D-3042-BB2E-9046ECE256A9}"/>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21" name="Bildplatzhalter 16">
            <a:extLst>
              <a:ext uri="{FF2B5EF4-FFF2-40B4-BE49-F238E27FC236}">
                <a16:creationId xmlns:a16="http://schemas.microsoft.com/office/drawing/2014/main" id="{52120BEA-2130-7B49-B23A-23720A6BFE0A}"/>
              </a:ext>
            </a:extLst>
          </p:cNvPr>
          <p:cNvSpPr>
            <a:spLocks noGrp="1"/>
          </p:cNvSpPr>
          <p:nvPr>
            <p:ph type="pic" sz="quarter" idx="23" hasCustomPrompt="1"/>
          </p:nvPr>
        </p:nvSpPr>
        <p:spPr>
          <a:xfrm>
            <a:off x="336320"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sp>
        <p:nvSpPr>
          <p:cNvPr id="12" name="Rechteck 11">
            <a:extLst>
              <a:ext uri="{FF2B5EF4-FFF2-40B4-BE49-F238E27FC236}">
                <a16:creationId xmlns:a16="http://schemas.microsoft.com/office/drawing/2014/main" id="{B04DC1C1-92FB-1D48-9DC5-1949147EB4DD}"/>
              </a:ext>
            </a:extLst>
          </p:cNvPr>
          <p:cNvSpPr/>
          <p:nvPr userDrawn="1"/>
        </p:nvSpPr>
        <p:spPr>
          <a:xfrm>
            <a:off x="0" y="2367862"/>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13508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articipants">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7" name="Textplatzhalter 8">
            <a:extLst>
              <a:ext uri="{FF2B5EF4-FFF2-40B4-BE49-F238E27FC236}">
                <a16:creationId xmlns:a16="http://schemas.microsoft.com/office/drawing/2014/main" id="{B46C1B14-7D5D-3042-BB2E-9046ECE256A9}"/>
              </a:ext>
            </a:extLst>
          </p:cNvPr>
          <p:cNvSpPr>
            <a:spLocks noGrp="1"/>
          </p:cNvSpPr>
          <p:nvPr>
            <p:ph type="body" sz="quarter" idx="22" hasCustomPrompt="1"/>
          </p:nvPr>
        </p:nvSpPr>
        <p:spPr>
          <a:xfrm>
            <a:off x="336320" y="266282"/>
            <a:ext cx="1723292" cy="124650"/>
          </a:xfrm>
        </p:spPr>
        <p:txBody>
          <a:bodyPr wrap="square" lIns="0" tIns="0" rIns="0" bIns="0" anchor="t" anchorCtr="0">
            <a:noAutofit/>
          </a:bodyPr>
          <a:lstStyle>
            <a:lvl1pPr marL="0" indent="0" algn="l">
              <a:buNone/>
              <a:defRPr sz="900">
                <a:solidFill>
                  <a:schemeClr val="accent1"/>
                </a:solidFill>
              </a:defRPr>
            </a:lvl1pPr>
          </a:lstStyle>
          <a:p>
            <a:pPr lvl="0"/>
            <a:r>
              <a:rPr lang="de-DE"/>
              <a:t>Chapter</a:t>
            </a:r>
          </a:p>
        </p:txBody>
      </p:sp>
      <p:sp>
        <p:nvSpPr>
          <p:cNvPr id="12" name="Titel 1">
            <a:extLst>
              <a:ext uri="{FF2B5EF4-FFF2-40B4-BE49-F238E27FC236}">
                <a16:creationId xmlns:a16="http://schemas.microsoft.com/office/drawing/2014/main" id="{151EF0D0-7FE2-B949-963C-CB3DE5BAC4F0}"/>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5" name="Rechteck 14">
            <a:extLst>
              <a:ext uri="{FF2B5EF4-FFF2-40B4-BE49-F238E27FC236}">
                <a16:creationId xmlns:a16="http://schemas.microsoft.com/office/drawing/2014/main" id="{A832232D-CFCA-FD44-B72C-272F3BFE3634}"/>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 column 1">
            <a:extLst>
              <a:ext uri="{FF2B5EF4-FFF2-40B4-BE49-F238E27FC236}">
                <a16:creationId xmlns:a16="http://schemas.microsoft.com/office/drawing/2014/main" id="{5E57EE24-CF0F-B841-A194-0571546A2778}"/>
              </a:ext>
            </a:extLst>
          </p:cNvPr>
          <p:cNvSpPr>
            <a:spLocks noGrp="1"/>
          </p:cNvSpPr>
          <p:nvPr>
            <p:ph type="body" sz="quarter" idx="16" hasCustomPrompt="1"/>
          </p:nvPr>
        </p:nvSpPr>
        <p:spPr>
          <a:xfrm>
            <a:off x="2495600" y="1988841"/>
            <a:ext cx="3260138" cy="4347162"/>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00000"/>
              </a:lnSpc>
              <a:spcBef>
                <a:spcPts val="0"/>
              </a:spcBef>
              <a:spcAft>
                <a:spcPts val="600"/>
              </a:spcAft>
              <a:buClr>
                <a:schemeClr val="accent3"/>
              </a:buClr>
              <a:defRPr sz="1000">
                <a:solidFill>
                  <a:schemeClr val="tx1"/>
                </a:solidFill>
              </a:defRPr>
            </a:lvl2pPr>
            <a:lvl3pPr indent="-180000">
              <a:lnSpc>
                <a:spcPct val="10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6" name="Text placeholder - column 1">
            <a:extLst>
              <a:ext uri="{FF2B5EF4-FFF2-40B4-BE49-F238E27FC236}">
                <a16:creationId xmlns:a16="http://schemas.microsoft.com/office/drawing/2014/main" id="{DA5EB6A9-3C39-3445-B38F-E541E08FC8B8}"/>
              </a:ext>
            </a:extLst>
          </p:cNvPr>
          <p:cNvSpPr>
            <a:spLocks noGrp="1"/>
          </p:cNvSpPr>
          <p:nvPr>
            <p:ph type="body" sz="quarter" idx="26" hasCustomPrompt="1"/>
          </p:nvPr>
        </p:nvSpPr>
        <p:spPr>
          <a:xfrm>
            <a:off x="8591600" y="1988841"/>
            <a:ext cx="3260138" cy="4347162"/>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00000"/>
              </a:lnSpc>
              <a:spcBef>
                <a:spcPts val="0"/>
              </a:spcBef>
              <a:spcAft>
                <a:spcPts val="600"/>
              </a:spcAft>
              <a:buClr>
                <a:schemeClr val="accent3"/>
              </a:buClr>
              <a:defRPr sz="1000">
                <a:solidFill>
                  <a:schemeClr val="tx1"/>
                </a:solidFill>
              </a:defRPr>
            </a:lvl2pPr>
            <a:lvl3pPr indent="-180000">
              <a:lnSpc>
                <a:spcPct val="10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8" name="Textplatzhalter 8">
            <a:extLst>
              <a:ext uri="{FF2B5EF4-FFF2-40B4-BE49-F238E27FC236}">
                <a16:creationId xmlns:a16="http://schemas.microsoft.com/office/drawing/2014/main" id="{C7ADEE89-6C86-1D40-8CF9-F3CCA66555EF}"/>
              </a:ext>
            </a:extLst>
          </p:cNvPr>
          <p:cNvSpPr>
            <a:spLocks noGrp="1"/>
          </p:cNvSpPr>
          <p:nvPr>
            <p:ph type="body" sz="quarter" idx="14" hasCustomPrompt="1"/>
          </p:nvPr>
        </p:nvSpPr>
        <p:spPr>
          <a:xfrm>
            <a:off x="2495600" y="1628800"/>
            <a:ext cx="3260138"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22" name="Textplatzhalter 8">
            <a:extLst>
              <a:ext uri="{FF2B5EF4-FFF2-40B4-BE49-F238E27FC236}">
                <a16:creationId xmlns:a16="http://schemas.microsoft.com/office/drawing/2014/main" id="{5B4A6127-408F-A240-A4D5-A465F854DC17}"/>
              </a:ext>
            </a:extLst>
          </p:cNvPr>
          <p:cNvSpPr>
            <a:spLocks noGrp="1"/>
          </p:cNvSpPr>
          <p:nvPr>
            <p:ph type="body" sz="quarter" idx="27" hasCustomPrompt="1"/>
          </p:nvPr>
        </p:nvSpPr>
        <p:spPr>
          <a:xfrm>
            <a:off x="8591600" y="1628800"/>
            <a:ext cx="3260138"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24" name="Bildplatzhalter 2">
            <a:extLst>
              <a:ext uri="{FF2B5EF4-FFF2-40B4-BE49-F238E27FC236}">
                <a16:creationId xmlns:a16="http://schemas.microsoft.com/office/drawing/2014/main" id="{DB91BCA0-591B-A842-A26F-C51735427A84}"/>
              </a:ext>
            </a:extLst>
          </p:cNvPr>
          <p:cNvSpPr>
            <a:spLocks noGrp="1"/>
          </p:cNvSpPr>
          <p:nvPr>
            <p:ph type="pic" sz="quarter" idx="28" hasCustomPrompt="1"/>
          </p:nvPr>
        </p:nvSpPr>
        <p:spPr>
          <a:xfrm>
            <a:off x="-1" y="1628775"/>
            <a:ext cx="2279650" cy="361632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sp>
        <p:nvSpPr>
          <p:cNvPr id="25" name="Bildplatzhalter 2">
            <a:extLst>
              <a:ext uri="{FF2B5EF4-FFF2-40B4-BE49-F238E27FC236}">
                <a16:creationId xmlns:a16="http://schemas.microsoft.com/office/drawing/2014/main" id="{B9B47AA7-A048-0946-AB0E-D00B035F1420}"/>
              </a:ext>
            </a:extLst>
          </p:cNvPr>
          <p:cNvSpPr>
            <a:spLocks noGrp="1"/>
          </p:cNvSpPr>
          <p:nvPr>
            <p:ph type="pic" sz="quarter" idx="29" hasCustomPrompt="1"/>
          </p:nvPr>
        </p:nvSpPr>
        <p:spPr>
          <a:xfrm>
            <a:off x="6099858" y="1628775"/>
            <a:ext cx="2279650" cy="361632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pic>
        <p:nvPicPr>
          <p:cNvPr id="19" name="Grafik 18">
            <a:extLst>
              <a:ext uri="{FF2B5EF4-FFF2-40B4-BE49-F238E27FC236}">
                <a16:creationId xmlns:a16="http://schemas.microsoft.com/office/drawing/2014/main" id="{95C1E674-AFAA-364C-8163-7884629CE3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205500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Participant">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2" name="Titel 1">
            <a:extLst>
              <a:ext uri="{FF2B5EF4-FFF2-40B4-BE49-F238E27FC236}">
                <a16:creationId xmlns:a16="http://schemas.microsoft.com/office/drawing/2014/main" id="{151EF0D0-7FE2-B949-963C-CB3DE5BAC4F0}"/>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8DCC8431-30CA-5E4C-9CB3-239F9DC839F6}"/>
              </a:ext>
            </a:extLst>
          </p:cNvPr>
          <p:cNvSpPr>
            <a:spLocks noGrp="1"/>
          </p:cNvSpPr>
          <p:nvPr>
            <p:ph type="body" sz="quarter" idx="14" hasCustomPrompt="1"/>
          </p:nvPr>
        </p:nvSpPr>
        <p:spPr>
          <a:xfrm>
            <a:off x="5735217" y="1562095"/>
            <a:ext cx="3773189"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18" name="Textplatzhalter 8">
            <a:extLst>
              <a:ext uri="{FF2B5EF4-FFF2-40B4-BE49-F238E27FC236}">
                <a16:creationId xmlns:a16="http://schemas.microsoft.com/office/drawing/2014/main" id="{BCEF7D9D-C39D-5B44-8ECE-F83ECAA6032C}"/>
              </a:ext>
            </a:extLst>
          </p:cNvPr>
          <p:cNvSpPr>
            <a:spLocks noGrp="1"/>
          </p:cNvSpPr>
          <p:nvPr>
            <p:ph type="body" sz="quarter" idx="22" hasCustomPrompt="1"/>
          </p:nvPr>
        </p:nvSpPr>
        <p:spPr>
          <a:xfrm>
            <a:off x="336320" y="266282"/>
            <a:ext cx="1723292" cy="124650"/>
          </a:xfrm>
        </p:spPr>
        <p:txBody>
          <a:bodyPr wrap="square" lIns="0" tIns="0" rIns="0" bIns="0" anchor="t" anchorCtr="0">
            <a:noAutofit/>
          </a:bodyPr>
          <a:lstStyle>
            <a:lvl1pPr marL="0" indent="0" algn="l">
              <a:buNone/>
              <a:defRPr sz="900">
                <a:solidFill>
                  <a:schemeClr val="accent1"/>
                </a:solidFill>
              </a:defRPr>
            </a:lvl1pPr>
          </a:lstStyle>
          <a:p>
            <a:pPr lvl="0"/>
            <a:r>
              <a:rPr lang="de-DE"/>
              <a:t>Chapter</a:t>
            </a:r>
          </a:p>
        </p:txBody>
      </p:sp>
      <p:sp>
        <p:nvSpPr>
          <p:cNvPr id="17" name="Bildplatzhalter 32">
            <a:extLst>
              <a:ext uri="{FF2B5EF4-FFF2-40B4-BE49-F238E27FC236}">
                <a16:creationId xmlns:a16="http://schemas.microsoft.com/office/drawing/2014/main" id="{4A38C887-69C8-8B4E-9F3C-D83CE0CFF32C}"/>
              </a:ext>
            </a:extLst>
          </p:cNvPr>
          <p:cNvSpPr>
            <a:spLocks noGrp="1"/>
          </p:cNvSpPr>
          <p:nvPr>
            <p:ph type="pic" sz="quarter" idx="24" hasCustomPrompt="1"/>
          </p:nvPr>
        </p:nvSpPr>
        <p:spPr>
          <a:xfrm>
            <a:off x="-1" y="1560804"/>
            <a:ext cx="5055673" cy="4856717"/>
          </a:xfrm>
          <a:custGeom>
            <a:avLst/>
            <a:gdLst>
              <a:gd name="connsiteX0" fmla="*/ 0 w 3960000"/>
              <a:gd name="connsiteY0" fmla="*/ 0 h 6200786"/>
              <a:gd name="connsiteX1" fmla="*/ 3960000 w 3960000"/>
              <a:gd name="connsiteY1" fmla="*/ 0 h 6200786"/>
              <a:gd name="connsiteX2" fmla="*/ 3960000 w 3960000"/>
              <a:gd name="connsiteY2" fmla="*/ 6200786 h 6200786"/>
              <a:gd name="connsiteX3" fmla="*/ 0 w 3960000"/>
              <a:gd name="connsiteY3" fmla="*/ 6200786 h 6200786"/>
            </a:gdLst>
            <a:ahLst/>
            <a:cxnLst>
              <a:cxn ang="0">
                <a:pos x="connsiteX0" y="connsiteY0"/>
              </a:cxn>
              <a:cxn ang="0">
                <a:pos x="connsiteX1" y="connsiteY1"/>
              </a:cxn>
              <a:cxn ang="0">
                <a:pos x="connsiteX2" y="connsiteY2"/>
              </a:cxn>
              <a:cxn ang="0">
                <a:pos x="connsiteX3" y="connsiteY3"/>
              </a:cxn>
            </a:cxnLst>
            <a:rect l="l" t="t" r="r" b="b"/>
            <a:pathLst>
              <a:path w="3960000" h="6200786">
                <a:moveTo>
                  <a:pt x="0" y="0"/>
                </a:moveTo>
                <a:lnTo>
                  <a:pt x="3960000" y="0"/>
                </a:lnTo>
                <a:lnTo>
                  <a:pt x="3960000" y="6200786"/>
                </a:lnTo>
                <a:lnTo>
                  <a:pt x="0" y="6200786"/>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Rechteck 19">
            <a:extLst>
              <a:ext uri="{FF2B5EF4-FFF2-40B4-BE49-F238E27FC236}">
                <a16:creationId xmlns:a16="http://schemas.microsoft.com/office/drawing/2014/main" id="{83F2AC84-EB06-A346-B7D5-6E7B7E668706}"/>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 placeholder - column 1">
            <a:extLst>
              <a:ext uri="{FF2B5EF4-FFF2-40B4-BE49-F238E27FC236}">
                <a16:creationId xmlns:a16="http://schemas.microsoft.com/office/drawing/2014/main" id="{8519152A-05A6-444D-ABA8-63613BB94076}"/>
              </a:ext>
            </a:extLst>
          </p:cNvPr>
          <p:cNvSpPr>
            <a:spLocks noGrp="1"/>
          </p:cNvSpPr>
          <p:nvPr>
            <p:ph type="body" sz="quarter" idx="30" hasCustomPrompt="1"/>
          </p:nvPr>
        </p:nvSpPr>
        <p:spPr>
          <a:xfrm>
            <a:off x="5726965" y="1922137"/>
            <a:ext cx="6124776" cy="4347161"/>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50000"/>
              </a:lnSpc>
              <a:spcBef>
                <a:spcPts val="0"/>
              </a:spcBef>
              <a:spcAft>
                <a:spcPts val="600"/>
              </a:spcAft>
              <a:buClr>
                <a:schemeClr val="accent3"/>
              </a:buClr>
              <a:defRPr sz="1000">
                <a:solidFill>
                  <a:schemeClr val="tx1"/>
                </a:solidFill>
              </a:defRPr>
            </a:lvl2pPr>
            <a:lvl3pPr indent="-180000">
              <a:lnSpc>
                <a:spcPct val="15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pic>
        <p:nvPicPr>
          <p:cNvPr id="11" name="Grafik 10">
            <a:extLst>
              <a:ext uri="{FF2B5EF4-FFF2-40B4-BE49-F238E27FC236}">
                <a16:creationId xmlns:a16="http://schemas.microsoft.com/office/drawing/2014/main" id="{E9CA82A3-F1D1-8248-A0AA-4AA0DF7FD2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8417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sp>
        <p:nvSpPr>
          <p:cNvPr id="33" name="Bildplatzhalter 32">
            <a:extLst>
              <a:ext uri="{FF2B5EF4-FFF2-40B4-BE49-F238E27FC236}">
                <a16:creationId xmlns:a16="http://schemas.microsoft.com/office/drawing/2014/main" id="{2A3A6CFF-DB04-8E42-A844-D592D3A9C9C9}"/>
              </a:ext>
            </a:extLst>
          </p:cNvPr>
          <p:cNvSpPr>
            <a:spLocks noGrp="1"/>
          </p:cNvSpPr>
          <p:nvPr>
            <p:ph type="pic" sz="quarter" idx="23" hasCustomPrompt="1"/>
          </p:nvPr>
        </p:nvSpPr>
        <p:spPr>
          <a:xfrm>
            <a:off x="1960293" y="657214"/>
            <a:ext cx="3960000" cy="6200786"/>
          </a:xfrm>
          <a:custGeom>
            <a:avLst/>
            <a:gdLst>
              <a:gd name="connsiteX0" fmla="*/ 0 w 3960000"/>
              <a:gd name="connsiteY0" fmla="*/ 0 h 6200786"/>
              <a:gd name="connsiteX1" fmla="*/ 3960000 w 3960000"/>
              <a:gd name="connsiteY1" fmla="*/ 0 h 6200786"/>
              <a:gd name="connsiteX2" fmla="*/ 3960000 w 3960000"/>
              <a:gd name="connsiteY2" fmla="*/ 6200786 h 6200786"/>
              <a:gd name="connsiteX3" fmla="*/ 0 w 3960000"/>
              <a:gd name="connsiteY3" fmla="*/ 6200786 h 6200786"/>
            </a:gdLst>
            <a:ahLst/>
            <a:cxnLst>
              <a:cxn ang="0">
                <a:pos x="connsiteX0" y="connsiteY0"/>
              </a:cxn>
              <a:cxn ang="0">
                <a:pos x="connsiteX1" y="connsiteY1"/>
              </a:cxn>
              <a:cxn ang="0">
                <a:pos x="connsiteX2" y="connsiteY2"/>
              </a:cxn>
              <a:cxn ang="0">
                <a:pos x="connsiteX3" y="connsiteY3"/>
              </a:cxn>
            </a:cxnLst>
            <a:rect l="l" t="t" r="r" b="b"/>
            <a:pathLst>
              <a:path w="3960000" h="6200786">
                <a:moveTo>
                  <a:pt x="0" y="0"/>
                </a:moveTo>
                <a:lnTo>
                  <a:pt x="3960000" y="0"/>
                </a:lnTo>
                <a:lnTo>
                  <a:pt x="3960000" y="6200786"/>
                </a:lnTo>
                <a:lnTo>
                  <a:pt x="0" y="6200786"/>
                </a:ln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2" name="Rechteck 21">
            <a:extLst>
              <a:ext uri="{FF2B5EF4-FFF2-40B4-BE49-F238E27FC236}">
                <a16:creationId xmlns:a16="http://schemas.microsoft.com/office/drawing/2014/main" id="{6938B2CC-9758-CE43-A6CF-40D4EC39B990}"/>
              </a:ext>
            </a:extLst>
          </p:cNvPr>
          <p:cNvSpPr/>
          <p:nvPr userDrawn="1"/>
        </p:nvSpPr>
        <p:spPr>
          <a:xfrm>
            <a:off x="6198623" y="1286466"/>
            <a:ext cx="1984678" cy="55715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D8885041-561F-8649-A13E-4C741043A5A4}"/>
              </a:ext>
            </a:extLst>
          </p:cNvPr>
          <p:cNvSpPr/>
          <p:nvPr userDrawn="1"/>
        </p:nvSpPr>
        <p:spPr>
          <a:xfrm>
            <a:off x="8461631" y="6457556"/>
            <a:ext cx="1913681" cy="4004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CB4E4C1-2E41-904C-A7E2-3804F81F70CD}"/>
              </a:ext>
            </a:extLst>
          </p:cNvPr>
          <p:cNvSpPr>
            <a:spLocks noGrp="1"/>
          </p:cNvSpPr>
          <p:nvPr>
            <p:ph type="title" hasCustomPrompt="1"/>
          </p:nvPr>
        </p:nvSpPr>
        <p:spPr>
          <a:xfrm>
            <a:off x="6533985" y="1620000"/>
            <a:ext cx="4223445" cy="1384995"/>
          </a:xfrm>
        </p:spPr>
        <p:txBody>
          <a:bodyPr wrap="square" lIns="0" tIns="0" rIns="0" bIns="0" anchor="b" anchorCtr="0">
            <a:noAutofit/>
          </a:bodyPr>
          <a:lstStyle>
            <a:lvl1pPr>
              <a:defRPr sz="5000" b="1">
                <a:solidFill>
                  <a:schemeClr val="accent1"/>
                </a:solidFill>
              </a:defRPr>
            </a:lvl1pPr>
          </a:lstStyle>
          <a:p>
            <a:r>
              <a:rPr lang="de-DE"/>
              <a:t>Insert Title </a:t>
            </a:r>
            <a:r>
              <a:rPr lang="de-DE" err="1"/>
              <a:t>information</a:t>
            </a:r>
            <a:endParaRPr lang="de-DE"/>
          </a:p>
        </p:txBody>
      </p:sp>
      <p:sp>
        <p:nvSpPr>
          <p:cNvPr id="18" name="Fußzeilenplatzhalter 4">
            <a:extLst>
              <a:ext uri="{FF2B5EF4-FFF2-40B4-BE49-F238E27FC236}">
                <a16:creationId xmlns:a16="http://schemas.microsoft.com/office/drawing/2014/main" id="{8788F945-0BE8-AA48-B545-7CDE98E37F72}"/>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9" name="Foliennummernplatzhalter 5">
            <a:extLst>
              <a:ext uri="{FF2B5EF4-FFF2-40B4-BE49-F238E27FC236}">
                <a16:creationId xmlns:a16="http://schemas.microsoft.com/office/drawing/2014/main" id="{DB36F015-F9C8-BC41-90F1-0ED4BD7B0C20}"/>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2" name="Textplatzhalter 16">
            <a:extLst>
              <a:ext uri="{FF2B5EF4-FFF2-40B4-BE49-F238E27FC236}">
                <a16:creationId xmlns:a16="http://schemas.microsoft.com/office/drawing/2014/main" id="{A4DFEB45-409A-0F4B-8A71-462931E4A998}"/>
              </a:ext>
            </a:extLst>
          </p:cNvPr>
          <p:cNvSpPr>
            <a:spLocks noGrp="1"/>
          </p:cNvSpPr>
          <p:nvPr>
            <p:ph type="body" sz="quarter" idx="16" hasCustomPrompt="1"/>
          </p:nvPr>
        </p:nvSpPr>
        <p:spPr>
          <a:xfrm>
            <a:off x="6534682" y="3053330"/>
            <a:ext cx="4222748" cy="568022"/>
          </a:xfrm>
        </p:spPr>
        <p:txBody>
          <a:bodyPr wrap="square" lIns="0" tIns="0" rIns="0" bIns="0">
            <a:noAutofit/>
          </a:bodyPr>
          <a:lstStyle>
            <a:lvl1pPr marL="0" indent="0">
              <a:buNone/>
              <a:defRPr sz="20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err="1"/>
              <a:t>Subline</a:t>
            </a:r>
            <a:endParaRPr lang="de-DE"/>
          </a:p>
        </p:txBody>
      </p:sp>
      <p:sp>
        <p:nvSpPr>
          <p:cNvPr id="15" name="Text placeholder - column 1">
            <a:extLst>
              <a:ext uri="{FF2B5EF4-FFF2-40B4-BE49-F238E27FC236}">
                <a16:creationId xmlns:a16="http://schemas.microsoft.com/office/drawing/2014/main" id="{1895F3EF-5BAF-064E-B671-25C8FC79C63B}"/>
              </a:ext>
            </a:extLst>
          </p:cNvPr>
          <p:cNvSpPr>
            <a:spLocks noGrp="1"/>
          </p:cNvSpPr>
          <p:nvPr>
            <p:ph type="body" sz="quarter" idx="18" hasCustomPrompt="1"/>
          </p:nvPr>
        </p:nvSpPr>
        <p:spPr>
          <a:xfrm>
            <a:off x="6533985" y="3669688"/>
            <a:ext cx="2351238" cy="1834148"/>
          </a:xfrm>
        </p:spPr>
        <p:txBody>
          <a:bodyPr lIns="0" tIns="0" rIns="0" bIns="0">
            <a:noAutofit/>
          </a:bodyPr>
          <a:lstStyle>
            <a:lvl1pPr indent="-180000">
              <a:lnSpc>
                <a:spcPct val="150000"/>
              </a:lnSpc>
              <a:spcBef>
                <a:spcPts val="0"/>
              </a:spcBef>
              <a:spcAft>
                <a:spcPts val="600"/>
              </a:spcAft>
              <a:buClr>
                <a:schemeClr val="bg1"/>
              </a:buClr>
              <a:defRPr sz="1200">
                <a:solidFill>
                  <a:schemeClr val="accent1"/>
                </a:solidFill>
              </a:defRPr>
            </a:lvl1pPr>
            <a:lvl2pPr indent="-180000">
              <a:lnSpc>
                <a:spcPct val="150000"/>
              </a:lnSpc>
              <a:spcBef>
                <a:spcPts val="0"/>
              </a:spcBef>
              <a:spcAft>
                <a:spcPts val="600"/>
              </a:spcAft>
              <a:buClr>
                <a:schemeClr val="bg1"/>
              </a:buClr>
              <a:defRPr sz="1200">
                <a:solidFill>
                  <a:schemeClr val="accent1"/>
                </a:solidFill>
              </a:defRPr>
            </a:lvl2pPr>
            <a:lvl3pPr indent="-180000">
              <a:lnSpc>
                <a:spcPct val="150000"/>
              </a:lnSpc>
              <a:spcBef>
                <a:spcPts val="0"/>
              </a:spcBef>
              <a:spcAft>
                <a:spcPts val="600"/>
              </a:spcAft>
              <a:buClr>
                <a:schemeClr val="bg1"/>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7" name="Textplatzhalter 8">
            <a:extLst>
              <a:ext uri="{FF2B5EF4-FFF2-40B4-BE49-F238E27FC236}">
                <a16:creationId xmlns:a16="http://schemas.microsoft.com/office/drawing/2014/main" id="{2441B887-33C6-0641-B5B6-A5BC810FE882}"/>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23" name="Rechteck 22">
            <a:extLst>
              <a:ext uri="{FF2B5EF4-FFF2-40B4-BE49-F238E27FC236}">
                <a16:creationId xmlns:a16="http://schemas.microsoft.com/office/drawing/2014/main" id="{EAEBCC3E-8CE2-B740-9E57-3FE15432F1C9}"/>
              </a:ext>
            </a:extLst>
          </p:cNvPr>
          <p:cNvSpPr/>
          <p:nvPr userDrawn="1"/>
        </p:nvSpPr>
        <p:spPr>
          <a:xfrm>
            <a:off x="0" y="1712329"/>
            <a:ext cx="462987" cy="34333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6606CA53-6447-ED4E-A544-241651A57B00}"/>
              </a:ext>
            </a:extLst>
          </p:cNvPr>
          <p:cNvSpPr/>
          <p:nvPr userDrawn="1"/>
        </p:nvSpPr>
        <p:spPr>
          <a:xfrm>
            <a:off x="11729013" y="1712329"/>
            <a:ext cx="462987" cy="34333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372CD2CE-03E3-A04C-AF96-4412D3F516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68653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2" fill="hold" grpId="0" nodeType="withEffect">
                                  <p:stCondLst>
                                    <p:cond delay="3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1+#ppt_w/2"/>
                                          </p:val>
                                        </p:tav>
                                        <p:tav tm="100000">
                                          <p:val>
                                            <p:strVal val="#ppt_x"/>
                                          </p:val>
                                        </p:tav>
                                      </p:tavLst>
                                    </p:anim>
                                    <p:anim calcmode="lin" valueType="num">
                                      <p:cBhvr additive="base">
                                        <p:cTn id="19" dur="500" fill="hold"/>
                                        <p:tgtEl>
                                          <p:spTgt spid="29"/>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30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xEl>
                                              <p:pRg st="1" end="1"/>
                                            </p:txEl>
                                          </p:spTgt>
                                        </p:tgtEl>
                                        <p:attrNameLst>
                                          <p:attrName>style.visibility</p:attrName>
                                        </p:attrNameLst>
                                      </p:cBhvr>
                                      <p:to>
                                        <p:strVal val="visible"/>
                                      </p:to>
                                    </p:set>
                                    <p:animEffect transition="in" filter="fade">
                                      <p:cBhvr>
                                        <p:cTn id="36" dur="500"/>
                                        <p:tgtEl>
                                          <p:spTgt spid="15">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Effect transition="in" filter="fade">
                                      <p:cBhvr>
                                        <p:cTn id="3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2" grpId="0" animBg="1"/>
      <p:bldP spid="21" grpId="0" animBg="1"/>
      <p:bldP spid="2"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3" grpId="0" animBg="1"/>
      <p:bldP spid="2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Start </a:t>
            </a:r>
            <a:r>
              <a:rPr lang="de-DE" err="1"/>
              <a:t>editing</a:t>
            </a:r>
            <a:r>
              <a:rPr lang="de-DE"/>
              <a:t> title </a:t>
            </a:r>
            <a:r>
              <a:rPr lang="de-DE" err="1"/>
              <a:t>by</a:t>
            </a:r>
            <a:r>
              <a:rPr lang="de-DE"/>
              <a:t> </a:t>
            </a:r>
            <a:r>
              <a:rPr lang="de-DE" err="1"/>
              <a:t>clicking</a:t>
            </a:r>
            <a:r>
              <a:rPr lang="de-DE"/>
              <a:t> </a:t>
            </a:r>
            <a:r>
              <a:rPr lang="de-DE" err="1"/>
              <a:t>here</a:t>
            </a:r>
            <a:endParaRPr lang="de-DE"/>
          </a:p>
        </p:txBody>
      </p:sp>
      <p:sp>
        <p:nvSpPr>
          <p:cNvPr id="3" name="Foliennummernplatzhalter 11"/>
          <p:cNvSpPr>
            <a:spLocks noGrp="1"/>
          </p:cNvSpPr>
          <p:nvPr>
            <p:ph type="sldNum" sz="quarter" idx="4"/>
          </p:nvPr>
        </p:nvSpPr>
        <p:spPr>
          <a:xfrm>
            <a:off x="8577506" y="6415881"/>
            <a:ext cx="2844800" cy="365125"/>
          </a:xfrm>
          <a:prstGeom prst="rect">
            <a:avLst/>
          </a:prstGeom>
        </p:spPr>
        <p:txBody>
          <a:bodyPr vert="horz" lIns="0" tIns="0" rIns="0" bIns="0" rtlCol="0" anchor="t" anchorCtr="0"/>
          <a:lstStyle>
            <a:lvl1pPr algn="r">
              <a:defRPr sz="1000">
                <a:solidFill>
                  <a:srgbClr val="5D5D5D"/>
                </a:solidFill>
                <a:latin typeface="Segoe UI"/>
                <a:cs typeface="Segoe UI"/>
              </a:defRPr>
            </a:lvl1pPr>
          </a:lstStyle>
          <a:p>
            <a:fld id="{18E68918-749E-6B44-B30D-68633731B569}" type="slidenum">
              <a:rPr lang="de-DE" smtClean="0"/>
              <a:pPr/>
              <a:t>‹Nr.›</a:t>
            </a:fld>
            <a:endParaRPr lang="de-DE"/>
          </a:p>
        </p:txBody>
      </p:sp>
    </p:spTree>
    <p:extLst>
      <p:ext uri="{BB962C8B-B14F-4D97-AF65-F5344CB8AC3E}">
        <p14:creationId xmlns:p14="http://schemas.microsoft.com/office/powerpoint/2010/main" val="304073027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02 Head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F43331-CF60-4734-805A-B2BDEF579448}"/>
              </a:ext>
            </a:extLst>
          </p:cNvPr>
          <p:cNvSpPr>
            <a:spLocks noGrp="1"/>
          </p:cNvSpPr>
          <p:nvPr>
            <p:ph type="title" hasCustomPrompt="1"/>
          </p:nvPr>
        </p:nvSpPr>
        <p:spPr/>
        <p:txBody>
          <a:bodyPr/>
          <a:lstStyle>
            <a:lvl1pPr>
              <a:defRPr/>
            </a:lvl1pPr>
          </a:lstStyle>
          <a:p>
            <a:r>
              <a:rPr lang="de-DE"/>
              <a:t>Headline</a:t>
            </a:r>
            <a:endParaRPr lang="en-US"/>
          </a:p>
        </p:txBody>
      </p:sp>
      <p:sp>
        <p:nvSpPr>
          <p:cNvPr id="3" name="Foliennummernplatzhalter 2">
            <a:extLst>
              <a:ext uri="{FF2B5EF4-FFF2-40B4-BE49-F238E27FC236}">
                <a16:creationId xmlns:a16="http://schemas.microsoft.com/office/drawing/2014/main" id="{26C22504-365A-47D3-A408-12B884DB3894}"/>
              </a:ext>
            </a:extLst>
          </p:cNvPr>
          <p:cNvSpPr>
            <a:spLocks noGrp="1"/>
          </p:cNvSpPr>
          <p:nvPr>
            <p:ph type="sldNum" sz="quarter" idx="10"/>
          </p:nvPr>
        </p:nvSpPr>
        <p:spPr/>
        <p:txBody>
          <a:bodyPr/>
          <a:lstStyle>
            <a:lvl1pPr>
              <a:defRPr>
                <a:solidFill>
                  <a:schemeClr val="tx1"/>
                </a:solidFill>
              </a:defRPr>
            </a:lvl1pPr>
          </a:lstStyle>
          <a:p>
            <a:pPr algn="r"/>
            <a:fld id="{9422B520-2EB1-4E55-94CE-CFB003AD9480}" type="slidenum">
              <a:rPr lang="de-DE" smtClean="0"/>
              <a:pPr algn="r"/>
              <a:t>‹Nr.›</a:t>
            </a:fld>
            <a:endParaRPr lang="de-DE"/>
          </a:p>
        </p:txBody>
      </p:sp>
    </p:spTree>
    <p:extLst>
      <p:ext uri="{BB962C8B-B14F-4D97-AF65-F5344CB8AC3E}">
        <p14:creationId xmlns:p14="http://schemas.microsoft.com/office/powerpoint/2010/main" val="944219757"/>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r>
              <a:rPr lang="de-DE"/>
              <a:t>Outlook: Überlassen Sie dem Mailprogramm die Arbeit - Webinarserie: Fit für Microsoft 365</a:t>
            </a:r>
          </a:p>
        </p:txBody>
      </p:sp>
      <p:sp>
        <p:nvSpPr>
          <p:cNvPr id="5" name="Slide Number Placeholder 4"/>
          <p:cNvSpPr>
            <a:spLocks noGrp="1"/>
          </p:cNvSpPr>
          <p:nvPr>
            <p:ph type="sldNum" sz="quarter" idx="12"/>
          </p:nvPr>
        </p:nvSpPr>
        <p:spPr/>
        <p:txBody>
          <a:bodyPr/>
          <a:lstStyle/>
          <a:p>
            <a:fld id="{BCFC387F-5396-46E4-91A8-AF7C3A708E8D}" type="slidenum">
              <a:rPr lang="de-DE" smtClean="0"/>
              <a:t>‹Nr.›</a:t>
            </a:fld>
            <a:endParaRPr lang="de-DE"/>
          </a:p>
        </p:txBody>
      </p:sp>
    </p:spTree>
    <p:extLst>
      <p:ext uri="{BB962C8B-B14F-4D97-AF65-F5344CB8AC3E}">
        <p14:creationId xmlns:p14="http://schemas.microsoft.com/office/powerpoint/2010/main" val="2132283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5" name="Titel 1">
            <a:extLst>
              <a:ext uri="{FF2B5EF4-FFF2-40B4-BE49-F238E27FC236}">
                <a16:creationId xmlns:a16="http://schemas.microsoft.com/office/drawing/2014/main" id="{60E38C41-2BAE-6447-8C9A-0248C9DF427A}"/>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79B6F7E6-FFFB-824E-8CE7-9BA9D282F82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platzhalter 8">
            <a:extLst>
              <a:ext uri="{FF2B5EF4-FFF2-40B4-BE49-F238E27FC236}">
                <a16:creationId xmlns:a16="http://schemas.microsoft.com/office/drawing/2014/main" id="{4A7214F3-AA8C-E146-AE8A-3359CBF15364}"/>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3F18EE03-105F-EB40-879F-8860C7044E71}"/>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 placeholder - column 1">
            <a:extLst>
              <a:ext uri="{FF2B5EF4-FFF2-40B4-BE49-F238E27FC236}">
                <a16:creationId xmlns:a16="http://schemas.microsoft.com/office/drawing/2014/main" id="{0BFBDEC1-B8C9-F348-91D7-57CD213870F4}"/>
              </a:ext>
            </a:extLst>
          </p:cNvPr>
          <p:cNvSpPr>
            <a:spLocks noGrp="1"/>
          </p:cNvSpPr>
          <p:nvPr>
            <p:ph type="body" sz="quarter" idx="16" hasCustomPrompt="1"/>
          </p:nvPr>
        </p:nvSpPr>
        <p:spPr>
          <a:xfrm>
            <a:off x="336320" y="1763388"/>
            <a:ext cx="1151541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Bildplatzhalter 16">
            <a:extLst>
              <a:ext uri="{FF2B5EF4-FFF2-40B4-BE49-F238E27FC236}">
                <a16:creationId xmlns:a16="http://schemas.microsoft.com/office/drawing/2014/main" id="{194DA872-57CA-3746-BA37-4F8E723AF374}"/>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1" name="Grafik 10">
            <a:extLst>
              <a:ext uri="{FF2B5EF4-FFF2-40B4-BE49-F238E27FC236}">
                <a16:creationId xmlns:a16="http://schemas.microsoft.com/office/drawing/2014/main" id="{7656409D-C306-834A-AC6F-3CB97BA4B7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105293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68ED69F7-0D38-2045-B234-EF6FDFECB743}"/>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D49E847-7F3E-5549-A593-33E2C46042A2}"/>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5" name="Titel 1">
            <a:extLst>
              <a:ext uri="{FF2B5EF4-FFF2-40B4-BE49-F238E27FC236}">
                <a16:creationId xmlns:a16="http://schemas.microsoft.com/office/drawing/2014/main" id="{60E38C41-2BAE-6447-8C9A-0248C9DF427A}"/>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6" name="Textplatzhalter 8">
            <a:extLst>
              <a:ext uri="{FF2B5EF4-FFF2-40B4-BE49-F238E27FC236}">
                <a16:creationId xmlns:a16="http://schemas.microsoft.com/office/drawing/2014/main" id="{79B6F7E6-FFFB-824E-8CE7-9BA9D282F825}"/>
              </a:ext>
            </a:extLst>
          </p:cNvPr>
          <p:cNvSpPr>
            <a:spLocks noGrp="1"/>
          </p:cNvSpPr>
          <p:nvPr>
            <p:ph type="body" sz="quarter" idx="14" hasCustomPrompt="1"/>
          </p:nvPr>
        </p:nvSpPr>
        <p:spPr>
          <a:xfrm>
            <a:off x="336550" y="1080377"/>
            <a:ext cx="8927802" cy="276999"/>
          </a:xfrm>
        </p:spPr>
        <p:txBody>
          <a:bodyPr wrap="square" lIns="0" tIns="0" rIns="0" bIns="0" anchor="t" anchorCtr="0">
            <a:spAutoFit/>
          </a:bodyPr>
          <a:lstStyle>
            <a:lvl1pPr marL="0" indent="0">
              <a:buNone/>
              <a:defRPr sz="2000">
                <a:solidFill>
                  <a:schemeClr val="tx1"/>
                </a:solidFill>
              </a:defRPr>
            </a:lvl1pPr>
          </a:lstStyle>
          <a:p>
            <a:pPr lvl="0"/>
            <a:r>
              <a:rPr lang="de-DE" err="1"/>
              <a:t>Subline</a:t>
            </a:r>
            <a:endParaRPr lang="de-DE"/>
          </a:p>
        </p:txBody>
      </p:sp>
      <p:sp>
        <p:nvSpPr>
          <p:cNvPr id="22" name="Textplatzhalter 8">
            <a:extLst>
              <a:ext uri="{FF2B5EF4-FFF2-40B4-BE49-F238E27FC236}">
                <a16:creationId xmlns:a16="http://schemas.microsoft.com/office/drawing/2014/main" id="{4A7214F3-AA8C-E146-AE8A-3359CBF15364}"/>
              </a:ext>
            </a:extLst>
          </p:cNvPr>
          <p:cNvSpPr>
            <a:spLocks noGrp="1"/>
          </p:cNvSpPr>
          <p:nvPr>
            <p:ph type="body" sz="quarter" idx="22" hasCustomPrompt="1"/>
          </p:nvPr>
        </p:nvSpPr>
        <p:spPr>
          <a:xfrm>
            <a:off x="336320" y="266282"/>
            <a:ext cx="1723292" cy="124650"/>
          </a:xfrm>
        </p:spPr>
        <p:txBody>
          <a:bodyPr wrap="square" lIns="0" tIns="0" rIns="0" bIns="0" anchor="t" anchorCtr="0">
            <a:spAutoFit/>
          </a:bodyPr>
          <a:lstStyle>
            <a:lvl1pPr marL="0" indent="0" algn="l">
              <a:buNone/>
              <a:defRPr sz="900">
                <a:solidFill>
                  <a:schemeClr val="accent1"/>
                </a:solidFill>
              </a:defRPr>
            </a:lvl1pPr>
          </a:lstStyle>
          <a:p>
            <a:pPr lvl="0"/>
            <a:r>
              <a:rPr lang="de-DE"/>
              <a:t>Chapter</a:t>
            </a:r>
          </a:p>
        </p:txBody>
      </p:sp>
      <p:sp>
        <p:nvSpPr>
          <p:cNvPr id="12" name="Rechteck 11">
            <a:extLst>
              <a:ext uri="{FF2B5EF4-FFF2-40B4-BE49-F238E27FC236}">
                <a16:creationId xmlns:a16="http://schemas.microsoft.com/office/drawing/2014/main" id="{3F18EE03-105F-EB40-879F-8860C7044E71}"/>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 placeholder - column 1">
            <a:extLst>
              <a:ext uri="{FF2B5EF4-FFF2-40B4-BE49-F238E27FC236}">
                <a16:creationId xmlns:a16="http://schemas.microsoft.com/office/drawing/2014/main" id="{0BFBDEC1-B8C9-F348-91D7-57CD213870F4}"/>
              </a:ext>
            </a:extLst>
          </p:cNvPr>
          <p:cNvSpPr>
            <a:spLocks noGrp="1"/>
          </p:cNvSpPr>
          <p:nvPr>
            <p:ph type="body" sz="quarter" idx="16" hasCustomPrompt="1"/>
          </p:nvPr>
        </p:nvSpPr>
        <p:spPr>
          <a:xfrm>
            <a:off x="336320" y="1763388"/>
            <a:ext cx="11515419" cy="4572611"/>
          </a:xfrm>
        </p:spPr>
        <p:txBody>
          <a:bodyPr lIns="0" tIns="0" rIns="0" bIns="0">
            <a:noAutofit/>
          </a:bodyPr>
          <a:lstStyle>
            <a:lvl1pPr indent="-180000">
              <a:lnSpc>
                <a:spcPct val="150000"/>
              </a:lnSpc>
              <a:spcBef>
                <a:spcPts val="0"/>
              </a:spcBef>
              <a:spcAft>
                <a:spcPts val="600"/>
              </a:spcAft>
              <a:buClr>
                <a:schemeClr val="accent3"/>
              </a:buClr>
              <a:defRPr sz="1200">
                <a:solidFill>
                  <a:schemeClr val="tx1"/>
                </a:solidFill>
              </a:defRPr>
            </a:lvl1pPr>
            <a:lvl2pPr indent="-180000">
              <a:lnSpc>
                <a:spcPct val="150000"/>
              </a:lnSpc>
              <a:spcBef>
                <a:spcPts val="0"/>
              </a:spcBef>
              <a:spcAft>
                <a:spcPts val="600"/>
              </a:spcAft>
              <a:buClr>
                <a:schemeClr val="accent3"/>
              </a:buClr>
              <a:defRPr sz="1200">
                <a:solidFill>
                  <a:schemeClr val="tx1"/>
                </a:solidFill>
              </a:defRPr>
            </a:lvl2pPr>
            <a:lvl3pPr indent="-180000">
              <a:lnSpc>
                <a:spcPct val="150000"/>
              </a:lnSpc>
              <a:spcBef>
                <a:spcPts val="0"/>
              </a:spcBef>
              <a:spcAft>
                <a:spcPts val="600"/>
              </a:spcAft>
              <a:buClr>
                <a:schemeClr val="accent3"/>
              </a:buClr>
              <a:defRPr sz="12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20" name="Bildplatzhalter 16">
            <a:extLst>
              <a:ext uri="{FF2B5EF4-FFF2-40B4-BE49-F238E27FC236}">
                <a16:creationId xmlns:a16="http://schemas.microsoft.com/office/drawing/2014/main" id="{194DA872-57CA-3746-BA37-4F8E723AF374}"/>
              </a:ext>
            </a:extLst>
          </p:cNvPr>
          <p:cNvSpPr>
            <a:spLocks noGrp="1"/>
          </p:cNvSpPr>
          <p:nvPr>
            <p:ph type="pic" sz="quarter" idx="23" hasCustomPrompt="1"/>
          </p:nvPr>
        </p:nvSpPr>
        <p:spPr>
          <a:xfrm>
            <a:off x="10679036" y="857158"/>
            <a:ext cx="1172704" cy="564842"/>
          </a:xfrm>
        </p:spPr>
        <p:txBody>
          <a:bodyPr anchor="ctr">
            <a:normAutofit/>
          </a:bodyPr>
          <a:lstStyle>
            <a:lvl1pPr marL="0" indent="0" algn="ctr">
              <a:buNone/>
              <a:defRPr sz="1200">
                <a:solidFill>
                  <a:schemeClr val="bg2"/>
                </a:solidFill>
              </a:defRPr>
            </a:lvl1pPr>
          </a:lstStyle>
          <a:p>
            <a:r>
              <a:rPr lang="de-DE"/>
              <a:t>CUSTOMER LOGO</a:t>
            </a:r>
          </a:p>
        </p:txBody>
      </p:sp>
      <p:pic>
        <p:nvPicPr>
          <p:cNvPr id="11" name="Grafik 10">
            <a:extLst>
              <a:ext uri="{FF2B5EF4-FFF2-40B4-BE49-F238E27FC236}">
                <a16:creationId xmlns:a16="http://schemas.microsoft.com/office/drawing/2014/main" id="{7656409D-C306-834A-AC6F-3CB97BA4B7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64630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left aligned">
    <p:bg>
      <p:bgPr>
        <a:solidFill>
          <a:schemeClr val="accent1"/>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6A22236-07DF-1648-8669-9F985750A7F0}"/>
              </a:ext>
            </a:extLst>
          </p:cNvPr>
          <p:cNvSpPr/>
          <p:nvPr userDrawn="1"/>
        </p:nvSpPr>
        <p:spPr>
          <a:xfrm>
            <a:off x="0" y="1908580"/>
            <a:ext cx="6020356" cy="2988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Bildplatzhalter 25">
            <a:extLst>
              <a:ext uri="{FF2B5EF4-FFF2-40B4-BE49-F238E27FC236}">
                <a16:creationId xmlns:a16="http://schemas.microsoft.com/office/drawing/2014/main" id="{C86A994E-8B8D-F04F-AC01-9B3C72A9D299}"/>
              </a:ext>
            </a:extLst>
          </p:cNvPr>
          <p:cNvSpPr>
            <a:spLocks noGrp="1"/>
          </p:cNvSpPr>
          <p:nvPr>
            <p:ph type="pic" sz="quarter" idx="10" hasCustomPrompt="1"/>
          </p:nvPr>
        </p:nvSpPr>
        <p:spPr>
          <a:xfrm>
            <a:off x="6360314" y="1019908"/>
            <a:ext cx="5831686" cy="5850867"/>
          </a:xfrm>
          <a:custGeom>
            <a:avLst/>
            <a:gdLst>
              <a:gd name="connsiteX0" fmla="*/ 0 w 5187950"/>
              <a:gd name="connsiteY0" fmla="*/ 1350391 h 5588000"/>
              <a:gd name="connsiteX1" fmla="*/ 1623043 w 5187950"/>
              <a:gd name="connsiteY1" fmla="*/ 1350391 h 5588000"/>
              <a:gd name="connsiteX2" fmla="*/ 1623043 w 5187950"/>
              <a:gd name="connsiteY2" fmla="*/ 5588000 h 5588000"/>
              <a:gd name="connsiteX3" fmla="*/ 0 w 5187950"/>
              <a:gd name="connsiteY3" fmla="*/ 5588000 h 5588000"/>
              <a:gd name="connsiteX4" fmla="*/ 1885950 w 5187950"/>
              <a:gd name="connsiteY4" fmla="*/ 0 h 5588000"/>
              <a:gd name="connsiteX5" fmla="*/ 5187950 w 5187950"/>
              <a:gd name="connsiteY5" fmla="*/ 0 h 5588000"/>
              <a:gd name="connsiteX6" fmla="*/ 5187950 w 5187950"/>
              <a:gd name="connsiteY6" fmla="*/ 5588000 h 5588000"/>
              <a:gd name="connsiteX7" fmla="*/ 1885950 w 5187950"/>
              <a:gd name="connsiteY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950" h="5588000">
                <a:moveTo>
                  <a:pt x="0" y="1350391"/>
                </a:moveTo>
                <a:lnTo>
                  <a:pt x="1623043" y="1350391"/>
                </a:lnTo>
                <a:lnTo>
                  <a:pt x="1623043" y="5588000"/>
                </a:lnTo>
                <a:lnTo>
                  <a:pt x="0" y="5588000"/>
                </a:lnTo>
                <a:close/>
                <a:moveTo>
                  <a:pt x="1885950" y="0"/>
                </a:moveTo>
                <a:lnTo>
                  <a:pt x="5187950" y="0"/>
                </a:lnTo>
                <a:lnTo>
                  <a:pt x="5187950" y="5588000"/>
                </a:lnTo>
                <a:lnTo>
                  <a:pt x="1885950" y="5588000"/>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bg1"/>
                </a:solidFill>
              </a:defRPr>
            </a:lvl1pPr>
          </a:lstStyle>
          <a:p>
            <a:r>
              <a:rPr lang="de-DE"/>
              <a:t>Outlook: Überlassen Sie dem Mailprogramm die Arbeit - Webinarserie: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bg1"/>
                </a:solidFill>
              </a:defRPr>
            </a:lvl1pPr>
          </a:lstStyle>
          <a:p>
            <a:fld id="{15DCD0A5-AC27-7949-B137-E339729CD911}" type="slidenum">
              <a:rPr lang="de-DE" smtClean="0"/>
              <a:pPr/>
              <a:t>‹Nr.›</a:t>
            </a:fld>
            <a:endParaRPr lang="de-DE"/>
          </a:p>
        </p:txBody>
      </p:sp>
      <p:sp>
        <p:nvSpPr>
          <p:cNvPr id="12" name="Titel 1">
            <a:extLst>
              <a:ext uri="{FF2B5EF4-FFF2-40B4-BE49-F238E27FC236}">
                <a16:creationId xmlns:a16="http://schemas.microsoft.com/office/drawing/2014/main" id="{744B9B8F-A4B6-1F40-AC97-E6CD4C92C4E4}"/>
              </a:ext>
            </a:extLst>
          </p:cNvPr>
          <p:cNvSpPr>
            <a:spLocks noGrp="1"/>
          </p:cNvSpPr>
          <p:nvPr>
            <p:ph type="ctrTitle" hasCustomPrompt="1"/>
          </p:nvPr>
        </p:nvSpPr>
        <p:spPr>
          <a:xfrm>
            <a:off x="336322" y="3100249"/>
            <a:ext cx="5831686" cy="692497"/>
          </a:xfrm>
        </p:spPr>
        <p:txBody>
          <a:bodyPr wrap="square" lIns="0" tIns="0" rIns="0" bIns="0" anchor="b">
            <a:spAutoFit/>
          </a:bodyPr>
          <a:lstStyle>
            <a:lvl1pPr algn="l">
              <a:defRPr sz="5000" b="1">
                <a:solidFill>
                  <a:schemeClr val="bg1"/>
                </a:solidFill>
              </a:defRPr>
            </a:lvl1pPr>
          </a:lstStyle>
          <a:p>
            <a:r>
              <a:rPr lang="de-DE"/>
              <a:t>Insert </a:t>
            </a:r>
            <a:r>
              <a:rPr lang="de-DE" err="1"/>
              <a:t>chapter</a:t>
            </a:r>
            <a:r>
              <a:rPr lang="de-DE"/>
              <a:t> title</a:t>
            </a:r>
          </a:p>
        </p:txBody>
      </p:sp>
      <p:sp>
        <p:nvSpPr>
          <p:cNvPr id="16" name="Untertitel 2">
            <a:extLst>
              <a:ext uri="{FF2B5EF4-FFF2-40B4-BE49-F238E27FC236}">
                <a16:creationId xmlns:a16="http://schemas.microsoft.com/office/drawing/2014/main" id="{D583B1CC-BA10-7B4F-8936-EDDB7BF2F226}"/>
              </a:ext>
            </a:extLst>
          </p:cNvPr>
          <p:cNvSpPr>
            <a:spLocks noGrp="1"/>
          </p:cNvSpPr>
          <p:nvPr>
            <p:ph type="subTitle" idx="1" hasCustomPrompt="1"/>
          </p:nvPr>
        </p:nvSpPr>
        <p:spPr>
          <a:xfrm>
            <a:off x="336322" y="3968699"/>
            <a:ext cx="5831686" cy="276999"/>
          </a:xfrm>
        </p:spPr>
        <p:txBody>
          <a:bodyPr wrap="square" lIns="0" tIns="0" r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endParaRPr lang="de-DE"/>
          </a:p>
        </p:txBody>
      </p:sp>
      <p:sp>
        <p:nvSpPr>
          <p:cNvPr id="11" name="Rechteck 10">
            <a:extLst>
              <a:ext uri="{FF2B5EF4-FFF2-40B4-BE49-F238E27FC236}">
                <a16:creationId xmlns:a16="http://schemas.microsoft.com/office/drawing/2014/main" id="{E073F7D5-A21C-1D48-AE97-D75125A9E4D4}"/>
              </a:ext>
            </a:extLst>
          </p:cNvPr>
          <p:cNvSpPr/>
          <p:nvPr userDrawn="1"/>
        </p:nvSpPr>
        <p:spPr>
          <a:xfrm>
            <a:off x="1744874" y="6388526"/>
            <a:ext cx="1313299" cy="4694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9199CFF8-0963-5045-A7F2-182647440A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3292881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d slide general">
    <p:bg>
      <p:bgPr>
        <a:solidFill>
          <a:schemeClr val="accent1"/>
        </a:solidFill>
        <a:effectLst/>
      </p:bgPr>
    </p:bg>
    <p:spTree>
      <p:nvGrpSpPr>
        <p:cNvPr id="1" name=""/>
        <p:cNvGrpSpPr/>
        <p:nvPr/>
      </p:nvGrpSpPr>
      <p:grpSpPr>
        <a:xfrm>
          <a:off x="0" y="0"/>
          <a:ext cx="0" cy="0"/>
          <a:chOff x="0" y="0"/>
          <a:chExt cx="0" cy="0"/>
        </a:xfrm>
      </p:grpSpPr>
      <p:sp>
        <p:nvSpPr>
          <p:cNvPr id="23" name="Bildplatzhalter 22">
            <a:extLst>
              <a:ext uri="{FF2B5EF4-FFF2-40B4-BE49-F238E27FC236}">
                <a16:creationId xmlns:a16="http://schemas.microsoft.com/office/drawing/2014/main" id="{F77F3ABC-8610-024A-9BC3-A40DD2FCF526}"/>
              </a:ext>
            </a:extLst>
          </p:cNvPr>
          <p:cNvSpPr>
            <a:spLocks noGrp="1"/>
          </p:cNvSpPr>
          <p:nvPr>
            <p:ph type="pic" sz="quarter" idx="24" hasCustomPrompt="1"/>
          </p:nvPr>
        </p:nvSpPr>
        <p:spPr>
          <a:xfrm>
            <a:off x="7137400" y="0"/>
            <a:ext cx="5060468" cy="6858000"/>
          </a:xfrm>
          <a:custGeom>
            <a:avLst/>
            <a:gdLst>
              <a:gd name="connsiteX0" fmla="*/ 0 w 5060468"/>
              <a:gd name="connsiteY0" fmla="*/ 2228849 h 6858000"/>
              <a:gd name="connsiteX1" fmla="*/ 2382094 w 5060468"/>
              <a:gd name="connsiteY1" fmla="*/ 2228849 h 6858000"/>
              <a:gd name="connsiteX2" fmla="*/ 2382094 w 5060468"/>
              <a:gd name="connsiteY2" fmla="*/ 6857998 h 6858000"/>
              <a:gd name="connsiteX3" fmla="*/ 0 w 5060468"/>
              <a:gd name="connsiteY3" fmla="*/ 6857998 h 6858000"/>
              <a:gd name="connsiteX4" fmla="*/ 2678374 w 5060468"/>
              <a:gd name="connsiteY4" fmla="*/ 0 h 6858000"/>
              <a:gd name="connsiteX5" fmla="*/ 5060468 w 5060468"/>
              <a:gd name="connsiteY5" fmla="*/ 0 h 6858000"/>
              <a:gd name="connsiteX6" fmla="*/ 5060468 w 5060468"/>
              <a:gd name="connsiteY6" fmla="*/ 6858000 h 6858000"/>
              <a:gd name="connsiteX7" fmla="*/ 2678374 w 506046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468" h="6858000">
                <a:moveTo>
                  <a:pt x="0" y="2228849"/>
                </a:moveTo>
                <a:lnTo>
                  <a:pt x="2382094" y="2228849"/>
                </a:lnTo>
                <a:lnTo>
                  <a:pt x="2382094" y="6857998"/>
                </a:lnTo>
                <a:lnTo>
                  <a:pt x="0" y="6857998"/>
                </a:lnTo>
                <a:close/>
                <a:moveTo>
                  <a:pt x="2678374" y="0"/>
                </a:moveTo>
                <a:lnTo>
                  <a:pt x="5060468" y="0"/>
                </a:lnTo>
                <a:lnTo>
                  <a:pt x="5060468" y="6858000"/>
                </a:lnTo>
                <a:lnTo>
                  <a:pt x="2678374" y="6858000"/>
                </a:ln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18" name="Rechteck 17">
            <a:extLst>
              <a:ext uri="{FF2B5EF4-FFF2-40B4-BE49-F238E27FC236}">
                <a16:creationId xmlns:a16="http://schemas.microsoft.com/office/drawing/2014/main" id="{11791425-258C-F244-B04A-0F9E90059DAA}"/>
              </a:ext>
            </a:extLst>
          </p:cNvPr>
          <p:cNvSpPr/>
          <p:nvPr userDrawn="1"/>
        </p:nvSpPr>
        <p:spPr>
          <a:xfrm>
            <a:off x="-1" y="1168400"/>
            <a:ext cx="6811973" cy="4565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2AEAD0D-81E6-6C41-A99A-EFA572646FD8}"/>
              </a:ext>
            </a:extLst>
          </p:cNvPr>
          <p:cNvSpPr txBox="1"/>
          <p:nvPr userDrawn="1"/>
        </p:nvSpPr>
        <p:spPr>
          <a:xfrm>
            <a:off x="767408" y="2671777"/>
            <a:ext cx="5112568" cy="961802"/>
          </a:xfrm>
          <a:prstGeom prst="rect">
            <a:avLst/>
          </a:prstGeom>
          <a:noFill/>
        </p:spPr>
        <p:txBody>
          <a:bodyPr wrap="square" lIns="0" tIns="0" rIns="0" bIns="0"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lang="en-US" sz="7000" b="1" i="0">
                <a:solidFill>
                  <a:schemeClr val="bg1"/>
                </a:solidFill>
              </a:rPr>
              <a:t>Thank you</a:t>
            </a:r>
          </a:p>
        </p:txBody>
      </p:sp>
      <p:sp>
        <p:nvSpPr>
          <p:cNvPr id="3" name="Textfeld 2">
            <a:extLst>
              <a:ext uri="{FF2B5EF4-FFF2-40B4-BE49-F238E27FC236}">
                <a16:creationId xmlns:a16="http://schemas.microsoft.com/office/drawing/2014/main" id="{71D436B5-DC37-3646-B25B-46D397440FA3}"/>
              </a:ext>
            </a:extLst>
          </p:cNvPr>
          <p:cNvSpPr txBox="1"/>
          <p:nvPr userDrawn="1"/>
        </p:nvSpPr>
        <p:spPr>
          <a:xfrm>
            <a:off x="757179" y="4228265"/>
            <a:ext cx="4474725" cy="446400"/>
          </a:xfrm>
          <a:prstGeom prst="rect">
            <a:avLst/>
          </a:prstGeom>
          <a:noFill/>
        </p:spPr>
        <p:txBody>
          <a:bodyPr wrap="square" lIns="0" tIns="0" rIns="0" bIns="0" rtlCol="0">
            <a:spAutoFit/>
          </a:bodyPr>
          <a:lstStyle/>
          <a:p>
            <a:pPr marL="0" indent="0">
              <a:lnSpc>
                <a:spcPct val="100000"/>
              </a:lnSpc>
              <a:spcBef>
                <a:spcPts val="600"/>
              </a:spcBef>
              <a:buNone/>
            </a:pPr>
            <a:r>
              <a:rPr lang="de-DE" sz="1200" err="1">
                <a:solidFill>
                  <a:schemeClr val="bg1"/>
                </a:solidFill>
                <a:latin typeface="Arial" panose="020B0604020202020204" pitchFamily="34" charset="0"/>
                <a:cs typeface="Arial" panose="020B0604020202020204" pitchFamily="34" charset="0"/>
              </a:rPr>
              <a:t>tts</a:t>
            </a:r>
            <a:r>
              <a:rPr lang="de-DE" sz="1200">
                <a:solidFill>
                  <a:schemeClr val="bg1"/>
                </a:solidFill>
                <a:latin typeface="Arial" panose="020B0604020202020204" pitchFamily="34" charset="0"/>
                <a:cs typeface="Arial" panose="020B0604020202020204" pitchFamily="34" charset="0"/>
              </a:rPr>
              <a:t> Deutschland</a:t>
            </a:r>
          </a:p>
          <a:p>
            <a:pPr marL="0" indent="0">
              <a:lnSpc>
                <a:spcPct val="100000"/>
              </a:lnSpc>
              <a:spcBef>
                <a:spcPts val="600"/>
              </a:spcBef>
              <a:buNone/>
            </a:pPr>
            <a:r>
              <a:rPr lang="de-DE" sz="1200" err="1">
                <a:solidFill>
                  <a:schemeClr val="bg1"/>
                </a:solidFill>
                <a:latin typeface="Arial" panose="020B0604020202020204" pitchFamily="34" charset="0"/>
                <a:cs typeface="Arial" panose="020B0604020202020204" pitchFamily="34" charset="0"/>
              </a:rPr>
              <a:t>Schneidmühlstr</a:t>
            </a:r>
            <a:r>
              <a:rPr lang="de-DE" sz="1200">
                <a:solidFill>
                  <a:schemeClr val="bg1"/>
                </a:solidFill>
                <a:latin typeface="Arial" panose="020B0604020202020204" pitchFamily="34" charset="0"/>
                <a:cs typeface="Arial" panose="020B0604020202020204" pitchFamily="34" charset="0"/>
              </a:rPr>
              <a:t>. 19 | 69115 Heidelberg</a:t>
            </a:r>
          </a:p>
        </p:txBody>
      </p:sp>
      <p:sp>
        <p:nvSpPr>
          <p:cNvPr id="8" name="Textplatzhalter 7">
            <a:extLst>
              <a:ext uri="{FF2B5EF4-FFF2-40B4-BE49-F238E27FC236}">
                <a16:creationId xmlns:a16="http://schemas.microsoft.com/office/drawing/2014/main" id="{A2B4E412-0932-C948-9592-8FF014F72E55}"/>
              </a:ext>
            </a:extLst>
          </p:cNvPr>
          <p:cNvSpPr>
            <a:spLocks noGrp="1"/>
          </p:cNvSpPr>
          <p:nvPr>
            <p:ph type="body" sz="quarter" idx="19" hasCustomPrompt="1"/>
          </p:nvPr>
        </p:nvSpPr>
        <p:spPr>
          <a:xfrm>
            <a:off x="767879" y="4800058"/>
            <a:ext cx="2663825" cy="166199"/>
          </a:xfrm>
        </p:spPr>
        <p:txBody>
          <a:bodyPr lIns="0" tIns="0" rIns="0" bIns="0">
            <a:spAutoFit/>
          </a:bodyPr>
          <a:lstStyle>
            <a:lvl1pPr marL="0" indent="0">
              <a:buNone/>
              <a:defRPr sz="1200">
                <a:solidFill>
                  <a:schemeClr val="bg1"/>
                </a:solidFill>
              </a:defRPr>
            </a:lvl1pPr>
          </a:lstStyle>
          <a:p>
            <a:pPr lvl="0"/>
            <a:r>
              <a:rPr lang="de-DE"/>
              <a:t>Speaker | XX.XX.XXXX</a:t>
            </a:r>
          </a:p>
        </p:txBody>
      </p:sp>
      <p:sp>
        <p:nvSpPr>
          <p:cNvPr id="26" name="Textfeld 25">
            <a:extLst>
              <a:ext uri="{FF2B5EF4-FFF2-40B4-BE49-F238E27FC236}">
                <a16:creationId xmlns:a16="http://schemas.microsoft.com/office/drawing/2014/main" id="{6C9494AD-43C1-F041-BF8D-86CAF8A047E3}"/>
              </a:ext>
            </a:extLst>
          </p:cNvPr>
          <p:cNvSpPr txBox="1"/>
          <p:nvPr userDrawn="1"/>
        </p:nvSpPr>
        <p:spPr>
          <a:xfrm>
            <a:off x="757179" y="5068706"/>
            <a:ext cx="4474725" cy="184666"/>
          </a:xfrm>
          <a:prstGeom prst="rect">
            <a:avLst/>
          </a:prstGeom>
          <a:noFill/>
        </p:spPr>
        <p:txBody>
          <a:bodyPr wrap="square" lIns="0" tIns="0" rIns="0" bIns="0" rtlCol="0">
            <a:spAutoFit/>
          </a:bodyPr>
          <a:lstStyle/>
          <a:p>
            <a:pPr marL="0" indent="0">
              <a:lnSpc>
                <a:spcPct val="100000"/>
              </a:lnSpc>
              <a:spcBef>
                <a:spcPts val="600"/>
              </a:spcBef>
              <a:buNone/>
            </a:pPr>
            <a:r>
              <a:rPr lang="de-DE" sz="1200" err="1">
                <a:solidFill>
                  <a:schemeClr val="bg1"/>
                </a:solidFill>
                <a:latin typeface="Arial" panose="020B0604020202020204" pitchFamily="34" charset="0"/>
                <a:cs typeface="Arial" panose="020B0604020202020204" pitchFamily="34" charset="0"/>
              </a:rPr>
              <a:t>tt-s.com</a:t>
            </a:r>
            <a:endParaRPr lang="de-DE" sz="1200">
              <a:solidFill>
                <a:schemeClr val="bg1"/>
              </a:solidFill>
              <a:latin typeface="Arial" panose="020B0604020202020204" pitchFamily="34" charset="0"/>
              <a:cs typeface="Arial" panose="020B0604020202020204" pitchFamily="34" charset="0"/>
            </a:endParaRPr>
          </a:p>
        </p:txBody>
      </p:sp>
      <p:sp>
        <p:nvSpPr>
          <p:cNvPr id="46" name="Bildplatzhalter 16">
            <a:extLst>
              <a:ext uri="{FF2B5EF4-FFF2-40B4-BE49-F238E27FC236}">
                <a16:creationId xmlns:a16="http://schemas.microsoft.com/office/drawing/2014/main" id="{DA84F843-D73B-4F4A-9CBD-D434C9E3E7C7}"/>
              </a:ext>
            </a:extLst>
          </p:cNvPr>
          <p:cNvSpPr>
            <a:spLocks noGrp="1"/>
          </p:cNvSpPr>
          <p:nvPr>
            <p:ph type="pic" sz="quarter" idx="23" hasCustomPrompt="1"/>
          </p:nvPr>
        </p:nvSpPr>
        <p:spPr>
          <a:xfrm>
            <a:off x="768577" y="5899250"/>
            <a:ext cx="1172704" cy="564842"/>
          </a:xfrm>
        </p:spPr>
        <p:txBody>
          <a:bodyPr anchor="ctr">
            <a:normAutofit/>
          </a:bodyPr>
          <a:lstStyle>
            <a:lvl1pPr marL="0" indent="0" algn="ctr">
              <a:buNone/>
              <a:defRPr sz="1200">
                <a:solidFill>
                  <a:schemeClr val="bg2"/>
                </a:solidFill>
              </a:defRPr>
            </a:lvl1pPr>
          </a:lstStyle>
          <a:p>
            <a:r>
              <a:rPr lang="de-DE"/>
              <a:t>CUSTOMER LOGO</a:t>
            </a:r>
          </a:p>
        </p:txBody>
      </p:sp>
      <p:grpSp>
        <p:nvGrpSpPr>
          <p:cNvPr id="15" name="Gruppieren 14">
            <a:extLst>
              <a:ext uri="{FF2B5EF4-FFF2-40B4-BE49-F238E27FC236}">
                <a16:creationId xmlns:a16="http://schemas.microsoft.com/office/drawing/2014/main" id="{8AD2EAD5-E4FA-524A-8BBC-A7C91ECB163E}"/>
              </a:ext>
            </a:extLst>
          </p:cNvPr>
          <p:cNvGrpSpPr/>
          <p:nvPr userDrawn="1"/>
        </p:nvGrpSpPr>
        <p:grpSpPr>
          <a:xfrm>
            <a:off x="697547" y="1560480"/>
            <a:ext cx="1516367" cy="241652"/>
            <a:chOff x="697547" y="1560480"/>
            <a:chExt cx="1516367" cy="241652"/>
          </a:xfrm>
        </p:grpSpPr>
        <p:pic>
          <p:nvPicPr>
            <p:cNvPr id="16" name="Grafik 15">
              <a:extLst>
                <a:ext uri="{FF2B5EF4-FFF2-40B4-BE49-F238E27FC236}">
                  <a16:creationId xmlns:a16="http://schemas.microsoft.com/office/drawing/2014/main" id="{23791D53-022C-8C47-B022-00CAC1153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941281" y="1560480"/>
              <a:ext cx="272633" cy="241651"/>
            </a:xfrm>
            <a:prstGeom prst="rect">
              <a:avLst/>
            </a:prstGeom>
          </p:spPr>
        </p:pic>
        <p:pic>
          <p:nvPicPr>
            <p:cNvPr id="17" name="Grafik 16">
              <a:extLst>
                <a:ext uri="{FF2B5EF4-FFF2-40B4-BE49-F238E27FC236}">
                  <a16:creationId xmlns:a16="http://schemas.microsoft.com/office/drawing/2014/main" id="{4AE25CC8-8564-C046-BCCA-D3BC7C858BC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97547" y="1560480"/>
              <a:ext cx="272633" cy="241651"/>
            </a:xfrm>
            <a:prstGeom prst="rect">
              <a:avLst/>
            </a:prstGeom>
          </p:spPr>
        </p:pic>
        <p:pic>
          <p:nvPicPr>
            <p:cNvPr id="19" name="Grafik 18">
              <a:extLst>
                <a:ext uri="{FF2B5EF4-FFF2-40B4-BE49-F238E27FC236}">
                  <a16:creationId xmlns:a16="http://schemas.microsoft.com/office/drawing/2014/main" id="{54337BAE-3F38-1E4C-99D1-BE780A661B3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5669" y="1586027"/>
              <a:ext cx="214990" cy="190558"/>
            </a:xfrm>
            <a:prstGeom prst="rect">
              <a:avLst/>
            </a:prstGeom>
          </p:spPr>
        </p:pic>
        <p:pic>
          <p:nvPicPr>
            <p:cNvPr id="20" name="Grafik 19">
              <a:extLst>
                <a:ext uri="{FF2B5EF4-FFF2-40B4-BE49-F238E27FC236}">
                  <a16:creationId xmlns:a16="http://schemas.microsoft.com/office/drawing/2014/main" id="{77807103-6533-CD43-B470-A6D8FF337DDA}"/>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112197" y="1614118"/>
              <a:ext cx="231942" cy="188014"/>
            </a:xfrm>
            <a:prstGeom prst="rect">
              <a:avLst/>
            </a:prstGeom>
          </p:spPr>
        </p:pic>
      </p:grpSp>
      <p:pic>
        <p:nvPicPr>
          <p:cNvPr id="21" name="Grafik 20">
            <a:extLst>
              <a:ext uri="{FF2B5EF4-FFF2-40B4-BE49-F238E27FC236}">
                <a16:creationId xmlns:a16="http://schemas.microsoft.com/office/drawing/2014/main" id="{D6D67EF0-1A6C-D74C-8452-C58F4BF59350}"/>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0673007" y="242165"/>
            <a:ext cx="1159367" cy="337351"/>
          </a:xfrm>
          <a:prstGeom prst="rect">
            <a:avLst/>
          </a:prstGeom>
        </p:spPr>
      </p:pic>
    </p:spTree>
    <p:extLst>
      <p:ext uri="{BB962C8B-B14F-4D97-AF65-F5344CB8AC3E}">
        <p14:creationId xmlns:p14="http://schemas.microsoft.com/office/powerpoint/2010/main" val="210554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left aligned neg">
    <p:bg>
      <p:bgPr>
        <a:solidFill>
          <a:schemeClr val="accent3"/>
        </a:solid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CCAC731B-D4C4-504B-94CF-67B296414D91}"/>
              </a:ext>
            </a:extLst>
          </p:cNvPr>
          <p:cNvSpPr/>
          <p:nvPr userDrawn="1"/>
        </p:nvSpPr>
        <p:spPr>
          <a:xfrm>
            <a:off x="0" y="1908580"/>
            <a:ext cx="6020356" cy="298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Bildplatzhalter 25">
            <a:extLst>
              <a:ext uri="{FF2B5EF4-FFF2-40B4-BE49-F238E27FC236}">
                <a16:creationId xmlns:a16="http://schemas.microsoft.com/office/drawing/2014/main" id="{C86A994E-8B8D-F04F-AC01-9B3C72A9D299}"/>
              </a:ext>
            </a:extLst>
          </p:cNvPr>
          <p:cNvSpPr>
            <a:spLocks noGrp="1"/>
          </p:cNvSpPr>
          <p:nvPr>
            <p:ph type="pic" sz="quarter" idx="10" hasCustomPrompt="1"/>
          </p:nvPr>
        </p:nvSpPr>
        <p:spPr>
          <a:xfrm>
            <a:off x="6360314" y="1019908"/>
            <a:ext cx="5831686" cy="5850867"/>
          </a:xfrm>
          <a:custGeom>
            <a:avLst/>
            <a:gdLst>
              <a:gd name="connsiteX0" fmla="*/ 0 w 5187950"/>
              <a:gd name="connsiteY0" fmla="*/ 1350391 h 5588000"/>
              <a:gd name="connsiteX1" fmla="*/ 1623043 w 5187950"/>
              <a:gd name="connsiteY1" fmla="*/ 1350391 h 5588000"/>
              <a:gd name="connsiteX2" fmla="*/ 1623043 w 5187950"/>
              <a:gd name="connsiteY2" fmla="*/ 5588000 h 5588000"/>
              <a:gd name="connsiteX3" fmla="*/ 0 w 5187950"/>
              <a:gd name="connsiteY3" fmla="*/ 5588000 h 5588000"/>
              <a:gd name="connsiteX4" fmla="*/ 1885950 w 5187950"/>
              <a:gd name="connsiteY4" fmla="*/ 0 h 5588000"/>
              <a:gd name="connsiteX5" fmla="*/ 5187950 w 5187950"/>
              <a:gd name="connsiteY5" fmla="*/ 0 h 5588000"/>
              <a:gd name="connsiteX6" fmla="*/ 5187950 w 5187950"/>
              <a:gd name="connsiteY6" fmla="*/ 5588000 h 5588000"/>
              <a:gd name="connsiteX7" fmla="*/ 1885950 w 5187950"/>
              <a:gd name="connsiteY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950" h="5588000">
                <a:moveTo>
                  <a:pt x="0" y="1350391"/>
                </a:moveTo>
                <a:lnTo>
                  <a:pt x="1623043" y="1350391"/>
                </a:lnTo>
                <a:lnTo>
                  <a:pt x="1623043" y="5588000"/>
                </a:lnTo>
                <a:lnTo>
                  <a:pt x="0" y="5588000"/>
                </a:lnTo>
                <a:close/>
                <a:moveTo>
                  <a:pt x="1885950" y="0"/>
                </a:moveTo>
                <a:lnTo>
                  <a:pt x="5187950" y="0"/>
                </a:lnTo>
                <a:lnTo>
                  <a:pt x="5187950" y="5588000"/>
                </a:lnTo>
                <a:lnTo>
                  <a:pt x="1885950" y="5588000"/>
                </a:lnTo>
                <a:close/>
              </a:path>
            </a:pathLst>
          </a:custGeom>
          <a:solidFill>
            <a:schemeClr val="bg1"/>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bg1"/>
                </a:solidFill>
              </a:defRPr>
            </a:lvl1pPr>
          </a:lstStyle>
          <a:p>
            <a:r>
              <a:rPr lang="de-DE"/>
              <a:t>Outlook: Überlassen Sie dem Mailprogramm die Arbeit - Webinarserie: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bg1"/>
                </a:solidFill>
              </a:defRPr>
            </a:lvl1pPr>
          </a:lstStyle>
          <a:p>
            <a:fld id="{15DCD0A5-AC27-7949-B137-E339729CD911}" type="slidenum">
              <a:rPr lang="de-DE" smtClean="0"/>
              <a:pPr/>
              <a:t>‹Nr.›</a:t>
            </a:fld>
            <a:endParaRPr lang="de-DE"/>
          </a:p>
        </p:txBody>
      </p:sp>
      <p:sp>
        <p:nvSpPr>
          <p:cNvPr id="10" name="Rechteck 9">
            <a:extLst>
              <a:ext uri="{FF2B5EF4-FFF2-40B4-BE49-F238E27FC236}">
                <a16:creationId xmlns:a16="http://schemas.microsoft.com/office/drawing/2014/main" id="{3D5518F3-7C34-8E44-8B89-DBBE8EB5BF56}"/>
              </a:ext>
            </a:extLst>
          </p:cNvPr>
          <p:cNvSpPr/>
          <p:nvPr userDrawn="1"/>
        </p:nvSpPr>
        <p:spPr>
          <a:xfrm>
            <a:off x="1744874" y="6388526"/>
            <a:ext cx="1313299" cy="469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a:extLst>
              <a:ext uri="{FF2B5EF4-FFF2-40B4-BE49-F238E27FC236}">
                <a16:creationId xmlns:a16="http://schemas.microsoft.com/office/drawing/2014/main" id="{744B9B8F-A4B6-1F40-AC97-E6CD4C92C4E4}"/>
              </a:ext>
            </a:extLst>
          </p:cNvPr>
          <p:cNvSpPr>
            <a:spLocks noGrp="1"/>
          </p:cNvSpPr>
          <p:nvPr>
            <p:ph type="ctrTitle" hasCustomPrompt="1"/>
          </p:nvPr>
        </p:nvSpPr>
        <p:spPr>
          <a:xfrm>
            <a:off x="336322" y="3100249"/>
            <a:ext cx="5831686" cy="692497"/>
          </a:xfrm>
        </p:spPr>
        <p:txBody>
          <a:bodyPr wrap="square" lIns="0" tIns="0" rIns="0" bIns="0" anchor="b">
            <a:spAutoFit/>
          </a:bodyPr>
          <a:lstStyle>
            <a:lvl1pPr algn="l">
              <a:defRPr sz="5000" b="1">
                <a:solidFill>
                  <a:schemeClr val="tx1"/>
                </a:solidFill>
              </a:defRPr>
            </a:lvl1pPr>
          </a:lstStyle>
          <a:p>
            <a:r>
              <a:rPr lang="de-DE"/>
              <a:t>Insert </a:t>
            </a:r>
            <a:r>
              <a:rPr lang="de-DE" err="1"/>
              <a:t>chapter</a:t>
            </a:r>
            <a:r>
              <a:rPr lang="de-DE"/>
              <a:t> title</a:t>
            </a:r>
          </a:p>
        </p:txBody>
      </p:sp>
      <p:sp>
        <p:nvSpPr>
          <p:cNvPr id="16" name="Untertitel 2">
            <a:extLst>
              <a:ext uri="{FF2B5EF4-FFF2-40B4-BE49-F238E27FC236}">
                <a16:creationId xmlns:a16="http://schemas.microsoft.com/office/drawing/2014/main" id="{D583B1CC-BA10-7B4F-8936-EDDB7BF2F226}"/>
              </a:ext>
            </a:extLst>
          </p:cNvPr>
          <p:cNvSpPr>
            <a:spLocks noGrp="1"/>
          </p:cNvSpPr>
          <p:nvPr>
            <p:ph type="subTitle" idx="1" hasCustomPrompt="1"/>
          </p:nvPr>
        </p:nvSpPr>
        <p:spPr>
          <a:xfrm>
            <a:off x="336322" y="3968699"/>
            <a:ext cx="5831686" cy="276999"/>
          </a:xfrm>
        </p:spPr>
        <p:txBody>
          <a:bodyPr wrap="square" lIns="0" tIns="0" rIns="0" bIns="0">
            <a:sp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endParaRPr lang="de-DE"/>
          </a:p>
        </p:txBody>
      </p:sp>
      <p:pic>
        <p:nvPicPr>
          <p:cNvPr id="11" name="Grafik 10">
            <a:extLst>
              <a:ext uri="{FF2B5EF4-FFF2-40B4-BE49-F238E27FC236}">
                <a16:creationId xmlns:a16="http://schemas.microsoft.com/office/drawing/2014/main" id="{586035C7-587D-0048-A0A0-4C51320D013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25272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right aligned">
    <p:bg>
      <p:bgPr>
        <a:solidFill>
          <a:schemeClr val="accent1"/>
        </a:solidFill>
        <a:effectLst/>
      </p:bgPr>
    </p:bg>
    <p:spTree>
      <p:nvGrpSpPr>
        <p:cNvPr id="1" name=""/>
        <p:cNvGrpSpPr/>
        <p:nvPr/>
      </p:nvGrpSpPr>
      <p:grpSpPr>
        <a:xfrm>
          <a:off x="0" y="0"/>
          <a:ext cx="0" cy="0"/>
          <a:chOff x="0" y="0"/>
          <a:chExt cx="0" cy="0"/>
        </a:xfrm>
      </p:grpSpPr>
      <p:sp>
        <p:nvSpPr>
          <p:cNvPr id="26" name="Bildplatzhalter 25">
            <a:extLst>
              <a:ext uri="{FF2B5EF4-FFF2-40B4-BE49-F238E27FC236}">
                <a16:creationId xmlns:a16="http://schemas.microsoft.com/office/drawing/2014/main" id="{C86A994E-8B8D-F04F-AC01-9B3C72A9D299}"/>
              </a:ext>
            </a:extLst>
          </p:cNvPr>
          <p:cNvSpPr>
            <a:spLocks noGrp="1"/>
          </p:cNvSpPr>
          <p:nvPr>
            <p:ph type="pic" sz="quarter" idx="10" hasCustomPrompt="1"/>
          </p:nvPr>
        </p:nvSpPr>
        <p:spPr>
          <a:xfrm flipH="1">
            <a:off x="0" y="0"/>
            <a:ext cx="5150734" cy="6870775"/>
          </a:xfrm>
          <a:custGeom>
            <a:avLst/>
            <a:gdLst>
              <a:gd name="connsiteX0" fmla="*/ 0 w 5187950"/>
              <a:gd name="connsiteY0" fmla="*/ 1350391 h 5588000"/>
              <a:gd name="connsiteX1" fmla="*/ 1623043 w 5187950"/>
              <a:gd name="connsiteY1" fmla="*/ 1350391 h 5588000"/>
              <a:gd name="connsiteX2" fmla="*/ 1623043 w 5187950"/>
              <a:gd name="connsiteY2" fmla="*/ 5588000 h 5588000"/>
              <a:gd name="connsiteX3" fmla="*/ 0 w 5187950"/>
              <a:gd name="connsiteY3" fmla="*/ 5588000 h 5588000"/>
              <a:gd name="connsiteX4" fmla="*/ 1885950 w 5187950"/>
              <a:gd name="connsiteY4" fmla="*/ 0 h 5588000"/>
              <a:gd name="connsiteX5" fmla="*/ 5187950 w 5187950"/>
              <a:gd name="connsiteY5" fmla="*/ 0 h 5588000"/>
              <a:gd name="connsiteX6" fmla="*/ 5187950 w 5187950"/>
              <a:gd name="connsiteY6" fmla="*/ 5588000 h 5588000"/>
              <a:gd name="connsiteX7" fmla="*/ 1885950 w 5187950"/>
              <a:gd name="connsiteY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950" h="5588000">
                <a:moveTo>
                  <a:pt x="0" y="1350391"/>
                </a:moveTo>
                <a:lnTo>
                  <a:pt x="1623043" y="1350391"/>
                </a:lnTo>
                <a:lnTo>
                  <a:pt x="1623043" y="5588000"/>
                </a:lnTo>
                <a:lnTo>
                  <a:pt x="0" y="5588000"/>
                </a:lnTo>
                <a:close/>
                <a:moveTo>
                  <a:pt x="1885950" y="0"/>
                </a:moveTo>
                <a:lnTo>
                  <a:pt x="5187950" y="0"/>
                </a:lnTo>
                <a:lnTo>
                  <a:pt x="5187950" y="5588000"/>
                </a:lnTo>
                <a:lnTo>
                  <a:pt x="1885950" y="5588000"/>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bg1"/>
                </a:solidFill>
              </a:defRPr>
            </a:lvl1pPr>
          </a:lstStyle>
          <a:p>
            <a:r>
              <a:rPr lang="de-DE"/>
              <a:t>Outlook: Überlassen Sie dem Mailprogramm die Arbeit - Webinarserie: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bg1"/>
                </a:solidFill>
              </a:defRPr>
            </a:lvl1pPr>
          </a:lstStyle>
          <a:p>
            <a:fld id="{15DCD0A5-AC27-7949-B137-E339729CD911}" type="slidenum">
              <a:rPr lang="de-DE" smtClean="0"/>
              <a:pPr/>
              <a:t>‹Nr.›</a:t>
            </a:fld>
            <a:endParaRPr lang="de-DE"/>
          </a:p>
        </p:txBody>
      </p:sp>
      <p:sp>
        <p:nvSpPr>
          <p:cNvPr id="11" name="Rechteck 10">
            <a:extLst>
              <a:ext uri="{FF2B5EF4-FFF2-40B4-BE49-F238E27FC236}">
                <a16:creationId xmlns:a16="http://schemas.microsoft.com/office/drawing/2014/main" id="{E073F7D5-A21C-1D48-AE97-D75125A9E4D4}"/>
              </a:ext>
            </a:extLst>
          </p:cNvPr>
          <p:cNvSpPr/>
          <p:nvPr userDrawn="1"/>
        </p:nvSpPr>
        <p:spPr>
          <a:xfrm>
            <a:off x="6020055" y="6388526"/>
            <a:ext cx="1313299" cy="4694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el 1">
            <a:extLst>
              <a:ext uri="{FF2B5EF4-FFF2-40B4-BE49-F238E27FC236}">
                <a16:creationId xmlns:a16="http://schemas.microsoft.com/office/drawing/2014/main" id="{2DF905A6-6A0B-074E-91E9-BE0B2146A7D0}"/>
              </a:ext>
            </a:extLst>
          </p:cNvPr>
          <p:cNvSpPr>
            <a:spLocks noGrp="1"/>
          </p:cNvSpPr>
          <p:nvPr>
            <p:ph type="ctrTitle" hasCustomPrompt="1"/>
          </p:nvPr>
        </p:nvSpPr>
        <p:spPr>
          <a:xfrm>
            <a:off x="6020055" y="3100249"/>
            <a:ext cx="5831686" cy="692497"/>
          </a:xfrm>
        </p:spPr>
        <p:txBody>
          <a:bodyPr wrap="square" lIns="0" tIns="0" rIns="0" bIns="0" anchor="b">
            <a:spAutoFit/>
          </a:bodyPr>
          <a:lstStyle>
            <a:lvl1pPr algn="l">
              <a:defRPr sz="5000" b="1">
                <a:solidFill>
                  <a:schemeClr val="bg1"/>
                </a:solidFill>
              </a:defRPr>
            </a:lvl1pPr>
          </a:lstStyle>
          <a:p>
            <a:r>
              <a:rPr lang="de-DE"/>
              <a:t>Insert </a:t>
            </a:r>
            <a:r>
              <a:rPr lang="de-DE" err="1"/>
              <a:t>chapter</a:t>
            </a:r>
            <a:r>
              <a:rPr lang="de-DE"/>
              <a:t> title</a:t>
            </a:r>
          </a:p>
        </p:txBody>
      </p:sp>
      <p:sp>
        <p:nvSpPr>
          <p:cNvPr id="19" name="Untertitel 2">
            <a:extLst>
              <a:ext uri="{FF2B5EF4-FFF2-40B4-BE49-F238E27FC236}">
                <a16:creationId xmlns:a16="http://schemas.microsoft.com/office/drawing/2014/main" id="{F898C71C-D2CA-AF4E-B76D-37A5A62CD0B8}"/>
              </a:ext>
            </a:extLst>
          </p:cNvPr>
          <p:cNvSpPr>
            <a:spLocks noGrp="1"/>
          </p:cNvSpPr>
          <p:nvPr>
            <p:ph type="subTitle" idx="1" hasCustomPrompt="1"/>
          </p:nvPr>
        </p:nvSpPr>
        <p:spPr>
          <a:xfrm>
            <a:off x="6020055" y="3968699"/>
            <a:ext cx="5831686" cy="276999"/>
          </a:xfrm>
        </p:spPr>
        <p:txBody>
          <a:bodyPr wrap="square" lIns="0" tIns="0" r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endParaRPr lang="de-DE"/>
          </a:p>
        </p:txBody>
      </p:sp>
      <p:pic>
        <p:nvPicPr>
          <p:cNvPr id="9" name="Grafik 8">
            <a:extLst>
              <a:ext uri="{FF2B5EF4-FFF2-40B4-BE49-F238E27FC236}">
                <a16:creationId xmlns:a16="http://schemas.microsoft.com/office/drawing/2014/main" id="{75C676B3-AC04-1D47-BFE5-6C645E69DA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4614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lide right aligned neg">
    <p:bg>
      <p:bgPr>
        <a:solidFill>
          <a:schemeClr val="accent3"/>
        </a:solidFill>
        <a:effectLst/>
      </p:bgPr>
    </p:bg>
    <p:spTree>
      <p:nvGrpSpPr>
        <p:cNvPr id="1" name=""/>
        <p:cNvGrpSpPr/>
        <p:nvPr/>
      </p:nvGrpSpPr>
      <p:grpSpPr>
        <a:xfrm>
          <a:off x="0" y="0"/>
          <a:ext cx="0" cy="0"/>
          <a:chOff x="0" y="0"/>
          <a:chExt cx="0" cy="0"/>
        </a:xfrm>
      </p:grpSpPr>
      <p:sp>
        <p:nvSpPr>
          <p:cNvPr id="26" name="Bildplatzhalter 25">
            <a:extLst>
              <a:ext uri="{FF2B5EF4-FFF2-40B4-BE49-F238E27FC236}">
                <a16:creationId xmlns:a16="http://schemas.microsoft.com/office/drawing/2014/main" id="{C86A994E-8B8D-F04F-AC01-9B3C72A9D299}"/>
              </a:ext>
            </a:extLst>
          </p:cNvPr>
          <p:cNvSpPr>
            <a:spLocks noGrp="1"/>
          </p:cNvSpPr>
          <p:nvPr>
            <p:ph type="pic" sz="quarter" idx="10" hasCustomPrompt="1"/>
          </p:nvPr>
        </p:nvSpPr>
        <p:spPr>
          <a:xfrm flipH="1">
            <a:off x="0" y="0"/>
            <a:ext cx="5150734" cy="6870775"/>
          </a:xfrm>
          <a:custGeom>
            <a:avLst/>
            <a:gdLst>
              <a:gd name="connsiteX0" fmla="*/ 0 w 5187950"/>
              <a:gd name="connsiteY0" fmla="*/ 1350391 h 5588000"/>
              <a:gd name="connsiteX1" fmla="*/ 1623043 w 5187950"/>
              <a:gd name="connsiteY1" fmla="*/ 1350391 h 5588000"/>
              <a:gd name="connsiteX2" fmla="*/ 1623043 w 5187950"/>
              <a:gd name="connsiteY2" fmla="*/ 5588000 h 5588000"/>
              <a:gd name="connsiteX3" fmla="*/ 0 w 5187950"/>
              <a:gd name="connsiteY3" fmla="*/ 5588000 h 5588000"/>
              <a:gd name="connsiteX4" fmla="*/ 1885950 w 5187950"/>
              <a:gd name="connsiteY4" fmla="*/ 0 h 5588000"/>
              <a:gd name="connsiteX5" fmla="*/ 5187950 w 5187950"/>
              <a:gd name="connsiteY5" fmla="*/ 0 h 5588000"/>
              <a:gd name="connsiteX6" fmla="*/ 5187950 w 5187950"/>
              <a:gd name="connsiteY6" fmla="*/ 5588000 h 5588000"/>
              <a:gd name="connsiteX7" fmla="*/ 1885950 w 5187950"/>
              <a:gd name="connsiteY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7950" h="5588000">
                <a:moveTo>
                  <a:pt x="0" y="1350391"/>
                </a:moveTo>
                <a:lnTo>
                  <a:pt x="1623043" y="1350391"/>
                </a:lnTo>
                <a:lnTo>
                  <a:pt x="1623043" y="5588000"/>
                </a:lnTo>
                <a:lnTo>
                  <a:pt x="0" y="5588000"/>
                </a:lnTo>
                <a:close/>
                <a:moveTo>
                  <a:pt x="1885950" y="0"/>
                </a:moveTo>
                <a:lnTo>
                  <a:pt x="5187950" y="0"/>
                </a:lnTo>
                <a:lnTo>
                  <a:pt x="5187950" y="5588000"/>
                </a:lnTo>
                <a:lnTo>
                  <a:pt x="1885950" y="5588000"/>
                </a:lnTo>
                <a:close/>
              </a:path>
            </a:pathLst>
          </a:custGeom>
          <a:solidFill>
            <a:schemeClr val="bg1"/>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bg1"/>
                </a:solidFill>
              </a:defRPr>
            </a:lvl1pPr>
          </a:lstStyle>
          <a:p>
            <a:r>
              <a:rPr lang="de-DE"/>
              <a:t>Outlook: Überlassen Sie dem Mailprogramm die Arbeit - Webinarserie: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bg1"/>
                </a:solidFill>
              </a:defRPr>
            </a:lvl1pPr>
          </a:lstStyle>
          <a:p>
            <a:fld id="{15DCD0A5-AC27-7949-B137-E339729CD911}" type="slidenum">
              <a:rPr lang="de-DE" smtClean="0"/>
              <a:pPr/>
              <a:t>‹Nr.›</a:t>
            </a:fld>
            <a:endParaRPr lang="de-DE"/>
          </a:p>
        </p:txBody>
      </p:sp>
      <p:sp>
        <p:nvSpPr>
          <p:cNvPr id="11" name="Rechteck 10">
            <a:extLst>
              <a:ext uri="{FF2B5EF4-FFF2-40B4-BE49-F238E27FC236}">
                <a16:creationId xmlns:a16="http://schemas.microsoft.com/office/drawing/2014/main" id="{E073F7D5-A21C-1D48-AE97-D75125A9E4D4}"/>
              </a:ext>
            </a:extLst>
          </p:cNvPr>
          <p:cNvSpPr/>
          <p:nvPr userDrawn="1"/>
        </p:nvSpPr>
        <p:spPr>
          <a:xfrm>
            <a:off x="6020055" y="6388526"/>
            <a:ext cx="1313299" cy="469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el 1">
            <a:extLst>
              <a:ext uri="{FF2B5EF4-FFF2-40B4-BE49-F238E27FC236}">
                <a16:creationId xmlns:a16="http://schemas.microsoft.com/office/drawing/2014/main" id="{2DF905A6-6A0B-074E-91E9-BE0B2146A7D0}"/>
              </a:ext>
            </a:extLst>
          </p:cNvPr>
          <p:cNvSpPr>
            <a:spLocks noGrp="1"/>
          </p:cNvSpPr>
          <p:nvPr>
            <p:ph type="ctrTitle" hasCustomPrompt="1"/>
          </p:nvPr>
        </p:nvSpPr>
        <p:spPr>
          <a:xfrm>
            <a:off x="6020055" y="3100249"/>
            <a:ext cx="5831686" cy="692497"/>
          </a:xfrm>
        </p:spPr>
        <p:txBody>
          <a:bodyPr wrap="square" lIns="0" tIns="0" rIns="0" bIns="0" anchor="b">
            <a:spAutoFit/>
          </a:bodyPr>
          <a:lstStyle>
            <a:lvl1pPr algn="l">
              <a:defRPr sz="5000" b="1">
                <a:solidFill>
                  <a:schemeClr val="bg1"/>
                </a:solidFill>
              </a:defRPr>
            </a:lvl1pPr>
          </a:lstStyle>
          <a:p>
            <a:r>
              <a:rPr lang="de-DE"/>
              <a:t>Insert </a:t>
            </a:r>
            <a:r>
              <a:rPr lang="de-DE" err="1"/>
              <a:t>chapter</a:t>
            </a:r>
            <a:r>
              <a:rPr lang="de-DE"/>
              <a:t> title</a:t>
            </a:r>
          </a:p>
        </p:txBody>
      </p:sp>
      <p:sp>
        <p:nvSpPr>
          <p:cNvPr id="19" name="Untertitel 2">
            <a:extLst>
              <a:ext uri="{FF2B5EF4-FFF2-40B4-BE49-F238E27FC236}">
                <a16:creationId xmlns:a16="http://schemas.microsoft.com/office/drawing/2014/main" id="{F898C71C-D2CA-AF4E-B76D-37A5A62CD0B8}"/>
              </a:ext>
            </a:extLst>
          </p:cNvPr>
          <p:cNvSpPr>
            <a:spLocks noGrp="1"/>
          </p:cNvSpPr>
          <p:nvPr>
            <p:ph type="subTitle" idx="1" hasCustomPrompt="1"/>
          </p:nvPr>
        </p:nvSpPr>
        <p:spPr>
          <a:xfrm>
            <a:off x="6020055" y="3968699"/>
            <a:ext cx="5831686" cy="276999"/>
          </a:xfrm>
        </p:spPr>
        <p:txBody>
          <a:bodyPr wrap="square" lIns="0" tIns="0" r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Insert </a:t>
            </a:r>
            <a:r>
              <a:rPr lang="de-DE" err="1"/>
              <a:t>lead</a:t>
            </a:r>
            <a:r>
              <a:rPr lang="de-DE"/>
              <a:t> </a:t>
            </a:r>
            <a:r>
              <a:rPr lang="de-DE" err="1"/>
              <a:t>text</a:t>
            </a:r>
            <a:endParaRPr lang="de-DE"/>
          </a:p>
        </p:txBody>
      </p:sp>
      <p:pic>
        <p:nvPicPr>
          <p:cNvPr id="9" name="Grafik 8">
            <a:extLst>
              <a:ext uri="{FF2B5EF4-FFF2-40B4-BE49-F238E27FC236}">
                <a16:creationId xmlns:a16="http://schemas.microsoft.com/office/drawing/2014/main" id="{EC2461A8-1AD9-7641-8511-AD9315A4AD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2"/>
          </a:xfrm>
          <a:prstGeom prst="rect">
            <a:avLst/>
          </a:prstGeom>
        </p:spPr>
      </p:pic>
    </p:spTree>
    <p:extLst>
      <p:ext uri="{BB962C8B-B14F-4D97-AF65-F5344CB8AC3E}">
        <p14:creationId xmlns:p14="http://schemas.microsoft.com/office/powerpoint/2010/main" val="347462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Participants">
    <p:spTree>
      <p:nvGrpSpPr>
        <p:cNvPr id="1" name=""/>
        <p:cNvGrpSpPr/>
        <p:nvPr/>
      </p:nvGrpSpPr>
      <p:grpSpPr>
        <a:xfrm>
          <a:off x="0" y="0"/>
          <a:ext cx="0" cy="0"/>
          <a:chOff x="0" y="0"/>
          <a:chExt cx="0" cy="0"/>
        </a:xfrm>
      </p:grpSpPr>
      <p:sp>
        <p:nvSpPr>
          <p:cNvPr id="8" name="Fußzeilenplatzhalter 4">
            <a:extLst>
              <a:ext uri="{FF2B5EF4-FFF2-40B4-BE49-F238E27FC236}">
                <a16:creationId xmlns:a16="http://schemas.microsoft.com/office/drawing/2014/main" id="{59049F0C-AF45-5D4F-B0D3-E6B9F647DFBB}"/>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9" name="Foliennummernplatzhalter 5">
            <a:extLst>
              <a:ext uri="{FF2B5EF4-FFF2-40B4-BE49-F238E27FC236}">
                <a16:creationId xmlns:a16="http://schemas.microsoft.com/office/drawing/2014/main" id="{E7FDB964-01C7-464E-8B51-5747CCFCB27B}"/>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sp>
        <p:nvSpPr>
          <p:cNvPr id="17" name="Textplatzhalter 8">
            <a:extLst>
              <a:ext uri="{FF2B5EF4-FFF2-40B4-BE49-F238E27FC236}">
                <a16:creationId xmlns:a16="http://schemas.microsoft.com/office/drawing/2014/main" id="{B46C1B14-7D5D-3042-BB2E-9046ECE256A9}"/>
              </a:ext>
            </a:extLst>
          </p:cNvPr>
          <p:cNvSpPr>
            <a:spLocks noGrp="1"/>
          </p:cNvSpPr>
          <p:nvPr>
            <p:ph type="body" sz="quarter" idx="22" hasCustomPrompt="1"/>
          </p:nvPr>
        </p:nvSpPr>
        <p:spPr>
          <a:xfrm>
            <a:off x="336320" y="266282"/>
            <a:ext cx="1723292" cy="124650"/>
          </a:xfrm>
        </p:spPr>
        <p:txBody>
          <a:bodyPr wrap="square" lIns="0" tIns="0" rIns="0" bIns="0" anchor="t" anchorCtr="0">
            <a:noAutofit/>
          </a:bodyPr>
          <a:lstStyle>
            <a:lvl1pPr marL="0" indent="0" algn="l">
              <a:buNone/>
              <a:defRPr sz="900">
                <a:solidFill>
                  <a:schemeClr val="accent1"/>
                </a:solidFill>
              </a:defRPr>
            </a:lvl1pPr>
          </a:lstStyle>
          <a:p>
            <a:pPr lvl="0"/>
            <a:r>
              <a:rPr lang="de-DE"/>
              <a:t>Chapter</a:t>
            </a:r>
          </a:p>
        </p:txBody>
      </p:sp>
      <p:sp>
        <p:nvSpPr>
          <p:cNvPr id="12" name="Titel 1">
            <a:extLst>
              <a:ext uri="{FF2B5EF4-FFF2-40B4-BE49-F238E27FC236}">
                <a16:creationId xmlns:a16="http://schemas.microsoft.com/office/drawing/2014/main" id="{151EF0D0-7FE2-B949-963C-CB3DE5BAC4F0}"/>
              </a:ext>
            </a:extLst>
          </p:cNvPr>
          <p:cNvSpPr>
            <a:spLocks noGrp="1"/>
          </p:cNvSpPr>
          <p:nvPr>
            <p:ph type="title" hasCustomPrompt="1"/>
          </p:nvPr>
        </p:nvSpPr>
        <p:spPr>
          <a:xfrm>
            <a:off x="336320" y="548680"/>
            <a:ext cx="8927802" cy="415498"/>
          </a:xfrm>
        </p:spPr>
        <p:txBody>
          <a:bodyPr wrap="square" lIns="0" tIns="0" rIns="0" bIns="0" anchor="t" anchorCtr="0">
            <a:spAutoFit/>
          </a:bodyPr>
          <a:lstStyle>
            <a:lvl1pPr>
              <a:defRPr sz="3000" b="1">
                <a:solidFill>
                  <a:schemeClr val="accent3"/>
                </a:solidFill>
              </a:defRPr>
            </a:lvl1pPr>
          </a:lstStyle>
          <a:p>
            <a:r>
              <a:rPr lang="de-DE" err="1"/>
              <a:t>Please</a:t>
            </a:r>
            <a:r>
              <a:rPr lang="de-DE"/>
              <a:t> </a:t>
            </a:r>
            <a:r>
              <a:rPr lang="de-DE" err="1"/>
              <a:t>insert</a:t>
            </a:r>
            <a:r>
              <a:rPr lang="de-DE"/>
              <a:t> </a:t>
            </a:r>
            <a:r>
              <a:rPr lang="de-DE" err="1"/>
              <a:t>headline</a:t>
            </a:r>
            <a:endParaRPr lang="de-DE"/>
          </a:p>
        </p:txBody>
      </p:sp>
      <p:sp>
        <p:nvSpPr>
          <p:cNvPr id="15" name="Rechteck 14">
            <a:extLst>
              <a:ext uri="{FF2B5EF4-FFF2-40B4-BE49-F238E27FC236}">
                <a16:creationId xmlns:a16="http://schemas.microsoft.com/office/drawing/2014/main" id="{A832232D-CFCA-FD44-B72C-272F3BFE3634}"/>
              </a:ext>
            </a:extLst>
          </p:cNvPr>
          <p:cNvSpPr/>
          <p:nvPr userDrawn="1"/>
        </p:nvSpPr>
        <p:spPr>
          <a:xfrm>
            <a:off x="0" y="548680"/>
            <a:ext cx="109959" cy="379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 placeholder - column 1">
            <a:extLst>
              <a:ext uri="{FF2B5EF4-FFF2-40B4-BE49-F238E27FC236}">
                <a16:creationId xmlns:a16="http://schemas.microsoft.com/office/drawing/2014/main" id="{5E57EE24-CF0F-B841-A194-0571546A2778}"/>
              </a:ext>
            </a:extLst>
          </p:cNvPr>
          <p:cNvSpPr>
            <a:spLocks noGrp="1"/>
          </p:cNvSpPr>
          <p:nvPr>
            <p:ph type="body" sz="quarter" idx="16" hasCustomPrompt="1"/>
          </p:nvPr>
        </p:nvSpPr>
        <p:spPr>
          <a:xfrm>
            <a:off x="2495600" y="1988841"/>
            <a:ext cx="3260138" cy="4347162"/>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00000"/>
              </a:lnSpc>
              <a:spcBef>
                <a:spcPts val="0"/>
              </a:spcBef>
              <a:spcAft>
                <a:spcPts val="600"/>
              </a:spcAft>
              <a:buClr>
                <a:schemeClr val="accent3"/>
              </a:buClr>
              <a:defRPr sz="1000">
                <a:solidFill>
                  <a:schemeClr val="tx1"/>
                </a:solidFill>
              </a:defRPr>
            </a:lvl2pPr>
            <a:lvl3pPr indent="-180000">
              <a:lnSpc>
                <a:spcPct val="10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6" name="Text placeholder - column 1">
            <a:extLst>
              <a:ext uri="{FF2B5EF4-FFF2-40B4-BE49-F238E27FC236}">
                <a16:creationId xmlns:a16="http://schemas.microsoft.com/office/drawing/2014/main" id="{DA5EB6A9-3C39-3445-B38F-E541E08FC8B8}"/>
              </a:ext>
            </a:extLst>
          </p:cNvPr>
          <p:cNvSpPr>
            <a:spLocks noGrp="1"/>
          </p:cNvSpPr>
          <p:nvPr>
            <p:ph type="body" sz="quarter" idx="26" hasCustomPrompt="1"/>
          </p:nvPr>
        </p:nvSpPr>
        <p:spPr>
          <a:xfrm>
            <a:off x="8591600" y="1988841"/>
            <a:ext cx="3260138" cy="4347162"/>
          </a:xfrm>
        </p:spPr>
        <p:txBody>
          <a:bodyPr lIns="0" tIns="0" rIns="0" bIns="0">
            <a:noAutofit/>
          </a:bodyPr>
          <a:lstStyle>
            <a:lvl1pPr indent="-180000">
              <a:lnSpc>
                <a:spcPct val="150000"/>
              </a:lnSpc>
              <a:spcBef>
                <a:spcPts val="0"/>
              </a:spcBef>
              <a:spcAft>
                <a:spcPts val="600"/>
              </a:spcAft>
              <a:buClr>
                <a:schemeClr val="accent3"/>
              </a:buClr>
              <a:defRPr sz="1000">
                <a:solidFill>
                  <a:schemeClr val="tx1"/>
                </a:solidFill>
              </a:defRPr>
            </a:lvl1pPr>
            <a:lvl2pPr indent="-180000">
              <a:lnSpc>
                <a:spcPct val="100000"/>
              </a:lnSpc>
              <a:spcBef>
                <a:spcPts val="0"/>
              </a:spcBef>
              <a:spcAft>
                <a:spcPts val="600"/>
              </a:spcAft>
              <a:buClr>
                <a:schemeClr val="accent3"/>
              </a:buClr>
              <a:defRPr sz="1000">
                <a:solidFill>
                  <a:schemeClr val="tx1"/>
                </a:solidFill>
              </a:defRPr>
            </a:lvl2pPr>
            <a:lvl3pPr indent="-180000">
              <a:lnSpc>
                <a:spcPct val="100000"/>
              </a:lnSpc>
              <a:spcBef>
                <a:spcPts val="0"/>
              </a:spcBef>
              <a:spcAft>
                <a:spcPts val="600"/>
              </a:spcAft>
              <a:buClr>
                <a:schemeClr val="accent3"/>
              </a:buClr>
              <a:defRPr sz="1000">
                <a:solidFill>
                  <a:schemeClr val="tx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a:p>
            <a:pPr lvl="2"/>
            <a:r>
              <a:rPr lang="en-US"/>
              <a:t>Third level</a:t>
            </a:r>
          </a:p>
        </p:txBody>
      </p:sp>
      <p:sp>
        <p:nvSpPr>
          <p:cNvPr id="18" name="Textplatzhalter 8">
            <a:extLst>
              <a:ext uri="{FF2B5EF4-FFF2-40B4-BE49-F238E27FC236}">
                <a16:creationId xmlns:a16="http://schemas.microsoft.com/office/drawing/2014/main" id="{C7ADEE89-6C86-1D40-8CF9-F3CCA66555EF}"/>
              </a:ext>
            </a:extLst>
          </p:cNvPr>
          <p:cNvSpPr>
            <a:spLocks noGrp="1"/>
          </p:cNvSpPr>
          <p:nvPr>
            <p:ph type="body" sz="quarter" idx="14" hasCustomPrompt="1"/>
          </p:nvPr>
        </p:nvSpPr>
        <p:spPr>
          <a:xfrm>
            <a:off x="2495600" y="1628800"/>
            <a:ext cx="3260138"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22" name="Textplatzhalter 8">
            <a:extLst>
              <a:ext uri="{FF2B5EF4-FFF2-40B4-BE49-F238E27FC236}">
                <a16:creationId xmlns:a16="http://schemas.microsoft.com/office/drawing/2014/main" id="{5B4A6127-408F-A240-A4D5-A465F854DC17}"/>
              </a:ext>
            </a:extLst>
          </p:cNvPr>
          <p:cNvSpPr>
            <a:spLocks noGrp="1"/>
          </p:cNvSpPr>
          <p:nvPr>
            <p:ph type="body" sz="quarter" idx="27" hasCustomPrompt="1"/>
          </p:nvPr>
        </p:nvSpPr>
        <p:spPr>
          <a:xfrm>
            <a:off x="8591600" y="1628800"/>
            <a:ext cx="3260138" cy="166199"/>
          </a:xfrm>
        </p:spPr>
        <p:txBody>
          <a:bodyPr wrap="square" lIns="0" tIns="0" rIns="0" bIns="0" anchor="t" anchorCtr="0">
            <a:noAutofit/>
          </a:bodyPr>
          <a:lstStyle>
            <a:lvl1pPr marL="0" indent="0">
              <a:buNone/>
              <a:defRPr sz="1200" b="1">
                <a:solidFill>
                  <a:schemeClr val="tx1"/>
                </a:solidFill>
              </a:defRPr>
            </a:lvl1pPr>
          </a:lstStyle>
          <a:p>
            <a:pPr lvl="0"/>
            <a:r>
              <a:rPr lang="de-DE"/>
              <a:t>Name, </a:t>
            </a:r>
            <a:r>
              <a:rPr lang="de-DE" err="1"/>
              <a:t>Lastname</a:t>
            </a:r>
            <a:endParaRPr lang="de-DE"/>
          </a:p>
        </p:txBody>
      </p:sp>
      <p:sp>
        <p:nvSpPr>
          <p:cNvPr id="24" name="Bildplatzhalter 2">
            <a:extLst>
              <a:ext uri="{FF2B5EF4-FFF2-40B4-BE49-F238E27FC236}">
                <a16:creationId xmlns:a16="http://schemas.microsoft.com/office/drawing/2014/main" id="{DB91BCA0-591B-A842-A26F-C51735427A84}"/>
              </a:ext>
            </a:extLst>
          </p:cNvPr>
          <p:cNvSpPr>
            <a:spLocks noGrp="1"/>
          </p:cNvSpPr>
          <p:nvPr>
            <p:ph type="pic" sz="quarter" idx="28" hasCustomPrompt="1"/>
          </p:nvPr>
        </p:nvSpPr>
        <p:spPr>
          <a:xfrm>
            <a:off x="-1" y="1628775"/>
            <a:ext cx="2279650" cy="361632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sp>
        <p:nvSpPr>
          <p:cNvPr id="25" name="Bildplatzhalter 2">
            <a:extLst>
              <a:ext uri="{FF2B5EF4-FFF2-40B4-BE49-F238E27FC236}">
                <a16:creationId xmlns:a16="http://schemas.microsoft.com/office/drawing/2014/main" id="{B9B47AA7-A048-0946-AB0E-D00B035F1420}"/>
              </a:ext>
            </a:extLst>
          </p:cNvPr>
          <p:cNvSpPr>
            <a:spLocks noGrp="1"/>
          </p:cNvSpPr>
          <p:nvPr>
            <p:ph type="pic" sz="quarter" idx="29" hasCustomPrompt="1"/>
          </p:nvPr>
        </p:nvSpPr>
        <p:spPr>
          <a:xfrm>
            <a:off x="6099858" y="1628775"/>
            <a:ext cx="2279650" cy="361632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IMAGE IN HERE</a:t>
            </a:r>
          </a:p>
        </p:txBody>
      </p:sp>
      <p:pic>
        <p:nvPicPr>
          <p:cNvPr id="19" name="Grafik 18">
            <a:extLst>
              <a:ext uri="{FF2B5EF4-FFF2-40B4-BE49-F238E27FC236}">
                <a16:creationId xmlns:a16="http://schemas.microsoft.com/office/drawing/2014/main" id="{95C1E674-AFAA-364C-8163-7884629CE3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07659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screen media">
    <p:spTree>
      <p:nvGrpSpPr>
        <p:cNvPr id="1" name=""/>
        <p:cNvGrpSpPr/>
        <p:nvPr/>
      </p:nvGrpSpPr>
      <p:grpSpPr>
        <a:xfrm>
          <a:off x="0" y="0"/>
          <a:ext cx="0" cy="0"/>
          <a:chOff x="0" y="0"/>
          <a:chExt cx="0" cy="0"/>
        </a:xfrm>
      </p:grpSpPr>
      <p:sp>
        <p:nvSpPr>
          <p:cNvPr id="11" name="Inhaltsplatzhalter 8">
            <a:extLst>
              <a:ext uri="{FF2B5EF4-FFF2-40B4-BE49-F238E27FC236}">
                <a16:creationId xmlns:a16="http://schemas.microsoft.com/office/drawing/2014/main" id="{338C4BAD-2AA9-F24C-BF81-D1D65AE6C415}"/>
              </a:ext>
            </a:extLst>
          </p:cNvPr>
          <p:cNvSpPr>
            <a:spLocks noGrp="1"/>
          </p:cNvSpPr>
          <p:nvPr>
            <p:ph sz="quarter" idx="17" hasCustomPrompt="1"/>
          </p:nvPr>
        </p:nvSpPr>
        <p:spPr>
          <a:xfrm>
            <a:off x="0" y="7426"/>
            <a:ext cx="12192000" cy="6850574"/>
          </a:xfrm>
        </p:spPr>
        <p:txBody>
          <a:bodyPr lIns="0" tIns="0" rIns="0" bIns="0" anchor="ctr">
            <a:normAutofit/>
          </a:bodyPr>
          <a:lstStyle>
            <a:lvl1pPr marL="0" indent="0" algn="ctr">
              <a:buNone/>
              <a:defRPr sz="10000">
                <a:solidFill>
                  <a:schemeClr val="bg2"/>
                </a:solidFill>
              </a:defRPr>
            </a:lvl1pPr>
            <a:lvl2pPr>
              <a:defRPr sz="1600">
                <a:solidFill>
                  <a:schemeClr val="accent1"/>
                </a:solidFill>
              </a:defRPr>
            </a:lvl2pPr>
            <a:lvl3pPr>
              <a:defRPr sz="1400">
                <a:solidFill>
                  <a:schemeClr val="accent1"/>
                </a:solidFill>
              </a:defRPr>
            </a:lvl3pPr>
            <a:lvl4pPr marL="1371600" indent="0">
              <a:buNone/>
              <a:defRPr/>
            </a:lvl4pPr>
          </a:lstStyle>
          <a:p>
            <a:pPr lvl="0"/>
            <a:r>
              <a:rPr lang="de-DE"/>
              <a:t>INSERT MEDIA</a:t>
            </a:r>
          </a:p>
        </p:txBody>
      </p:sp>
      <p:sp>
        <p:nvSpPr>
          <p:cNvPr id="12" name="Fußzeilenplatzhalter 4">
            <a:extLst>
              <a:ext uri="{FF2B5EF4-FFF2-40B4-BE49-F238E27FC236}">
                <a16:creationId xmlns:a16="http://schemas.microsoft.com/office/drawing/2014/main" id="{49BD6EB1-D181-1941-9AC2-81C97740B00F}"/>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r>
              <a:rPr lang="de-DE"/>
              <a:t>Outlook: Überlassen Sie dem Mailprogramm die Arbeit - Webinarserie: Fit für Microsoft 365</a:t>
            </a:r>
          </a:p>
        </p:txBody>
      </p:sp>
      <p:sp>
        <p:nvSpPr>
          <p:cNvPr id="13" name="Foliennummernplatzhalter 5">
            <a:extLst>
              <a:ext uri="{FF2B5EF4-FFF2-40B4-BE49-F238E27FC236}">
                <a16:creationId xmlns:a16="http://schemas.microsoft.com/office/drawing/2014/main" id="{F0BB7482-DF04-D045-A470-A6738387504A}"/>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tint val="75000"/>
                  </a:schemeClr>
                </a:solidFill>
              </a:defRPr>
            </a:lvl1pPr>
          </a:lstStyle>
          <a:p>
            <a:fld id="{15DCD0A5-AC27-7949-B137-E339729CD911}" type="slidenum">
              <a:rPr lang="de-DE" smtClean="0"/>
              <a:pPr/>
              <a:t>‹Nr.›</a:t>
            </a:fld>
            <a:endParaRPr lang="de-DE"/>
          </a:p>
        </p:txBody>
      </p:sp>
      <p:pic>
        <p:nvPicPr>
          <p:cNvPr id="6" name="Grafik 5">
            <a:extLst>
              <a:ext uri="{FF2B5EF4-FFF2-40B4-BE49-F238E27FC236}">
                <a16:creationId xmlns:a16="http://schemas.microsoft.com/office/drawing/2014/main" id="{7F056E2E-00EB-3140-AE9A-A0582B9677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382777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
    <p:bg>
      <p:bgPr>
        <a:solidFill>
          <a:schemeClr val="accent1"/>
        </a:solidFill>
        <a:effectLst/>
      </p:bgPr>
    </p:bg>
    <p:spTree>
      <p:nvGrpSpPr>
        <p:cNvPr id="1" name=""/>
        <p:cNvGrpSpPr/>
        <p:nvPr/>
      </p:nvGrpSpPr>
      <p:grpSpPr>
        <a:xfrm>
          <a:off x="0" y="0"/>
          <a:ext cx="0" cy="0"/>
          <a:chOff x="0" y="0"/>
          <a:chExt cx="0" cy="0"/>
        </a:xfrm>
      </p:grpSpPr>
      <p:sp>
        <p:nvSpPr>
          <p:cNvPr id="36" name="Bildplatzhalter 35">
            <a:extLst>
              <a:ext uri="{FF2B5EF4-FFF2-40B4-BE49-F238E27FC236}">
                <a16:creationId xmlns:a16="http://schemas.microsoft.com/office/drawing/2014/main" id="{799ECACE-D518-9040-ADEB-925FBDD4939D}"/>
              </a:ext>
            </a:extLst>
          </p:cNvPr>
          <p:cNvSpPr>
            <a:spLocks noGrp="1"/>
          </p:cNvSpPr>
          <p:nvPr>
            <p:ph type="pic" sz="quarter" idx="26" hasCustomPrompt="1"/>
          </p:nvPr>
        </p:nvSpPr>
        <p:spPr>
          <a:xfrm>
            <a:off x="816768" y="0"/>
            <a:ext cx="5279232" cy="3439054"/>
          </a:xfrm>
          <a:custGeom>
            <a:avLst/>
            <a:gdLst>
              <a:gd name="connsiteX0" fmla="*/ 1002831 w 5279232"/>
              <a:gd name="connsiteY0" fmla="*/ 0 h 3439054"/>
              <a:gd name="connsiteX1" fmla="*/ 5279232 w 5279232"/>
              <a:gd name="connsiteY1" fmla="*/ 0 h 3439054"/>
              <a:gd name="connsiteX2" fmla="*/ 5279232 w 5279232"/>
              <a:gd name="connsiteY2" fmla="*/ 3439054 h 3439054"/>
              <a:gd name="connsiteX3" fmla="*/ 1002831 w 5279232"/>
              <a:gd name="connsiteY3" fmla="*/ 3439054 h 3439054"/>
              <a:gd name="connsiteX4" fmla="*/ 0 w 5279232"/>
              <a:gd name="connsiteY4" fmla="*/ 0 h 3439054"/>
              <a:gd name="connsiteX5" fmla="*/ 709518 w 5279232"/>
              <a:gd name="connsiteY5" fmla="*/ 0 h 3439054"/>
              <a:gd name="connsiteX6" fmla="*/ 709518 w 5279232"/>
              <a:gd name="connsiteY6" fmla="*/ 3439054 h 3439054"/>
              <a:gd name="connsiteX7" fmla="*/ 0 w 5279232"/>
              <a:gd name="connsiteY7" fmla="*/ 3439054 h 34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9232" h="3439054">
                <a:moveTo>
                  <a:pt x="1002831" y="0"/>
                </a:moveTo>
                <a:lnTo>
                  <a:pt x="5279232" y="0"/>
                </a:lnTo>
                <a:lnTo>
                  <a:pt x="5279232" y="3439054"/>
                </a:lnTo>
                <a:lnTo>
                  <a:pt x="1002831" y="3439054"/>
                </a:lnTo>
                <a:close/>
                <a:moveTo>
                  <a:pt x="0" y="0"/>
                </a:moveTo>
                <a:lnTo>
                  <a:pt x="709518" y="0"/>
                </a:lnTo>
                <a:lnTo>
                  <a:pt x="709518" y="3439054"/>
                </a:lnTo>
                <a:lnTo>
                  <a:pt x="0" y="3439054"/>
                </a:lnTo>
                <a:close/>
              </a:path>
            </a:pathLst>
          </a:custGeom>
          <a:solidFill>
            <a:schemeClr val="accent3"/>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PLEASE DROP </a:t>
            </a:r>
            <a:br>
              <a:rPr lang="de-DE"/>
            </a:br>
            <a:r>
              <a:rPr lang="de-DE"/>
              <a:t>IMAGE IN HERE</a:t>
            </a:r>
          </a:p>
        </p:txBody>
      </p:sp>
      <p:sp>
        <p:nvSpPr>
          <p:cNvPr id="2" name="Rechteck 1">
            <a:extLst>
              <a:ext uri="{FF2B5EF4-FFF2-40B4-BE49-F238E27FC236}">
                <a16:creationId xmlns:a16="http://schemas.microsoft.com/office/drawing/2014/main" id="{5E86BD30-718D-5849-A941-2BAFFE5169C1}"/>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ußzeilenplatzhalter 4">
            <a:extLst>
              <a:ext uri="{FF2B5EF4-FFF2-40B4-BE49-F238E27FC236}">
                <a16:creationId xmlns:a16="http://schemas.microsoft.com/office/drawing/2014/main" id="{6E00C1A9-D6FB-CC44-A3D3-FD368C631E20}"/>
              </a:ext>
            </a:extLst>
          </p:cNvPr>
          <p:cNvSpPr>
            <a:spLocks noGrp="1"/>
          </p:cNvSpPr>
          <p:nvPr>
            <p:ph type="ftr" sz="quarter" idx="3"/>
          </p:nvPr>
        </p:nvSpPr>
        <p:spPr>
          <a:xfrm>
            <a:off x="11135792" y="6582976"/>
            <a:ext cx="218008" cy="138499"/>
          </a:xfrm>
          <a:prstGeom prst="rect">
            <a:avLst/>
          </a:prstGeom>
        </p:spPr>
        <p:txBody>
          <a:bodyPr vert="horz" wrap="none" lIns="0" tIns="0" rIns="0" bIns="0" rtlCol="0" anchor="b" anchorCtr="0">
            <a:spAutoFit/>
          </a:bodyPr>
          <a:lstStyle>
            <a:lvl1pPr algn="r">
              <a:defRPr sz="900">
                <a:solidFill>
                  <a:schemeClr val="tx1"/>
                </a:solidFill>
              </a:defRPr>
            </a:lvl1pPr>
          </a:lstStyle>
          <a:p>
            <a:r>
              <a:rPr lang="de-DE"/>
              <a:t>Outlook: Überlassen Sie dem Mailprogramm die Arbeit - Webinarserie: Fit für Microsoft 365</a:t>
            </a:r>
          </a:p>
        </p:txBody>
      </p:sp>
      <p:sp>
        <p:nvSpPr>
          <p:cNvPr id="21" name="Foliennummernplatzhalter 5">
            <a:extLst>
              <a:ext uri="{FF2B5EF4-FFF2-40B4-BE49-F238E27FC236}">
                <a16:creationId xmlns:a16="http://schemas.microsoft.com/office/drawing/2014/main" id="{83AF9722-F1C8-9E44-9768-D8627FB99F55}"/>
              </a:ext>
            </a:extLst>
          </p:cNvPr>
          <p:cNvSpPr>
            <a:spLocks noGrp="1"/>
          </p:cNvSpPr>
          <p:nvPr>
            <p:ph type="sldNum" sz="quarter" idx="4"/>
          </p:nvPr>
        </p:nvSpPr>
        <p:spPr>
          <a:xfrm>
            <a:off x="11632130" y="6582976"/>
            <a:ext cx="219611" cy="138499"/>
          </a:xfrm>
          <a:prstGeom prst="rect">
            <a:avLst/>
          </a:prstGeom>
        </p:spPr>
        <p:txBody>
          <a:bodyPr vert="horz" wrap="none" lIns="0" tIns="0" rIns="0" bIns="0" rtlCol="0" anchor="b" anchorCtr="0">
            <a:spAutoFit/>
          </a:bodyPr>
          <a:lstStyle>
            <a:lvl1pPr algn="r">
              <a:defRPr sz="900">
                <a:solidFill>
                  <a:schemeClr val="tx1"/>
                </a:solidFill>
              </a:defRPr>
            </a:lvl1pPr>
          </a:lstStyle>
          <a:p>
            <a:fld id="{15DCD0A5-AC27-7949-B137-E339729CD911}" type="slidenum">
              <a:rPr lang="de-DE" smtClean="0"/>
              <a:pPr/>
              <a:t>‹Nr.›</a:t>
            </a:fld>
            <a:endParaRPr lang="de-DE"/>
          </a:p>
        </p:txBody>
      </p:sp>
      <p:sp>
        <p:nvSpPr>
          <p:cNvPr id="13" name="Titel 1">
            <a:extLst>
              <a:ext uri="{FF2B5EF4-FFF2-40B4-BE49-F238E27FC236}">
                <a16:creationId xmlns:a16="http://schemas.microsoft.com/office/drawing/2014/main" id="{AA15F3FC-F00D-C846-8A7A-6A7A0B75C111}"/>
              </a:ext>
            </a:extLst>
          </p:cNvPr>
          <p:cNvSpPr>
            <a:spLocks noGrp="1"/>
          </p:cNvSpPr>
          <p:nvPr>
            <p:ph type="ctrTitle" hasCustomPrompt="1"/>
          </p:nvPr>
        </p:nvSpPr>
        <p:spPr>
          <a:xfrm>
            <a:off x="336322" y="4232716"/>
            <a:ext cx="5327630" cy="1549655"/>
          </a:xfrm>
        </p:spPr>
        <p:txBody>
          <a:bodyPr wrap="square" lIns="0" tIns="0" rIns="0" bIns="0" anchor="t" anchorCtr="0">
            <a:spAutoFit/>
          </a:bodyPr>
          <a:lstStyle>
            <a:lvl1pPr algn="l">
              <a:lnSpc>
                <a:spcPts val="6000"/>
              </a:lnSpc>
              <a:defRPr sz="6000" b="1" baseline="0">
                <a:solidFill>
                  <a:schemeClr val="bg1"/>
                </a:solidFill>
              </a:defRPr>
            </a:lvl1pPr>
          </a:lstStyle>
          <a:p>
            <a:r>
              <a:rPr lang="de-DE"/>
              <a:t>Table </a:t>
            </a:r>
            <a:r>
              <a:rPr lang="de-DE" err="1"/>
              <a:t>of</a:t>
            </a:r>
            <a:r>
              <a:rPr lang="de-DE"/>
              <a:t> Contents</a:t>
            </a:r>
          </a:p>
        </p:txBody>
      </p:sp>
      <p:sp>
        <p:nvSpPr>
          <p:cNvPr id="15" name="Text placeholder - column 1">
            <a:extLst>
              <a:ext uri="{FF2B5EF4-FFF2-40B4-BE49-F238E27FC236}">
                <a16:creationId xmlns:a16="http://schemas.microsoft.com/office/drawing/2014/main" id="{E1AF2366-6497-8142-9AC1-8EB2037ADA02}"/>
              </a:ext>
            </a:extLst>
          </p:cNvPr>
          <p:cNvSpPr>
            <a:spLocks noGrp="1"/>
          </p:cNvSpPr>
          <p:nvPr>
            <p:ph type="body" sz="quarter" idx="16" hasCustomPrompt="1"/>
          </p:nvPr>
        </p:nvSpPr>
        <p:spPr>
          <a:xfrm>
            <a:off x="7392144" y="980729"/>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defTabSz="5544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18" name="Text placeholder - column 1">
            <a:extLst>
              <a:ext uri="{FF2B5EF4-FFF2-40B4-BE49-F238E27FC236}">
                <a16:creationId xmlns:a16="http://schemas.microsoft.com/office/drawing/2014/main" id="{84F1AF6B-7235-5147-9691-1E5769A1F1A6}"/>
              </a:ext>
            </a:extLst>
          </p:cNvPr>
          <p:cNvSpPr>
            <a:spLocks noGrp="1"/>
          </p:cNvSpPr>
          <p:nvPr>
            <p:ph type="body" sz="quarter" idx="17" hasCustomPrompt="1"/>
          </p:nvPr>
        </p:nvSpPr>
        <p:spPr>
          <a:xfrm>
            <a:off x="6475821" y="980729"/>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sp>
        <p:nvSpPr>
          <p:cNvPr id="19" name="Text placeholder - column 1">
            <a:extLst>
              <a:ext uri="{FF2B5EF4-FFF2-40B4-BE49-F238E27FC236}">
                <a16:creationId xmlns:a16="http://schemas.microsoft.com/office/drawing/2014/main" id="{E9DE0D59-24B0-074D-A4EC-A074CBC9EAB8}"/>
              </a:ext>
            </a:extLst>
          </p:cNvPr>
          <p:cNvSpPr>
            <a:spLocks noGrp="1"/>
          </p:cNvSpPr>
          <p:nvPr>
            <p:ph type="body" sz="quarter" idx="18" hasCustomPrompt="1"/>
          </p:nvPr>
        </p:nvSpPr>
        <p:spPr>
          <a:xfrm>
            <a:off x="7392144" y="2060848"/>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22" name="Text placeholder - column 1">
            <a:extLst>
              <a:ext uri="{FF2B5EF4-FFF2-40B4-BE49-F238E27FC236}">
                <a16:creationId xmlns:a16="http://schemas.microsoft.com/office/drawing/2014/main" id="{7D8722FC-B869-C14A-BCE9-E4A70C8D4933}"/>
              </a:ext>
            </a:extLst>
          </p:cNvPr>
          <p:cNvSpPr>
            <a:spLocks noGrp="1"/>
          </p:cNvSpPr>
          <p:nvPr>
            <p:ph type="body" sz="quarter" idx="19" hasCustomPrompt="1"/>
          </p:nvPr>
        </p:nvSpPr>
        <p:spPr>
          <a:xfrm>
            <a:off x="6475821" y="2060848"/>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sp>
        <p:nvSpPr>
          <p:cNvPr id="23" name="Text placeholder - column 1">
            <a:extLst>
              <a:ext uri="{FF2B5EF4-FFF2-40B4-BE49-F238E27FC236}">
                <a16:creationId xmlns:a16="http://schemas.microsoft.com/office/drawing/2014/main" id="{5DF0AEDA-6C50-F740-89AE-0D47B1253EAB}"/>
              </a:ext>
            </a:extLst>
          </p:cNvPr>
          <p:cNvSpPr>
            <a:spLocks noGrp="1"/>
          </p:cNvSpPr>
          <p:nvPr>
            <p:ph type="body" sz="quarter" idx="20" hasCustomPrompt="1"/>
          </p:nvPr>
        </p:nvSpPr>
        <p:spPr>
          <a:xfrm>
            <a:off x="7392144" y="3140967"/>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24" name="Text placeholder - column 1">
            <a:extLst>
              <a:ext uri="{FF2B5EF4-FFF2-40B4-BE49-F238E27FC236}">
                <a16:creationId xmlns:a16="http://schemas.microsoft.com/office/drawing/2014/main" id="{C9653734-D361-A345-A591-FE03BF9C1A16}"/>
              </a:ext>
            </a:extLst>
          </p:cNvPr>
          <p:cNvSpPr>
            <a:spLocks noGrp="1"/>
          </p:cNvSpPr>
          <p:nvPr>
            <p:ph type="body" sz="quarter" idx="21" hasCustomPrompt="1"/>
          </p:nvPr>
        </p:nvSpPr>
        <p:spPr>
          <a:xfrm>
            <a:off x="6475821" y="3140967"/>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sp>
        <p:nvSpPr>
          <p:cNvPr id="25" name="Text placeholder - column 1">
            <a:extLst>
              <a:ext uri="{FF2B5EF4-FFF2-40B4-BE49-F238E27FC236}">
                <a16:creationId xmlns:a16="http://schemas.microsoft.com/office/drawing/2014/main" id="{B1157DBC-D973-C246-9CB1-9F344F526CB0}"/>
              </a:ext>
            </a:extLst>
          </p:cNvPr>
          <p:cNvSpPr>
            <a:spLocks noGrp="1"/>
          </p:cNvSpPr>
          <p:nvPr>
            <p:ph type="body" sz="quarter" idx="22" hasCustomPrompt="1"/>
          </p:nvPr>
        </p:nvSpPr>
        <p:spPr>
          <a:xfrm>
            <a:off x="7392144" y="4228788"/>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26" name="Text placeholder - column 1">
            <a:extLst>
              <a:ext uri="{FF2B5EF4-FFF2-40B4-BE49-F238E27FC236}">
                <a16:creationId xmlns:a16="http://schemas.microsoft.com/office/drawing/2014/main" id="{F916028C-C86C-2744-9771-49A5590CC08E}"/>
              </a:ext>
            </a:extLst>
          </p:cNvPr>
          <p:cNvSpPr>
            <a:spLocks noGrp="1"/>
          </p:cNvSpPr>
          <p:nvPr>
            <p:ph type="body" sz="quarter" idx="23" hasCustomPrompt="1"/>
          </p:nvPr>
        </p:nvSpPr>
        <p:spPr>
          <a:xfrm>
            <a:off x="6475821" y="4228788"/>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sp>
        <p:nvSpPr>
          <p:cNvPr id="27" name="Text placeholder - column 1">
            <a:extLst>
              <a:ext uri="{FF2B5EF4-FFF2-40B4-BE49-F238E27FC236}">
                <a16:creationId xmlns:a16="http://schemas.microsoft.com/office/drawing/2014/main" id="{26169499-95FF-1D47-8B4E-66BB77B7BA1B}"/>
              </a:ext>
            </a:extLst>
          </p:cNvPr>
          <p:cNvSpPr>
            <a:spLocks noGrp="1"/>
          </p:cNvSpPr>
          <p:nvPr>
            <p:ph type="body" sz="quarter" idx="24" hasCustomPrompt="1"/>
          </p:nvPr>
        </p:nvSpPr>
        <p:spPr>
          <a:xfrm>
            <a:off x="7392144" y="5316608"/>
            <a:ext cx="4459597" cy="1080119"/>
          </a:xfrm>
        </p:spPr>
        <p:txBody>
          <a:bodyPr lIns="0" tIns="0" rIns="0" bIns="0">
            <a:noAutofit/>
          </a:bodyPr>
          <a:lstStyle>
            <a:lvl1pPr indent="-180000">
              <a:lnSpc>
                <a:spcPct val="100000"/>
              </a:lnSpc>
              <a:spcBef>
                <a:spcPts val="0"/>
              </a:spcBef>
              <a:spcAft>
                <a:spcPts val="300"/>
              </a:spcAft>
              <a:buClr>
                <a:schemeClr val="accent3"/>
              </a:buClr>
              <a:defRPr sz="1600" b="1">
                <a:solidFill>
                  <a:schemeClr val="accent1"/>
                </a:solidFill>
              </a:defRPr>
            </a:lvl1pPr>
            <a:lvl2pPr indent="-180000">
              <a:lnSpc>
                <a:spcPct val="100000"/>
              </a:lnSpc>
              <a:spcBef>
                <a:spcPts val="0"/>
              </a:spcBef>
              <a:spcAft>
                <a:spcPts val="300"/>
              </a:spcAft>
              <a:buClr>
                <a:schemeClr val="accent3"/>
              </a:buClr>
              <a:defRPr sz="12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noProof="0"/>
              <a:t>First level</a:t>
            </a:r>
          </a:p>
          <a:p>
            <a:pPr lvl="1"/>
            <a:r>
              <a:rPr lang="en-US"/>
              <a:t>Second level</a:t>
            </a:r>
          </a:p>
        </p:txBody>
      </p:sp>
      <p:sp>
        <p:nvSpPr>
          <p:cNvPr id="28" name="Text placeholder - column 1">
            <a:extLst>
              <a:ext uri="{FF2B5EF4-FFF2-40B4-BE49-F238E27FC236}">
                <a16:creationId xmlns:a16="http://schemas.microsoft.com/office/drawing/2014/main" id="{20F0E507-BDA1-5C49-85AB-2A0DF2F9523F}"/>
              </a:ext>
            </a:extLst>
          </p:cNvPr>
          <p:cNvSpPr>
            <a:spLocks noGrp="1"/>
          </p:cNvSpPr>
          <p:nvPr>
            <p:ph type="body" sz="quarter" idx="25" hasCustomPrompt="1"/>
          </p:nvPr>
        </p:nvSpPr>
        <p:spPr>
          <a:xfrm>
            <a:off x="6475821" y="5316608"/>
            <a:ext cx="576064" cy="360040"/>
          </a:xfrm>
        </p:spPr>
        <p:txBody>
          <a:bodyPr lIns="0" tIns="0" rIns="0" bIns="0">
            <a:noAutofit/>
          </a:bodyPr>
          <a:lstStyle>
            <a:lvl1pPr marL="48600" indent="0" algn="r">
              <a:lnSpc>
                <a:spcPct val="100000"/>
              </a:lnSpc>
              <a:spcBef>
                <a:spcPts val="0"/>
              </a:spcBef>
              <a:spcAft>
                <a:spcPts val="600"/>
              </a:spcAft>
              <a:buClr>
                <a:schemeClr val="accent4"/>
              </a:buClr>
              <a:buNone/>
              <a:defRPr sz="1600">
                <a:solidFill>
                  <a:schemeClr val="accent1"/>
                </a:solidFill>
              </a:defRPr>
            </a:lvl1pPr>
            <a:lvl2pPr indent="-180000">
              <a:lnSpc>
                <a:spcPct val="100000"/>
              </a:lnSpc>
              <a:spcBef>
                <a:spcPts val="0"/>
              </a:spcBef>
              <a:spcAft>
                <a:spcPts val="600"/>
              </a:spcAft>
              <a:buClr>
                <a:schemeClr val="accent4"/>
              </a:buClr>
              <a:defRPr sz="1600">
                <a:solidFill>
                  <a:schemeClr val="accent1"/>
                </a:solidFill>
              </a:defRPr>
            </a:lvl2pPr>
            <a:lvl3pPr indent="-180000">
              <a:lnSpc>
                <a:spcPct val="100000"/>
              </a:lnSpc>
              <a:spcBef>
                <a:spcPts val="0"/>
              </a:spcBef>
              <a:spcAft>
                <a:spcPts val="600"/>
              </a:spcAft>
              <a:buClr>
                <a:schemeClr val="accent4"/>
              </a:buClr>
              <a:defRPr sz="1200">
                <a:solidFill>
                  <a:schemeClr val="accent1"/>
                </a:solidFill>
              </a:defRPr>
            </a:lvl3pPr>
            <a:lvl4pPr>
              <a:defRPr>
                <a:solidFill>
                  <a:schemeClr val="accent1"/>
                </a:solidFill>
              </a:defRPr>
            </a:lvl4pPr>
            <a:lvl5pPr>
              <a:defRPr>
                <a:solidFill>
                  <a:schemeClr val="accent1"/>
                </a:solidFill>
              </a:defRPr>
            </a:lvl5pPr>
          </a:lstStyle>
          <a:p>
            <a:pPr lvl="0"/>
            <a:r>
              <a:rPr lang="en-US"/>
              <a:t>Nr.</a:t>
            </a:r>
          </a:p>
        </p:txBody>
      </p:sp>
      <p:pic>
        <p:nvPicPr>
          <p:cNvPr id="29" name="Grafik 28">
            <a:extLst>
              <a:ext uri="{FF2B5EF4-FFF2-40B4-BE49-F238E27FC236}">
                <a16:creationId xmlns:a16="http://schemas.microsoft.com/office/drawing/2014/main" id="{817A8BEF-D68E-934F-9B55-981D559467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73005" y="242165"/>
            <a:ext cx="1159371" cy="337351"/>
          </a:xfrm>
          <a:prstGeom prst="rect">
            <a:avLst/>
          </a:prstGeom>
        </p:spPr>
      </p:pic>
    </p:spTree>
    <p:extLst>
      <p:ext uri="{BB962C8B-B14F-4D97-AF65-F5344CB8AC3E}">
        <p14:creationId xmlns:p14="http://schemas.microsoft.com/office/powerpoint/2010/main" val="2674025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3465155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4" r:id="rId7"/>
    <p:sldLayoutId id="2147483695" r:id="rId8"/>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593">
          <p15:clr>
            <a:srgbClr val="F26B43"/>
          </p15:clr>
        </p15:guide>
        <p15:guide id="4" orient="horz" pos="2727">
          <p15:clr>
            <a:srgbClr val="F26B43"/>
          </p15:clr>
        </p15:guide>
        <p15:guide id="5" pos="1345">
          <p15:clr>
            <a:srgbClr val="F26B43"/>
          </p15:clr>
        </p15:guide>
        <p15:guide id="6" pos="6471">
          <p15:clr>
            <a:srgbClr val="F26B43"/>
          </p15:clr>
        </p15:guide>
        <p15:guide id="7" pos="120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13759665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93" r:id="rId19"/>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90253686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1621889968"/>
      </p:ext>
    </p:extLst>
  </p:cSld>
  <p:clrMap bg1="lt1" tx1="dk1" bg2="lt2" tx2="dk2" accent1="accent1" accent2="accent2" accent3="accent3" accent4="accent4" accent5="accent5" accent6="accent6" hlink="hlink" folHlink="folHlink"/>
  <p:sldLayoutIdLst>
    <p:sldLayoutId id="2147483690" r:id="rId1"/>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F97D372-59BD-094C-9C76-6A5C53C38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3FF0CA-4B83-F346-98A4-3B7067CD0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EC433BB-C7C7-134E-AFF7-1DF0013DFD92}"/>
              </a:ext>
            </a:extLst>
          </p:cNvPr>
          <p:cNvSpPr>
            <a:spLocks noGrp="1"/>
          </p:cNvSpPr>
          <p:nvPr>
            <p:ph type="ftr" sz="quarter" idx="3"/>
          </p:nvPr>
        </p:nvSpPr>
        <p:spPr>
          <a:xfrm>
            <a:off x="11124570" y="6582976"/>
            <a:ext cx="229230"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r>
              <a:rPr lang="de-DE"/>
              <a:t>Outlook: Überlassen Sie dem Mailprogramm die Arbeit - Webinarserie: Fit für Microsoft 365</a:t>
            </a:r>
          </a:p>
        </p:txBody>
      </p:sp>
      <p:sp>
        <p:nvSpPr>
          <p:cNvPr id="6" name="Foliennummernplatzhalter 5">
            <a:extLst>
              <a:ext uri="{FF2B5EF4-FFF2-40B4-BE49-F238E27FC236}">
                <a16:creationId xmlns:a16="http://schemas.microsoft.com/office/drawing/2014/main" id="{24645E0B-F869-8C46-B6EC-56460DB8A1C4}"/>
              </a:ext>
            </a:extLst>
          </p:cNvPr>
          <p:cNvSpPr>
            <a:spLocks noGrp="1"/>
          </p:cNvSpPr>
          <p:nvPr>
            <p:ph type="sldNum" sz="quarter" idx="4"/>
          </p:nvPr>
        </p:nvSpPr>
        <p:spPr>
          <a:xfrm>
            <a:off x="11625717" y="6582976"/>
            <a:ext cx="226024" cy="138499"/>
          </a:xfrm>
          <a:prstGeom prst="rect">
            <a:avLst/>
          </a:prstGeom>
        </p:spPr>
        <p:txBody>
          <a:bodyPr vert="horz" wrap="none" lIns="0" tIns="0" rIns="0" bIns="0" rtlCol="0" anchor="b" anchorCtr="0">
            <a:spAutoFit/>
          </a:bodyPr>
          <a:lstStyle>
            <a:lvl1pPr algn="r">
              <a:defRPr sz="900">
                <a:solidFill>
                  <a:schemeClr val="tx1">
                    <a:tint val="75000"/>
                  </a:schemeClr>
                </a:solidFill>
                <a:latin typeface="Segoe UI" panose="020B0502040204020203" pitchFamily="34" charset="0"/>
                <a:cs typeface="Segoe UI" panose="020B0502040204020203" pitchFamily="34" charset="0"/>
              </a:defRPr>
            </a:lvl1pPr>
          </a:lstStyle>
          <a:p>
            <a:fld id="{15DCD0A5-AC27-7949-B137-E339729CD911}" type="slidenum">
              <a:rPr lang="de-DE" smtClean="0"/>
              <a:pPr/>
              <a:t>‹Nr.›</a:t>
            </a:fld>
            <a:endParaRPr lang="de-DE"/>
          </a:p>
        </p:txBody>
      </p:sp>
    </p:spTree>
    <p:extLst>
      <p:ext uri="{BB962C8B-B14F-4D97-AF65-F5344CB8AC3E}">
        <p14:creationId xmlns:p14="http://schemas.microsoft.com/office/powerpoint/2010/main" val="421166752"/>
      </p:ext>
    </p:extLst>
  </p:cSld>
  <p:clrMap bg1="lt1" tx1="dk1" bg2="lt2" tx2="dk2" accent1="accent1" accent2="accent2" accent3="accent3" accent4="accent4" accent5="accent5" accent6="accent6" hlink="hlink" folHlink="folHlink"/>
  <p:sldLayoutIdLst>
    <p:sldLayoutId id="2147483692" r:id="rId1"/>
  </p:sldLayoutIdLst>
  <p:hf hdr="0" dt="0"/>
  <p:txStyles>
    <p:titleStyle>
      <a:lvl1pPr algn="l" defTabSz="914400" rtl="0" eaLnBrk="1" latinLnBrk="0" hangingPunct="1">
        <a:lnSpc>
          <a:spcPct val="90000"/>
        </a:lnSpc>
        <a:spcBef>
          <a:spcPct val="0"/>
        </a:spcBef>
        <a:buNone/>
        <a:defRPr sz="4400" kern="1200">
          <a:solidFill>
            <a:schemeClr val="accent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49.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hyperlink" Target="https://stdproducts.tts-cloud.com/webaccess/dispatch.do?node=1553&amp;preview=falsehttps://stdproducts.tts-cloud.com/webaccess/dispatch.do?node=1553&amp;preview=false" TargetMode="External"/><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hyperlink" Target="https://stdproducts.tts-cloud.com/webaccess/dispatch.do?node=4007&amp;preview=false" TargetMode="External"/><Relationship Id="rId10" Type="http://schemas.openxmlformats.org/officeDocument/2006/relationships/image" Target="../media/image43.png"/><Relationship Id="rId19"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hyperlink" Target="https://www.tt-s.com/de/learning-architects/veranstaltungen/wir-machen-sie-fit-in-microsoft-365"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2C_CB75E575.xml"/><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mailto:MS-Empowerment@tt-s.com" TargetMode="Externa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Text, Fenster, drinnen, Person enthält.&#10;&#10;Automatisch generierte Beschreibung">
            <a:extLst>
              <a:ext uri="{FF2B5EF4-FFF2-40B4-BE49-F238E27FC236}">
                <a16:creationId xmlns:a16="http://schemas.microsoft.com/office/drawing/2014/main" id="{7C3436C2-5B72-365F-C97D-405C9CE706D6}"/>
              </a:ext>
            </a:extLst>
          </p:cNvPr>
          <p:cNvPicPr>
            <a:picLocks noGrp="1" noChangeAspect="1"/>
          </p:cNvPicPr>
          <p:nvPr>
            <p:ph type="pic" sz="quarter" idx="24"/>
          </p:nvPr>
        </p:nvPicPr>
        <p:blipFill>
          <a:blip r:embed="rId3"/>
          <a:srcRect t="9" b="9"/>
          <a:stretch>
            <a:fillRect/>
          </a:stretch>
        </p:blipFill>
        <p:spPr/>
      </p:pic>
      <p:sp>
        <p:nvSpPr>
          <p:cNvPr id="2" name="Titel 1">
            <a:extLst>
              <a:ext uri="{FF2B5EF4-FFF2-40B4-BE49-F238E27FC236}">
                <a16:creationId xmlns:a16="http://schemas.microsoft.com/office/drawing/2014/main" id="{AE9A02A0-5392-9046-BEDE-5C89C197EA04}"/>
              </a:ext>
            </a:extLst>
          </p:cNvPr>
          <p:cNvSpPr>
            <a:spLocks noGrp="1"/>
          </p:cNvSpPr>
          <p:nvPr>
            <p:ph type="ctrTitle"/>
          </p:nvPr>
        </p:nvSpPr>
        <p:spPr>
          <a:xfrm>
            <a:off x="1085655" y="1737170"/>
            <a:ext cx="6234481" cy="1772793"/>
          </a:xfrm>
        </p:spPr>
        <p:txBody>
          <a:bodyPr/>
          <a:lstStyle/>
          <a:p>
            <a:r>
              <a:rPr lang="de-DE" sz="4800"/>
              <a:t>Outlook: </a:t>
            </a:r>
            <a:br>
              <a:rPr lang="de-DE" sz="4800"/>
            </a:br>
            <a:r>
              <a:rPr lang="de-DE" sz="4000"/>
              <a:t>Überlassen Sie dem Mailprogramm die Arbeit </a:t>
            </a:r>
          </a:p>
        </p:txBody>
      </p:sp>
      <p:sp>
        <p:nvSpPr>
          <p:cNvPr id="3" name="Untertitel 2">
            <a:extLst>
              <a:ext uri="{FF2B5EF4-FFF2-40B4-BE49-F238E27FC236}">
                <a16:creationId xmlns:a16="http://schemas.microsoft.com/office/drawing/2014/main" id="{94511464-7824-F34B-A15F-E8D8DC815486}"/>
              </a:ext>
            </a:extLst>
          </p:cNvPr>
          <p:cNvSpPr>
            <a:spLocks noGrp="1"/>
          </p:cNvSpPr>
          <p:nvPr>
            <p:ph type="subTitle" idx="1"/>
          </p:nvPr>
        </p:nvSpPr>
        <p:spPr/>
        <p:txBody>
          <a:bodyPr/>
          <a:lstStyle/>
          <a:p>
            <a:r>
              <a:rPr lang="de-DE" err="1"/>
              <a:t>Webinarserie</a:t>
            </a:r>
            <a:r>
              <a:rPr lang="de-DE"/>
              <a:t>: Fit für Microsoft 365</a:t>
            </a:r>
          </a:p>
        </p:txBody>
      </p:sp>
      <p:sp>
        <p:nvSpPr>
          <p:cNvPr id="4" name="Textplatzhalter 3">
            <a:extLst>
              <a:ext uri="{FF2B5EF4-FFF2-40B4-BE49-F238E27FC236}">
                <a16:creationId xmlns:a16="http://schemas.microsoft.com/office/drawing/2014/main" id="{202A5BAB-FD07-7845-BF78-3D8C142FAA1B}"/>
              </a:ext>
            </a:extLst>
          </p:cNvPr>
          <p:cNvSpPr>
            <a:spLocks noGrp="1"/>
          </p:cNvSpPr>
          <p:nvPr>
            <p:ph type="body" sz="quarter" idx="19"/>
          </p:nvPr>
        </p:nvSpPr>
        <p:spPr>
          <a:xfrm>
            <a:off x="1785147" y="4844016"/>
            <a:ext cx="2986476" cy="332399"/>
          </a:xfrm>
        </p:spPr>
        <p:txBody>
          <a:bodyPr/>
          <a:lstStyle/>
          <a:p>
            <a:r>
              <a:rPr lang="de-DE"/>
              <a:t>Maleen Neuenhofer &amp; Isabell Sauter</a:t>
            </a:r>
          </a:p>
        </p:txBody>
      </p:sp>
      <p:sp>
        <p:nvSpPr>
          <p:cNvPr id="6" name="Textplatzhalter 5">
            <a:extLst>
              <a:ext uri="{FF2B5EF4-FFF2-40B4-BE49-F238E27FC236}">
                <a16:creationId xmlns:a16="http://schemas.microsoft.com/office/drawing/2014/main" id="{C00A6D78-A379-3949-86A0-1BCCDB07CD80}"/>
              </a:ext>
            </a:extLst>
          </p:cNvPr>
          <p:cNvSpPr>
            <a:spLocks noGrp="1"/>
          </p:cNvSpPr>
          <p:nvPr>
            <p:ph type="body" sz="quarter" idx="20"/>
          </p:nvPr>
        </p:nvSpPr>
        <p:spPr/>
        <p:txBody>
          <a:bodyPr/>
          <a:lstStyle/>
          <a:p>
            <a:r>
              <a:rPr lang="de-DE"/>
              <a:t>9. Dezember 2022</a:t>
            </a:r>
          </a:p>
        </p:txBody>
      </p:sp>
      <p:sp>
        <p:nvSpPr>
          <p:cNvPr id="5" name="Bildplatzhalter 4">
            <a:extLst>
              <a:ext uri="{FF2B5EF4-FFF2-40B4-BE49-F238E27FC236}">
                <a16:creationId xmlns:a16="http://schemas.microsoft.com/office/drawing/2014/main" id="{EFEADF9E-732B-87D9-73A1-24CB146EE3CF}"/>
              </a:ext>
            </a:extLst>
          </p:cNvPr>
          <p:cNvSpPr>
            <a:spLocks noGrp="1"/>
          </p:cNvSpPr>
          <p:nvPr>
            <p:ph type="pic" sz="quarter" idx="23"/>
          </p:nvPr>
        </p:nvSpPr>
        <p:spPr/>
      </p:sp>
      <p:pic>
        <p:nvPicPr>
          <p:cNvPr id="8" name="Grafik 7">
            <a:extLst>
              <a:ext uri="{FF2B5EF4-FFF2-40B4-BE49-F238E27FC236}">
                <a16:creationId xmlns:a16="http://schemas.microsoft.com/office/drawing/2014/main" id="{DCB1FC33-6E6F-6D48-BA2F-3CB22B778A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448" y="264936"/>
            <a:ext cx="1767164" cy="1168400"/>
          </a:xfrm>
          <a:prstGeom prst="rect">
            <a:avLst/>
          </a:prstGeom>
        </p:spPr>
      </p:pic>
    </p:spTree>
    <p:extLst>
      <p:ext uri="{BB962C8B-B14F-4D97-AF65-F5344CB8AC3E}">
        <p14:creationId xmlns:p14="http://schemas.microsoft.com/office/powerpoint/2010/main" val="248881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F9DD184-20F0-A757-B7EC-535C1907B66B}"/>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3" name="Foliennummernplatzhalter 2">
            <a:extLst>
              <a:ext uri="{FF2B5EF4-FFF2-40B4-BE49-F238E27FC236}">
                <a16:creationId xmlns:a16="http://schemas.microsoft.com/office/drawing/2014/main" id="{E69C88C1-0F18-C995-5E04-956D275BC7AD}"/>
              </a:ext>
            </a:extLst>
          </p:cNvPr>
          <p:cNvSpPr>
            <a:spLocks noGrp="1"/>
          </p:cNvSpPr>
          <p:nvPr>
            <p:ph type="sldNum" sz="quarter" idx="4"/>
          </p:nvPr>
        </p:nvSpPr>
        <p:spPr/>
        <p:txBody>
          <a:bodyPr/>
          <a:lstStyle/>
          <a:p>
            <a:fld id="{15DCD0A5-AC27-7949-B137-E339729CD911}" type="slidenum">
              <a:rPr lang="de-DE" smtClean="0"/>
              <a:pPr/>
              <a:t>10</a:t>
            </a:fld>
            <a:endParaRPr lang="de-DE"/>
          </a:p>
        </p:txBody>
      </p:sp>
      <p:sp>
        <p:nvSpPr>
          <p:cNvPr id="4" name="Titel 3">
            <a:extLst>
              <a:ext uri="{FF2B5EF4-FFF2-40B4-BE49-F238E27FC236}">
                <a16:creationId xmlns:a16="http://schemas.microsoft.com/office/drawing/2014/main" id="{EBA6AF88-E469-FA9C-117D-4FB27DFA0E6B}"/>
              </a:ext>
            </a:extLst>
          </p:cNvPr>
          <p:cNvSpPr>
            <a:spLocks noGrp="1"/>
          </p:cNvSpPr>
          <p:nvPr>
            <p:ph type="title"/>
          </p:nvPr>
        </p:nvSpPr>
        <p:spPr>
          <a:xfrm>
            <a:off x="336320" y="548680"/>
            <a:ext cx="8927802" cy="830997"/>
          </a:xfrm>
        </p:spPr>
        <p:txBody>
          <a:bodyPr/>
          <a:lstStyle/>
          <a:p>
            <a:r>
              <a:rPr lang="de-DE"/>
              <a:t>Das Erfolgsgeheimnis: </a:t>
            </a:r>
            <a:br>
              <a:rPr lang="de-DE"/>
            </a:br>
            <a:r>
              <a:rPr lang="de-DE"/>
              <a:t>Kombinieren Sie </a:t>
            </a:r>
            <a:r>
              <a:rPr lang="de-DE" err="1"/>
              <a:t>Quicksteps</a:t>
            </a:r>
            <a:r>
              <a:rPr lang="de-DE"/>
              <a:t> </a:t>
            </a:r>
          </a:p>
        </p:txBody>
      </p:sp>
      <p:sp>
        <p:nvSpPr>
          <p:cNvPr id="5" name="Textplatzhalter 4">
            <a:extLst>
              <a:ext uri="{FF2B5EF4-FFF2-40B4-BE49-F238E27FC236}">
                <a16:creationId xmlns:a16="http://schemas.microsoft.com/office/drawing/2014/main" id="{EBE47DD6-9BC8-5D2E-ACCD-4DE828E07409}"/>
              </a:ext>
            </a:extLst>
          </p:cNvPr>
          <p:cNvSpPr>
            <a:spLocks noGrp="1"/>
          </p:cNvSpPr>
          <p:nvPr>
            <p:ph type="body" sz="quarter" idx="14"/>
          </p:nvPr>
        </p:nvSpPr>
        <p:spPr>
          <a:xfrm>
            <a:off x="288611" y="1667635"/>
            <a:ext cx="8927802" cy="276999"/>
          </a:xfrm>
        </p:spPr>
        <p:txBody>
          <a:bodyPr/>
          <a:lstStyle/>
          <a:p>
            <a:r>
              <a:rPr lang="de-DE"/>
              <a:t>Unser Ziel: Kundenanfragen per Mail sollen wie folgt bearbeitet werden… </a:t>
            </a:r>
          </a:p>
        </p:txBody>
      </p:sp>
      <p:sp>
        <p:nvSpPr>
          <p:cNvPr id="6" name="Textplatzhalter 5">
            <a:extLst>
              <a:ext uri="{FF2B5EF4-FFF2-40B4-BE49-F238E27FC236}">
                <a16:creationId xmlns:a16="http://schemas.microsoft.com/office/drawing/2014/main" id="{88B221D2-B024-A834-C0FF-F14C6300C974}"/>
              </a:ext>
            </a:extLst>
          </p:cNvPr>
          <p:cNvSpPr>
            <a:spLocks noGrp="1"/>
          </p:cNvSpPr>
          <p:nvPr>
            <p:ph type="body" sz="quarter" idx="22"/>
          </p:nvPr>
        </p:nvSpPr>
        <p:spPr/>
        <p:txBody>
          <a:bodyPr/>
          <a:lstStyle/>
          <a:p>
            <a:endParaRPr lang="de-DE"/>
          </a:p>
        </p:txBody>
      </p:sp>
      <p:sp>
        <p:nvSpPr>
          <p:cNvPr id="20" name="Bildplatzhalter 19">
            <a:extLst>
              <a:ext uri="{FF2B5EF4-FFF2-40B4-BE49-F238E27FC236}">
                <a16:creationId xmlns:a16="http://schemas.microsoft.com/office/drawing/2014/main" id="{FE48BCA9-4A5E-46D5-0BD9-B4C97F762BC4}"/>
              </a:ext>
            </a:extLst>
          </p:cNvPr>
          <p:cNvSpPr>
            <a:spLocks noGrp="1"/>
          </p:cNvSpPr>
          <p:nvPr>
            <p:ph type="pic" sz="quarter" idx="23"/>
          </p:nvPr>
        </p:nvSpPr>
        <p:spPr/>
      </p:sp>
      <p:graphicFrame>
        <p:nvGraphicFramePr>
          <p:cNvPr id="21" name="Diagramm 20">
            <a:extLst>
              <a:ext uri="{FF2B5EF4-FFF2-40B4-BE49-F238E27FC236}">
                <a16:creationId xmlns:a16="http://schemas.microsoft.com/office/drawing/2014/main" id="{0420BF00-B98F-56D7-8A5A-51D0FD0B36B3}"/>
              </a:ext>
            </a:extLst>
          </p:cNvPr>
          <p:cNvGraphicFramePr/>
          <p:nvPr>
            <p:extLst>
              <p:ext uri="{D42A27DB-BD31-4B8C-83A1-F6EECF244321}">
                <p14:modId xmlns:p14="http://schemas.microsoft.com/office/powerpoint/2010/main" val="49241043"/>
              </p:ext>
            </p:extLst>
          </p:nvPr>
        </p:nvGraphicFramePr>
        <p:xfrm>
          <a:off x="377178" y="548680"/>
          <a:ext cx="11364757" cy="6818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6874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DC199C-737C-93E2-67A6-E636E24468DA}"/>
              </a:ext>
            </a:extLst>
          </p:cNvPr>
          <p:cNvSpPr>
            <a:spLocks noGrp="1"/>
          </p:cNvSpPr>
          <p:nvPr>
            <p:ph type="title"/>
          </p:nvPr>
        </p:nvSpPr>
        <p:spPr>
          <a:xfrm>
            <a:off x="336320" y="548680"/>
            <a:ext cx="8927802" cy="387798"/>
          </a:xfrm>
        </p:spPr>
        <p:txBody>
          <a:bodyPr/>
          <a:lstStyle/>
          <a:p>
            <a:r>
              <a:rPr lang="de-DE" sz="2800"/>
              <a:t>Das Erfolgsgeheimnis: </a:t>
            </a:r>
            <a:r>
              <a:rPr lang="de-DE" sz="2800" err="1"/>
              <a:t>QuickSteps</a:t>
            </a:r>
            <a:r>
              <a:rPr lang="de-DE" sz="2800"/>
              <a:t> kombinieren (1)</a:t>
            </a:r>
          </a:p>
        </p:txBody>
      </p:sp>
      <p:sp>
        <p:nvSpPr>
          <p:cNvPr id="5" name="Textplatzhalter 4">
            <a:extLst>
              <a:ext uri="{FF2B5EF4-FFF2-40B4-BE49-F238E27FC236}">
                <a16:creationId xmlns:a16="http://schemas.microsoft.com/office/drawing/2014/main" id="{64DA0068-C3E6-2904-F79D-52078E84987E}"/>
              </a:ext>
            </a:extLst>
          </p:cNvPr>
          <p:cNvSpPr>
            <a:spLocks noGrp="1"/>
          </p:cNvSpPr>
          <p:nvPr>
            <p:ph type="body" sz="quarter" idx="14"/>
          </p:nvPr>
        </p:nvSpPr>
        <p:spPr/>
        <p:txBody>
          <a:bodyPr/>
          <a:lstStyle/>
          <a:p>
            <a:r>
              <a:rPr lang="de-DE" err="1"/>
              <a:t>QuickStep</a:t>
            </a:r>
            <a:r>
              <a:rPr lang="de-DE"/>
              <a:t> erstellen</a:t>
            </a:r>
          </a:p>
        </p:txBody>
      </p:sp>
      <p:sp>
        <p:nvSpPr>
          <p:cNvPr id="7" name="Textplatzhalter 6">
            <a:extLst>
              <a:ext uri="{FF2B5EF4-FFF2-40B4-BE49-F238E27FC236}">
                <a16:creationId xmlns:a16="http://schemas.microsoft.com/office/drawing/2014/main" id="{53E0BB51-5504-2857-6415-BED92C6F9848}"/>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0C9CF0A2-C351-A100-7F5D-2E3046E5BE57}"/>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371F79FE-9CE3-2C29-890C-81106B7562F1}"/>
              </a:ext>
            </a:extLst>
          </p:cNvPr>
          <p:cNvSpPr>
            <a:spLocks noGrp="1"/>
          </p:cNvSpPr>
          <p:nvPr>
            <p:ph type="pic" sz="quarter" idx="23"/>
          </p:nvPr>
        </p:nvSpPr>
        <p:spPr/>
      </p:sp>
      <p:sp>
        <p:nvSpPr>
          <p:cNvPr id="11" name="Fußzeilenplatzhalter 10">
            <a:extLst>
              <a:ext uri="{FF2B5EF4-FFF2-40B4-BE49-F238E27FC236}">
                <a16:creationId xmlns:a16="http://schemas.microsoft.com/office/drawing/2014/main" id="{9E213127-A8CE-663F-F3B7-23FFC33F8F59}"/>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2" name="Foliennummernplatzhalter 11">
            <a:extLst>
              <a:ext uri="{FF2B5EF4-FFF2-40B4-BE49-F238E27FC236}">
                <a16:creationId xmlns:a16="http://schemas.microsoft.com/office/drawing/2014/main" id="{B98C508B-283C-B7CC-27DE-32490AFF0A2E}"/>
              </a:ext>
            </a:extLst>
          </p:cNvPr>
          <p:cNvSpPr>
            <a:spLocks noGrp="1"/>
          </p:cNvSpPr>
          <p:nvPr>
            <p:ph type="sldNum" sz="quarter" idx="4"/>
          </p:nvPr>
        </p:nvSpPr>
        <p:spPr/>
        <p:txBody>
          <a:bodyPr/>
          <a:lstStyle/>
          <a:p>
            <a:fld id="{15DCD0A5-AC27-7949-B137-E339729CD911}" type="slidenum">
              <a:rPr lang="de-DE" smtClean="0"/>
              <a:pPr/>
              <a:t>11</a:t>
            </a:fld>
            <a:endParaRPr lang="de-DE"/>
          </a:p>
        </p:txBody>
      </p:sp>
      <p:pic>
        <p:nvPicPr>
          <p:cNvPr id="2" name="Grafik 1" descr="2022-11-17 18_34_25-win10Deutsch01 - 20.52.6.241_3389 - Remotedesktopverbindung">
            <a:extLst>
              <a:ext uri="{FF2B5EF4-FFF2-40B4-BE49-F238E27FC236}">
                <a16:creationId xmlns:a16="http://schemas.microsoft.com/office/drawing/2014/main" id="{90C0E7F8-E1A6-0D20-2262-0910C70752E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6320" y="1763388"/>
            <a:ext cx="8397875" cy="4481512"/>
          </a:xfrm>
          <a:prstGeom prst="rect">
            <a:avLst/>
          </a:prstGeom>
        </p:spPr>
      </p:pic>
      <p:sp>
        <p:nvSpPr>
          <p:cNvPr id="4" name="Rechteck 3">
            <a:extLst>
              <a:ext uri="{FF2B5EF4-FFF2-40B4-BE49-F238E27FC236}">
                <a16:creationId xmlns:a16="http://schemas.microsoft.com/office/drawing/2014/main" id="{A88B429B-5391-2DFF-DD95-BAE3EA24884B}"/>
              </a:ext>
            </a:extLst>
          </p:cNvPr>
          <p:cNvSpPr/>
          <p:nvPr/>
        </p:nvSpPr>
        <p:spPr>
          <a:xfrm>
            <a:off x="3581400" y="2171700"/>
            <a:ext cx="403860" cy="4495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997F6A2-B998-A397-52B5-F1D9ABE92A63}"/>
              </a:ext>
            </a:extLst>
          </p:cNvPr>
          <p:cNvSpPr/>
          <p:nvPr/>
        </p:nvSpPr>
        <p:spPr>
          <a:xfrm>
            <a:off x="3505200" y="3131820"/>
            <a:ext cx="1203960" cy="259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33325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0714C-61FD-00F3-EFCB-AD96640A2FDA}"/>
              </a:ext>
            </a:extLst>
          </p:cNvPr>
          <p:cNvSpPr>
            <a:spLocks noGrp="1"/>
          </p:cNvSpPr>
          <p:nvPr>
            <p:ph type="title"/>
          </p:nvPr>
        </p:nvSpPr>
        <p:spPr>
          <a:xfrm>
            <a:off x="336320" y="548680"/>
            <a:ext cx="8927802" cy="387798"/>
          </a:xfrm>
        </p:spPr>
        <p:txBody>
          <a:bodyPr/>
          <a:lstStyle/>
          <a:p>
            <a:r>
              <a:rPr lang="de-DE" sz="2800"/>
              <a:t>Das Erfolgsgeheimnis: </a:t>
            </a:r>
            <a:r>
              <a:rPr lang="de-DE" sz="2800" err="1"/>
              <a:t>QuickSteps</a:t>
            </a:r>
            <a:r>
              <a:rPr lang="de-DE" sz="2800"/>
              <a:t> kombinieren (2)</a:t>
            </a:r>
          </a:p>
        </p:txBody>
      </p:sp>
      <p:sp>
        <p:nvSpPr>
          <p:cNvPr id="3" name="Textplatzhalter 2">
            <a:extLst>
              <a:ext uri="{FF2B5EF4-FFF2-40B4-BE49-F238E27FC236}">
                <a16:creationId xmlns:a16="http://schemas.microsoft.com/office/drawing/2014/main" id="{128F441C-B8A3-6FB7-2759-299B68CFB2D0}"/>
              </a:ext>
            </a:extLst>
          </p:cNvPr>
          <p:cNvSpPr>
            <a:spLocks noGrp="1"/>
          </p:cNvSpPr>
          <p:nvPr>
            <p:ph type="body" sz="quarter" idx="14"/>
          </p:nvPr>
        </p:nvSpPr>
        <p:spPr/>
        <p:txBody>
          <a:bodyPr/>
          <a:lstStyle/>
          <a:p>
            <a:r>
              <a:rPr lang="de-DE" err="1"/>
              <a:t>QuickStep</a:t>
            </a:r>
            <a:r>
              <a:rPr lang="de-DE"/>
              <a:t> benennen und die erste Aktion hinzufügen</a:t>
            </a:r>
          </a:p>
        </p:txBody>
      </p:sp>
      <p:sp>
        <p:nvSpPr>
          <p:cNvPr id="6" name="Textplatzhalter 5">
            <a:extLst>
              <a:ext uri="{FF2B5EF4-FFF2-40B4-BE49-F238E27FC236}">
                <a16:creationId xmlns:a16="http://schemas.microsoft.com/office/drawing/2014/main" id="{82342629-F01B-D465-E944-784DBD8D0D63}"/>
              </a:ext>
            </a:extLst>
          </p:cNvPr>
          <p:cNvSpPr>
            <a:spLocks noGrp="1"/>
          </p:cNvSpPr>
          <p:nvPr>
            <p:ph type="body" sz="quarter" idx="22"/>
          </p:nvPr>
        </p:nvSpPr>
        <p:spPr/>
        <p:txBody>
          <a:bodyPr/>
          <a:lstStyle/>
          <a:p>
            <a:endParaRPr lang="de-DE"/>
          </a:p>
        </p:txBody>
      </p:sp>
      <p:sp>
        <p:nvSpPr>
          <p:cNvPr id="5" name="Textplatzhalter 4">
            <a:extLst>
              <a:ext uri="{FF2B5EF4-FFF2-40B4-BE49-F238E27FC236}">
                <a16:creationId xmlns:a16="http://schemas.microsoft.com/office/drawing/2014/main" id="{20574A23-BD32-AD4D-E498-1B413B125532}"/>
              </a:ext>
            </a:extLst>
          </p:cNvPr>
          <p:cNvSpPr>
            <a:spLocks noGrp="1"/>
          </p:cNvSpPr>
          <p:nvPr>
            <p:ph type="body" sz="quarter" idx="16"/>
          </p:nvPr>
        </p:nvSpPr>
        <p:spPr/>
        <p:txBody>
          <a:bodyPr/>
          <a:lstStyle/>
          <a:p>
            <a:endParaRPr lang="de-DE"/>
          </a:p>
        </p:txBody>
      </p:sp>
      <p:sp>
        <p:nvSpPr>
          <p:cNvPr id="7" name="Bildplatzhalter 6">
            <a:extLst>
              <a:ext uri="{FF2B5EF4-FFF2-40B4-BE49-F238E27FC236}">
                <a16:creationId xmlns:a16="http://schemas.microsoft.com/office/drawing/2014/main" id="{D09B6801-4590-40CC-9D44-32D5EFF88A92}"/>
              </a:ext>
            </a:extLst>
          </p:cNvPr>
          <p:cNvSpPr>
            <a:spLocks noGrp="1"/>
          </p:cNvSpPr>
          <p:nvPr>
            <p:ph type="pic" sz="quarter" idx="23"/>
          </p:nvPr>
        </p:nvSpPr>
        <p:spPr/>
      </p:sp>
      <p:pic>
        <p:nvPicPr>
          <p:cNvPr id="4" name="Grafik 3" descr="2022-11-17 18_35_09-win10Deutsch01 - 20.52.6.241_3389 - Remotedesktopverbindung">
            <a:extLst>
              <a:ext uri="{FF2B5EF4-FFF2-40B4-BE49-F238E27FC236}">
                <a16:creationId xmlns:a16="http://schemas.microsoft.com/office/drawing/2014/main" id="{6F55A1C9-5756-B25D-F700-F7A992BDEAE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6320" y="1763388"/>
            <a:ext cx="8675687" cy="4481512"/>
          </a:xfrm>
          <a:prstGeom prst="rect">
            <a:avLst/>
          </a:prstGeom>
        </p:spPr>
      </p:pic>
      <p:sp>
        <p:nvSpPr>
          <p:cNvPr id="8" name="Rechteck 7">
            <a:extLst>
              <a:ext uri="{FF2B5EF4-FFF2-40B4-BE49-F238E27FC236}">
                <a16:creationId xmlns:a16="http://schemas.microsoft.com/office/drawing/2014/main" id="{D01E1ADF-BFBB-1C9C-F34E-51E668B0F74D}"/>
              </a:ext>
            </a:extLst>
          </p:cNvPr>
          <p:cNvSpPr/>
          <p:nvPr/>
        </p:nvSpPr>
        <p:spPr>
          <a:xfrm>
            <a:off x="3577677" y="2663500"/>
            <a:ext cx="1021080" cy="198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C051B169-7B28-EBB6-585D-0B856FF7343B}"/>
              </a:ext>
            </a:extLst>
          </p:cNvPr>
          <p:cNvSpPr/>
          <p:nvPr/>
        </p:nvSpPr>
        <p:spPr>
          <a:xfrm>
            <a:off x="3288117" y="3273100"/>
            <a:ext cx="2689860" cy="266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CFF48811-A37E-8730-DC6D-8C8422DE31D6}"/>
              </a:ext>
            </a:extLst>
          </p:cNvPr>
          <p:cNvSpPr/>
          <p:nvPr/>
        </p:nvSpPr>
        <p:spPr>
          <a:xfrm>
            <a:off x="3288117" y="3608380"/>
            <a:ext cx="655320" cy="2219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ußzeilenplatzhalter 10">
            <a:extLst>
              <a:ext uri="{FF2B5EF4-FFF2-40B4-BE49-F238E27FC236}">
                <a16:creationId xmlns:a16="http://schemas.microsoft.com/office/drawing/2014/main" id="{9982D31C-BD37-548A-5F41-B5D658F18DC7}"/>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2" name="Foliennummernplatzhalter 11">
            <a:extLst>
              <a:ext uri="{FF2B5EF4-FFF2-40B4-BE49-F238E27FC236}">
                <a16:creationId xmlns:a16="http://schemas.microsoft.com/office/drawing/2014/main" id="{600802DD-A091-B57B-CBD8-3E70B9358449}"/>
              </a:ext>
            </a:extLst>
          </p:cNvPr>
          <p:cNvSpPr>
            <a:spLocks noGrp="1"/>
          </p:cNvSpPr>
          <p:nvPr>
            <p:ph type="sldNum" sz="quarter" idx="4"/>
          </p:nvPr>
        </p:nvSpPr>
        <p:spPr/>
        <p:txBody>
          <a:bodyPr/>
          <a:lstStyle/>
          <a:p>
            <a:fld id="{15DCD0A5-AC27-7949-B137-E339729CD911}" type="slidenum">
              <a:rPr lang="de-DE" smtClean="0"/>
              <a:pPr/>
              <a:t>12</a:t>
            </a:fld>
            <a:endParaRPr lang="de-DE"/>
          </a:p>
        </p:txBody>
      </p:sp>
    </p:spTree>
    <p:extLst>
      <p:ext uri="{BB962C8B-B14F-4D97-AF65-F5344CB8AC3E}">
        <p14:creationId xmlns:p14="http://schemas.microsoft.com/office/powerpoint/2010/main" val="531785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DC38FB-65A6-0274-5BD5-0A997B888178}"/>
              </a:ext>
            </a:extLst>
          </p:cNvPr>
          <p:cNvSpPr>
            <a:spLocks noGrp="1"/>
          </p:cNvSpPr>
          <p:nvPr>
            <p:ph type="title"/>
          </p:nvPr>
        </p:nvSpPr>
        <p:spPr>
          <a:xfrm>
            <a:off x="336320" y="548680"/>
            <a:ext cx="8927802" cy="387798"/>
          </a:xfrm>
        </p:spPr>
        <p:txBody>
          <a:bodyPr/>
          <a:lstStyle/>
          <a:p>
            <a:r>
              <a:rPr lang="de-DE" sz="2800"/>
              <a:t>Das Erfolgsgeheimnis: </a:t>
            </a:r>
            <a:r>
              <a:rPr lang="de-DE" sz="2800" err="1"/>
              <a:t>QuickSteps</a:t>
            </a:r>
            <a:r>
              <a:rPr lang="de-DE" sz="2800"/>
              <a:t> kombinieren (3)</a:t>
            </a:r>
          </a:p>
        </p:txBody>
      </p:sp>
      <p:sp>
        <p:nvSpPr>
          <p:cNvPr id="5" name="Textplatzhalter 4">
            <a:extLst>
              <a:ext uri="{FF2B5EF4-FFF2-40B4-BE49-F238E27FC236}">
                <a16:creationId xmlns:a16="http://schemas.microsoft.com/office/drawing/2014/main" id="{1FA85F18-1A1C-15E0-4100-493A5494982B}"/>
              </a:ext>
            </a:extLst>
          </p:cNvPr>
          <p:cNvSpPr>
            <a:spLocks noGrp="1"/>
          </p:cNvSpPr>
          <p:nvPr>
            <p:ph type="body" sz="quarter" idx="14"/>
          </p:nvPr>
        </p:nvSpPr>
        <p:spPr/>
        <p:txBody>
          <a:bodyPr/>
          <a:lstStyle/>
          <a:p>
            <a:r>
              <a:rPr lang="de-DE"/>
              <a:t>Zuerst die Mail als gelesen markieren</a:t>
            </a:r>
          </a:p>
        </p:txBody>
      </p:sp>
      <p:sp>
        <p:nvSpPr>
          <p:cNvPr id="7" name="Textplatzhalter 6">
            <a:extLst>
              <a:ext uri="{FF2B5EF4-FFF2-40B4-BE49-F238E27FC236}">
                <a16:creationId xmlns:a16="http://schemas.microsoft.com/office/drawing/2014/main" id="{79422CC5-039A-F0D2-0AB7-4BE392D19B04}"/>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8BF409DE-EF26-D0DC-7919-7AB26F077CCF}"/>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8CF7B62B-2116-12D3-B16D-8EF0C10B06A9}"/>
              </a:ext>
            </a:extLst>
          </p:cNvPr>
          <p:cNvSpPr>
            <a:spLocks noGrp="1"/>
          </p:cNvSpPr>
          <p:nvPr>
            <p:ph type="pic" sz="quarter" idx="23"/>
          </p:nvPr>
        </p:nvSpPr>
        <p:spPr/>
      </p:sp>
      <p:pic>
        <p:nvPicPr>
          <p:cNvPr id="4" name="Grafik 3" descr="2022-11-17 18_36_15-win10Deutsch01 - 20.52.6.241_3389 - Remotedesktopverbindung">
            <a:extLst>
              <a:ext uri="{FF2B5EF4-FFF2-40B4-BE49-F238E27FC236}">
                <a16:creationId xmlns:a16="http://schemas.microsoft.com/office/drawing/2014/main" id="{5F9099F1-3F37-4DAA-4A6F-EA2E1DE0539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6320" y="1763388"/>
            <a:ext cx="8628063" cy="4481512"/>
          </a:xfrm>
          <a:prstGeom prst="rect">
            <a:avLst/>
          </a:prstGeom>
        </p:spPr>
      </p:pic>
      <p:sp>
        <p:nvSpPr>
          <p:cNvPr id="9" name="Rechteck 8">
            <a:extLst>
              <a:ext uri="{FF2B5EF4-FFF2-40B4-BE49-F238E27FC236}">
                <a16:creationId xmlns:a16="http://schemas.microsoft.com/office/drawing/2014/main" id="{6615BC0F-A30D-8649-6A15-753D77D05989}"/>
              </a:ext>
            </a:extLst>
          </p:cNvPr>
          <p:cNvSpPr/>
          <p:nvPr/>
        </p:nvSpPr>
        <p:spPr>
          <a:xfrm>
            <a:off x="3256685" y="4416100"/>
            <a:ext cx="2506980"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1">
            <a:extLst>
              <a:ext uri="{FF2B5EF4-FFF2-40B4-BE49-F238E27FC236}">
                <a16:creationId xmlns:a16="http://schemas.microsoft.com/office/drawing/2014/main" id="{87F82517-3F15-FD60-E90A-FA258A8BF129}"/>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0" name="Foliennummernplatzhalter 9">
            <a:extLst>
              <a:ext uri="{FF2B5EF4-FFF2-40B4-BE49-F238E27FC236}">
                <a16:creationId xmlns:a16="http://schemas.microsoft.com/office/drawing/2014/main" id="{F4572AE5-EFAB-8F82-5212-61E43AF7ABFE}"/>
              </a:ext>
            </a:extLst>
          </p:cNvPr>
          <p:cNvSpPr>
            <a:spLocks noGrp="1"/>
          </p:cNvSpPr>
          <p:nvPr>
            <p:ph type="sldNum" sz="quarter" idx="4"/>
          </p:nvPr>
        </p:nvSpPr>
        <p:spPr/>
        <p:txBody>
          <a:bodyPr/>
          <a:lstStyle/>
          <a:p>
            <a:fld id="{15DCD0A5-AC27-7949-B137-E339729CD911}" type="slidenum">
              <a:rPr lang="de-DE" smtClean="0"/>
              <a:pPr/>
              <a:t>13</a:t>
            </a:fld>
            <a:endParaRPr lang="de-DE"/>
          </a:p>
        </p:txBody>
      </p:sp>
    </p:spTree>
    <p:extLst>
      <p:ext uri="{BB962C8B-B14F-4D97-AF65-F5344CB8AC3E}">
        <p14:creationId xmlns:p14="http://schemas.microsoft.com/office/powerpoint/2010/main" val="3540116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611880-E79E-083D-8CF9-CA9F374AB23C}"/>
              </a:ext>
            </a:extLst>
          </p:cNvPr>
          <p:cNvSpPr>
            <a:spLocks noGrp="1"/>
          </p:cNvSpPr>
          <p:nvPr>
            <p:ph type="title"/>
          </p:nvPr>
        </p:nvSpPr>
        <p:spPr>
          <a:xfrm>
            <a:off x="336320" y="548680"/>
            <a:ext cx="8927802" cy="387798"/>
          </a:xfrm>
        </p:spPr>
        <p:txBody>
          <a:bodyPr/>
          <a:lstStyle/>
          <a:p>
            <a:r>
              <a:rPr lang="de-DE" sz="2800"/>
              <a:t>Das Erfolgsgeheimnis: </a:t>
            </a:r>
            <a:r>
              <a:rPr lang="de-DE" sz="2800" err="1"/>
              <a:t>QuickSteps</a:t>
            </a:r>
            <a:r>
              <a:rPr lang="de-DE" sz="2800"/>
              <a:t> kombinieren (4)</a:t>
            </a:r>
          </a:p>
        </p:txBody>
      </p:sp>
      <p:sp>
        <p:nvSpPr>
          <p:cNvPr id="5" name="Textplatzhalter 4">
            <a:extLst>
              <a:ext uri="{FF2B5EF4-FFF2-40B4-BE49-F238E27FC236}">
                <a16:creationId xmlns:a16="http://schemas.microsoft.com/office/drawing/2014/main" id="{A73D3C61-5416-B10E-084F-B0B433C66B16}"/>
              </a:ext>
            </a:extLst>
          </p:cNvPr>
          <p:cNvSpPr>
            <a:spLocks noGrp="1"/>
          </p:cNvSpPr>
          <p:nvPr>
            <p:ph type="body" sz="quarter" idx="14"/>
          </p:nvPr>
        </p:nvSpPr>
        <p:spPr/>
        <p:txBody>
          <a:bodyPr/>
          <a:lstStyle/>
          <a:p>
            <a:r>
              <a:rPr lang="de-DE"/>
              <a:t>Mail in Ordner verschieben</a:t>
            </a:r>
          </a:p>
        </p:txBody>
      </p:sp>
      <p:sp>
        <p:nvSpPr>
          <p:cNvPr id="7" name="Textplatzhalter 6">
            <a:extLst>
              <a:ext uri="{FF2B5EF4-FFF2-40B4-BE49-F238E27FC236}">
                <a16:creationId xmlns:a16="http://schemas.microsoft.com/office/drawing/2014/main" id="{E1B72581-BC1C-85E8-54FA-C13B0F4179D9}"/>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45C470E2-2131-C30B-E9AA-53606888ED1C}"/>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8FF7CD68-39CC-FC8A-BAAA-2127BC9EA4D5}"/>
              </a:ext>
            </a:extLst>
          </p:cNvPr>
          <p:cNvSpPr>
            <a:spLocks noGrp="1"/>
          </p:cNvSpPr>
          <p:nvPr>
            <p:ph type="pic" sz="quarter" idx="23"/>
          </p:nvPr>
        </p:nvSpPr>
        <p:spPr/>
      </p:sp>
      <p:pic>
        <p:nvPicPr>
          <p:cNvPr id="4" name="Grafik 3" descr="2022-11-17 18_36_37-win10Deutsch01 - 20.52.6.241_3389 - Remotedesktopverbindung">
            <a:extLst>
              <a:ext uri="{FF2B5EF4-FFF2-40B4-BE49-F238E27FC236}">
                <a16:creationId xmlns:a16="http://schemas.microsoft.com/office/drawing/2014/main" id="{3973C714-BA04-662E-223E-6E630C4E688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6320" y="1763388"/>
            <a:ext cx="8586787" cy="4481512"/>
          </a:xfrm>
          <a:prstGeom prst="rect">
            <a:avLst/>
          </a:prstGeom>
        </p:spPr>
      </p:pic>
      <p:sp>
        <p:nvSpPr>
          <p:cNvPr id="9" name="Rechteck 8">
            <a:extLst>
              <a:ext uri="{FF2B5EF4-FFF2-40B4-BE49-F238E27FC236}">
                <a16:creationId xmlns:a16="http://schemas.microsoft.com/office/drawing/2014/main" id="{BE180176-F17F-F844-AF01-072833C51874}"/>
              </a:ext>
            </a:extLst>
          </p:cNvPr>
          <p:cNvSpPr/>
          <p:nvPr/>
        </p:nvSpPr>
        <p:spPr>
          <a:xfrm>
            <a:off x="3205567" y="3974140"/>
            <a:ext cx="2552700" cy="2895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1">
            <a:extLst>
              <a:ext uri="{FF2B5EF4-FFF2-40B4-BE49-F238E27FC236}">
                <a16:creationId xmlns:a16="http://schemas.microsoft.com/office/drawing/2014/main" id="{12A32C8D-3BFC-97FE-3EDF-6DC56F44BB30}"/>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0" name="Foliennummernplatzhalter 9">
            <a:extLst>
              <a:ext uri="{FF2B5EF4-FFF2-40B4-BE49-F238E27FC236}">
                <a16:creationId xmlns:a16="http://schemas.microsoft.com/office/drawing/2014/main" id="{544D3EAB-DF54-A23A-825D-2E8D7E92443F}"/>
              </a:ext>
            </a:extLst>
          </p:cNvPr>
          <p:cNvSpPr>
            <a:spLocks noGrp="1"/>
          </p:cNvSpPr>
          <p:nvPr>
            <p:ph type="sldNum" sz="quarter" idx="4"/>
          </p:nvPr>
        </p:nvSpPr>
        <p:spPr/>
        <p:txBody>
          <a:bodyPr/>
          <a:lstStyle/>
          <a:p>
            <a:fld id="{15DCD0A5-AC27-7949-B137-E339729CD911}" type="slidenum">
              <a:rPr lang="de-DE" smtClean="0"/>
              <a:pPr/>
              <a:t>14</a:t>
            </a:fld>
            <a:endParaRPr lang="de-DE"/>
          </a:p>
        </p:txBody>
      </p:sp>
    </p:spTree>
    <p:extLst>
      <p:ext uri="{BB962C8B-B14F-4D97-AF65-F5344CB8AC3E}">
        <p14:creationId xmlns:p14="http://schemas.microsoft.com/office/powerpoint/2010/main" val="1537600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6FF1F56-4787-A93B-CF80-779D4BAB00A1}"/>
              </a:ext>
            </a:extLst>
          </p:cNvPr>
          <p:cNvSpPr>
            <a:spLocks noGrp="1"/>
          </p:cNvSpPr>
          <p:nvPr>
            <p:ph type="title"/>
          </p:nvPr>
        </p:nvSpPr>
        <p:spPr>
          <a:xfrm>
            <a:off x="336320" y="548680"/>
            <a:ext cx="8927802" cy="387798"/>
          </a:xfrm>
        </p:spPr>
        <p:txBody>
          <a:bodyPr/>
          <a:lstStyle/>
          <a:p>
            <a:r>
              <a:rPr lang="de-DE" sz="2800"/>
              <a:t>Das Erfolgsgeheimnis: </a:t>
            </a:r>
            <a:r>
              <a:rPr lang="de-DE" sz="2800" err="1"/>
              <a:t>QuickSteps</a:t>
            </a:r>
            <a:r>
              <a:rPr lang="de-DE" sz="2800"/>
              <a:t> kombinieren (5)</a:t>
            </a:r>
          </a:p>
        </p:txBody>
      </p:sp>
      <p:sp>
        <p:nvSpPr>
          <p:cNvPr id="5" name="Textplatzhalter 4">
            <a:extLst>
              <a:ext uri="{FF2B5EF4-FFF2-40B4-BE49-F238E27FC236}">
                <a16:creationId xmlns:a16="http://schemas.microsoft.com/office/drawing/2014/main" id="{50668ECF-53D7-F688-3E44-BAF6E048FF91}"/>
              </a:ext>
            </a:extLst>
          </p:cNvPr>
          <p:cNvSpPr>
            <a:spLocks noGrp="1"/>
          </p:cNvSpPr>
          <p:nvPr>
            <p:ph type="body" sz="quarter" idx="14"/>
          </p:nvPr>
        </p:nvSpPr>
        <p:spPr/>
        <p:txBody>
          <a:bodyPr/>
          <a:lstStyle/>
          <a:p>
            <a:r>
              <a:rPr lang="de-DE"/>
              <a:t>Neuen Ordner dabei erstellen</a:t>
            </a:r>
          </a:p>
        </p:txBody>
      </p:sp>
      <p:sp>
        <p:nvSpPr>
          <p:cNvPr id="7" name="Textplatzhalter 6">
            <a:extLst>
              <a:ext uri="{FF2B5EF4-FFF2-40B4-BE49-F238E27FC236}">
                <a16:creationId xmlns:a16="http://schemas.microsoft.com/office/drawing/2014/main" id="{5E38E9AE-CFCF-B6D1-20DE-B17BD1007BE4}"/>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150917A2-2C01-38B6-9968-083D55AC72C9}"/>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4DD1D69F-D354-3016-A034-18F18996C021}"/>
              </a:ext>
            </a:extLst>
          </p:cNvPr>
          <p:cNvSpPr>
            <a:spLocks noGrp="1"/>
          </p:cNvSpPr>
          <p:nvPr>
            <p:ph type="pic" sz="quarter" idx="23"/>
          </p:nvPr>
        </p:nvSpPr>
        <p:spPr/>
      </p:sp>
      <p:pic>
        <p:nvPicPr>
          <p:cNvPr id="4" name="Grafik 3" descr="2022-11-17 18_37_18-win10Deutsch01 - 20.52.6.241_3389 - Remotedesktopverbindung">
            <a:extLst>
              <a:ext uri="{FF2B5EF4-FFF2-40B4-BE49-F238E27FC236}">
                <a16:creationId xmlns:a16="http://schemas.microsoft.com/office/drawing/2014/main" id="{2580934A-A834-6427-43F3-231A518F0E9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1631" y="1763388"/>
            <a:ext cx="8674100" cy="4481512"/>
          </a:xfrm>
          <a:prstGeom prst="rect">
            <a:avLst/>
          </a:prstGeom>
        </p:spPr>
      </p:pic>
      <p:sp>
        <p:nvSpPr>
          <p:cNvPr id="9" name="Rechteck 8">
            <a:extLst>
              <a:ext uri="{FF2B5EF4-FFF2-40B4-BE49-F238E27FC236}">
                <a16:creationId xmlns:a16="http://schemas.microsoft.com/office/drawing/2014/main" id="{84B977AF-A570-260D-B5C5-1DF81B088CE1}"/>
              </a:ext>
            </a:extLst>
          </p:cNvPr>
          <p:cNvSpPr/>
          <p:nvPr/>
        </p:nvSpPr>
        <p:spPr>
          <a:xfrm>
            <a:off x="3246121" y="3501700"/>
            <a:ext cx="2758440" cy="411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0AA70239-6536-62FC-D18F-F650FB030F7C}"/>
              </a:ext>
            </a:extLst>
          </p:cNvPr>
          <p:cNvSpPr/>
          <p:nvPr/>
        </p:nvSpPr>
        <p:spPr>
          <a:xfrm>
            <a:off x="6096001" y="3219760"/>
            <a:ext cx="1851660" cy="2819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F4C64C48-203F-89EE-82C5-D52F66B0C3B4}"/>
              </a:ext>
            </a:extLst>
          </p:cNvPr>
          <p:cNvSpPr/>
          <p:nvPr/>
        </p:nvSpPr>
        <p:spPr>
          <a:xfrm>
            <a:off x="6949441" y="5178100"/>
            <a:ext cx="548640" cy="2819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1">
            <a:extLst>
              <a:ext uri="{FF2B5EF4-FFF2-40B4-BE49-F238E27FC236}">
                <a16:creationId xmlns:a16="http://schemas.microsoft.com/office/drawing/2014/main" id="{33D4D6FC-5D2C-D9CC-C3D9-5FDC14D26FB0}"/>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2" name="Foliennummernplatzhalter 11">
            <a:extLst>
              <a:ext uri="{FF2B5EF4-FFF2-40B4-BE49-F238E27FC236}">
                <a16:creationId xmlns:a16="http://schemas.microsoft.com/office/drawing/2014/main" id="{1CAD1B74-1200-2FC7-10E3-259B51EF6AB8}"/>
              </a:ext>
            </a:extLst>
          </p:cNvPr>
          <p:cNvSpPr>
            <a:spLocks noGrp="1"/>
          </p:cNvSpPr>
          <p:nvPr>
            <p:ph type="sldNum" sz="quarter" idx="4"/>
          </p:nvPr>
        </p:nvSpPr>
        <p:spPr/>
        <p:txBody>
          <a:bodyPr/>
          <a:lstStyle/>
          <a:p>
            <a:fld id="{15DCD0A5-AC27-7949-B137-E339729CD911}" type="slidenum">
              <a:rPr lang="de-DE" smtClean="0"/>
              <a:pPr/>
              <a:t>15</a:t>
            </a:fld>
            <a:endParaRPr lang="de-DE"/>
          </a:p>
        </p:txBody>
      </p:sp>
    </p:spTree>
    <p:extLst>
      <p:ext uri="{BB962C8B-B14F-4D97-AF65-F5344CB8AC3E}">
        <p14:creationId xmlns:p14="http://schemas.microsoft.com/office/powerpoint/2010/main" val="279135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EF8AA29-9EF8-73AB-7F63-69AE98F30A39}"/>
              </a:ext>
            </a:extLst>
          </p:cNvPr>
          <p:cNvSpPr>
            <a:spLocks noGrp="1"/>
          </p:cNvSpPr>
          <p:nvPr>
            <p:ph type="title"/>
          </p:nvPr>
        </p:nvSpPr>
        <p:spPr>
          <a:xfrm>
            <a:off x="336320" y="548680"/>
            <a:ext cx="8927802" cy="387798"/>
          </a:xfrm>
        </p:spPr>
        <p:txBody>
          <a:bodyPr/>
          <a:lstStyle/>
          <a:p>
            <a:r>
              <a:rPr lang="de-DE" sz="2800"/>
              <a:t>Das Erfolgsgeheimnis: </a:t>
            </a:r>
            <a:r>
              <a:rPr lang="de-DE" sz="2800" err="1"/>
              <a:t>QuickSteps</a:t>
            </a:r>
            <a:r>
              <a:rPr lang="de-DE" sz="2800"/>
              <a:t> kombinieren (6)</a:t>
            </a:r>
          </a:p>
        </p:txBody>
      </p:sp>
      <p:sp>
        <p:nvSpPr>
          <p:cNvPr id="5" name="Textplatzhalter 4">
            <a:extLst>
              <a:ext uri="{FF2B5EF4-FFF2-40B4-BE49-F238E27FC236}">
                <a16:creationId xmlns:a16="http://schemas.microsoft.com/office/drawing/2014/main" id="{7E6AA45F-47BE-EB72-F19B-A00FACF87D08}"/>
              </a:ext>
            </a:extLst>
          </p:cNvPr>
          <p:cNvSpPr>
            <a:spLocks noGrp="1"/>
          </p:cNvSpPr>
          <p:nvPr>
            <p:ph type="body" sz="quarter" idx="14"/>
          </p:nvPr>
        </p:nvSpPr>
        <p:spPr/>
        <p:txBody>
          <a:bodyPr/>
          <a:lstStyle/>
          <a:p>
            <a:r>
              <a:rPr lang="de-DE"/>
              <a:t>Antwortmail per Optionen vorkonfigurieren</a:t>
            </a:r>
          </a:p>
        </p:txBody>
      </p:sp>
      <p:sp>
        <p:nvSpPr>
          <p:cNvPr id="7" name="Textplatzhalter 6">
            <a:extLst>
              <a:ext uri="{FF2B5EF4-FFF2-40B4-BE49-F238E27FC236}">
                <a16:creationId xmlns:a16="http://schemas.microsoft.com/office/drawing/2014/main" id="{52336B7B-5874-54CB-5BB2-9E8684A37241}"/>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2DA9BD5D-951E-7005-76C5-4A4043905A95}"/>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3232D18C-BAD1-83DA-C425-E1DF6221803B}"/>
              </a:ext>
            </a:extLst>
          </p:cNvPr>
          <p:cNvSpPr>
            <a:spLocks noGrp="1"/>
          </p:cNvSpPr>
          <p:nvPr>
            <p:ph type="pic" sz="quarter" idx="23"/>
          </p:nvPr>
        </p:nvSpPr>
        <p:spPr/>
      </p:sp>
      <p:pic>
        <p:nvPicPr>
          <p:cNvPr id="4" name="Grafik 3" descr="2022-11-17 18_37_57-win10Deutsch01 - 20.52.6.241_3389 - Remotedesktopverbindung">
            <a:extLst>
              <a:ext uri="{FF2B5EF4-FFF2-40B4-BE49-F238E27FC236}">
                <a16:creationId xmlns:a16="http://schemas.microsoft.com/office/drawing/2014/main" id="{BC75B228-DF82-8A5A-186B-5BB278AE2F5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70063" y="1919288"/>
            <a:ext cx="8651875" cy="4481512"/>
          </a:xfrm>
          <a:prstGeom prst="rect">
            <a:avLst/>
          </a:prstGeom>
        </p:spPr>
      </p:pic>
      <p:sp>
        <p:nvSpPr>
          <p:cNvPr id="9" name="Rechteck 8">
            <a:extLst>
              <a:ext uri="{FF2B5EF4-FFF2-40B4-BE49-F238E27FC236}">
                <a16:creationId xmlns:a16="http://schemas.microsoft.com/office/drawing/2014/main" id="{F287A4A6-F075-62A6-9DCB-76401B298458}"/>
              </a:ext>
            </a:extLst>
          </p:cNvPr>
          <p:cNvSpPr/>
          <p:nvPr/>
        </p:nvSpPr>
        <p:spPr>
          <a:xfrm>
            <a:off x="4739640" y="3909060"/>
            <a:ext cx="2506980" cy="2743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1">
            <a:extLst>
              <a:ext uri="{FF2B5EF4-FFF2-40B4-BE49-F238E27FC236}">
                <a16:creationId xmlns:a16="http://schemas.microsoft.com/office/drawing/2014/main" id="{AE3B30C9-63E7-ED75-1EE2-9213E23424F6}"/>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0" name="Foliennummernplatzhalter 9">
            <a:extLst>
              <a:ext uri="{FF2B5EF4-FFF2-40B4-BE49-F238E27FC236}">
                <a16:creationId xmlns:a16="http://schemas.microsoft.com/office/drawing/2014/main" id="{BC41BEC8-5DD6-6253-9672-5FF33BCEDDE7}"/>
              </a:ext>
            </a:extLst>
          </p:cNvPr>
          <p:cNvSpPr>
            <a:spLocks noGrp="1"/>
          </p:cNvSpPr>
          <p:nvPr>
            <p:ph type="sldNum" sz="quarter" idx="4"/>
          </p:nvPr>
        </p:nvSpPr>
        <p:spPr/>
        <p:txBody>
          <a:bodyPr/>
          <a:lstStyle/>
          <a:p>
            <a:fld id="{15DCD0A5-AC27-7949-B137-E339729CD911}" type="slidenum">
              <a:rPr lang="de-DE" smtClean="0"/>
              <a:pPr/>
              <a:t>16</a:t>
            </a:fld>
            <a:endParaRPr lang="de-DE"/>
          </a:p>
        </p:txBody>
      </p:sp>
    </p:spTree>
    <p:extLst>
      <p:ext uri="{BB962C8B-B14F-4D97-AF65-F5344CB8AC3E}">
        <p14:creationId xmlns:p14="http://schemas.microsoft.com/office/powerpoint/2010/main" val="4126749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B0285E2-26B1-8662-25CA-3E84BDCBD8ED}"/>
              </a:ext>
            </a:extLst>
          </p:cNvPr>
          <p:cNvSpPr>
            <a:spLocks noGrp="1"/>
          </p:cNvSpPr>
          <p:nvPr>
            <p:ph type="title"/>
          </p:nvPr>
        </p:nvSpPr>
        <p:spPr>
          <a:xfrm>
            <a:off x="336320" y="548680"/>
            <a:ext cx="8927802" cy="387798"/>
          </a:xfrm>
        </p:spPr>
        <p:txBody>
          <a:bodyPr/>
          <a:lstStyle/>
          <a:p>
            <a:r>
              <a:rPr kumimoji="0" lang="de-DE" sz="2800" b="1" i="0" u="none" strike="noStrike" kern="1200" cap="none" spc="0" normalizeH="0" baseline="0" noProof="0">
                <a:ln>
                  <a:noFill/>
                </a:ln>
                <a:solidFill>
                  <a:srgbClr val="FAB432"/>
                </a:solidFill>
                <a:effectLst/>
                <a:uLnTx/>
                <a:uFillTx/>
                <a:latin typeface="Segoe UI" panose="020B0502040204020203" pitchFamily="34" charset="0"/>
                <a:ea typeface="+mj-ea"/>
                <a:cs typeface="Segoe UI" panose="020B0502040204020203" pitchFamily="34" charset="0"/>
              </a:rPr>
              <a:t>Das Erfolgsgeheimnis: </a:t>
            </a:r>
            <a:r>
              <a:rPr kumimoji="0" lang="de-DE" sz="2800" b="1" i="0" u="none" strike="noStrike" kern="1200" cap="none" spc="0" normalizeH="0" baseline="0" noProof="0" err="1">
                <a:ln>
                  <a:noFill/>
                </a:ln>
                <a:solidFill>
                  <a:srgbClr val="FAB432"/>
                </a:solidFill>
                <a:effectLst/>
                <a:uLnTx/>
                <a:uFillTx/>
                <a:latin typeface="Segoe UI" panose="020B0502040204020203" pitchFamily="34" charset="0"/>
                <a:ea typeface="+mj-ea"/>
                <a:cs typeface="Segoe UI" panose="020B0502040204020203" pitchFamily="34" charset="0"/>
              </a:rPr>
              <a:t>QuickSteps</a:t>
            </a:r>
            <a:r>
              <a:rPr kumimoji="0" lang="de-DE" sz="2800" b="1" i="0" u="none" strike="noStrike" kern="1200" cap="none" spc="0" normalizeH="0" baseline="0" noProof="0">
                <a:ln>
                  <a:noFill/>
                </a:ln>
                <a:solidFill>
                  <a:srgbClr val="FAB432"/>
                </a:solidFill>
                <a:effectLst/>
                <a:uLnTx/>
                <a:uFillTx/>
                <a:latin typeface="Segoe UI" panose="020B0502040204020203" pitchFamily="34" charset="0"/>
                <a:ea typeface="+mj-ea"/>
                <a:cs typeface="Segoe UI" panose="020B0502040204020203" pitchFamily="34" charset="0"/>
              </a:rPr>
              <a:t> kombinieren (7)</a:t>
            </a:r>
            <a:endParaRPr lang="de-DE"/>
          </a:p>
        </p:txBody>
      </p:sp>
      <p:sp>
        <p:nvSpPr>
          <p:cNvPr id="5" name="Textplatzhalter 4">
            <a:extLst>
              <a:ext uri="{FF2B5EF4-FFF2-40B4-BE49-F238E27FC236}">
                <a16:creationId xmlns:a16="http://schemas.microsoft.com/office/drawing/2014/main" id="{44E81E2C-29B0-7965-F3E4-43F4AFE689EB}"/>
              </a:ext>
            </a:extLst>
          </p:cNvPr>
          <p:cNvSpPr>
            <a:spLocks noGrp="1"/>
          </p:cNvSpPr>
          <p:nvPr>
            <p:ph type="body" sz="quarter" idx="14"/>
          </p:nvPr>
        </p:nvSpPr>
        <p:spPr/>
        <p:txBody>
          <a:bodyPr/>
          <a:lstStyle/>
          <a:p>
            <a:endParaRPr lang="de-DE"/>
          </a:p>
        </p:txBody>
      </p:sp>
      <p:sp>
        <p:nvSpPr>
          <p:cNvPr id="7" name="Textplatzhalter 6">
            <a:extLst>
              <a:ext uri="{FF2B5EF4-FFF2-40B4-BE49-F238E27FC236}">
                <a16:creationId xmlns:a16="http://schemas.microsoft.com/office/drawing/2014/main" id="{FDC57E7E-5FA6-1709-C58D-64FC3A6B0689}"/>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66A6AA3A-E2DB-BD86-9BD4-C8DC4E66AB53}"/>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E7A30210-119C-9704-AE6E-B2A362CB9FDF}"/>
              </a:ext>
            </a:extLst>
          </p:cNvPr>
          <p:cNvSpPr>
            <a:spLocks noGrp="1"/>
          </p:cNvSpPr>
          <p:nvPr>
            <p:ph type="pic" sz="quarter" idx="23"/>
          </p:nvPr>
        </p:nvSpPr>
        <p:spPr/>
      </p:sp>
      <p:pic>
        <p:nvPicPr>
          <p:cNvPr id="4" name="Grafik 3" descr="2022-11-17 18_40_39-win10Deutsch01 - 20.52.6.241_3389 - Remotedesktopverbindung">
            <a:extLst>
              <a:ext uri="{FF2B5EF4-FFF2-40B4-BE49-F238E27FC236}">
                <a16:creationId xmlns:a16="http://schemas.microsoft.com/office/drawing/2014/main" id="{231DC52E-6419-8579-38F6-A402415E90C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7525" y="1919288"/>
            <a:ext cx="8616950" cy="4481512"/>
          </a:xfrm>
          <a:prstGeom prst="rect">
            <a:avLst/>
          </a:prstGeom>
        </p:spPr>
      </p:pic>
      <p:sp>
        <p:nvSpPr>
          <p:cNvPr id="9" name="Rechteck 8">
            <a:extLst>
              <a:ext uri="{FF2B5EF4-FFF2-40B4-BE49-F238E27FC236}">
                <a16:creationId xmlns:a16="http://schemas.microsoft.com/office/drawing/2014/main" id="{93426A34-C35B-8A39-2A1D-476FF46E15F0}"/>
              </a:ext>
            </a:extLst>
          </p:cNvPr>
          <p:cNvSpPr/>
          <p:nvPr/>
        </p:nvSpPr>
        <p:spPr>
          <a:xfrm>
            <a:off x="4671060" y="3429000"/>
            <a:ext cx="2834640" cy="16687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1">
            <a:extLst>
              <a:ext uri="{FF2B5EF4-FFF2-40B4-BE49-F238E27FC236}">
                <a16:creationId xmlns:a16="http://schemas.microsoft.com/office/drawing/2014/main" id="{2E63BA50-3B44-0F8D-3137-B2DC1CAEFDDC}"/>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0" name="Foliennummernplatzhalter 9">
            <a:extLst>
              <a:ext uri="{FF2B5EF4-FFF2-40B4-BE49-F238E27FC236}">
                <a16:creationId xmlns:a16="http://schemas.microsoft.com/office/drawing/2014/main" id="{988F2318-C0A0-171E-2CC6-5FB68A6B4201}"/>
              </a:ext>
            </a:extLst>
          </p:cNvPr>
          <p:cNvSpPr>
            <a:spLocks noGrp="1"/>
          </p:cNvSpPr>
          <p:nvPr>
            <p:ph type="sldNum" sz="quarter" idx="4"/>
          </p:nvPr>
        </p:nvSpPr>
        <p:spPr/>
        <p:txBody>
          <a:bodyPr/>
          <a:lstStyle/>
          <a:p>
            <a:fld id="{15DCD0A5-AC27-7949-B137-E339729CD911}" type="slidenum">
              <a:rPr lang="de-DE" smtClean="0"/>
              <a:pPr/>
              <a:t>17</a:t>
            </a:fld>
            <a:endParaRPr lang="de-DE"/>
          </a:p>
        </p:txBody>
      </p:sp>
    </p:spTree>
    <p:extLst>
      <p:ext uri="{BB962C8B-B14F-4D97-AF65-F5344CB8AC3E}">
        <p14:creationId xmlns:p14="http://schemas.microsoft.com/office/powerpoint/2010/main" val="2407919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128161-108B-CEA6-F80F-683026176B43}"/>
              </a:ext>
            </a:extLst>
          </p:cNvPr>
          <p:cNvSpPr>
            <a:spLocks noGrp="1"/>
          </p:cNvSpPr>
          <p:nvPr>
            <p:ph type="title"/>
          </p:nvPr>
        </p:nvSpPr>
        <p:spPr>
          <a:xfrm>
            <a:off x="336320" y="548680"/>
            <a:ext cx="8927802" cy="387798"/>
          </a:xfrm>
        </p:spPr>
        <p:txBody>
          <a:bodyPr/>
          <a:lstStyle/>
          <a:p>
            <a:r>
              <a:rPr lang="de-DE" sz="2800"/>
              <a:t>Das Erfolgsgeheimnis: </a:t>
            </a:r>
            <a:r>
              <a:rPr lang="de-DE" sz="2800" err="1"/>
              <a:t>QuickSteps</a:t>
            </a:r>
            <a:r>
              <a:rPr lang="de-DE" sz="2800"/>
              <a:t> kombinieren (8)</a:t>
            </a:r>
          </a:p>
        </p:txBody>
      </p:sp>
      <p:sp>
        <p:nvSpPr>
          <p:cNvPr id="5" name="Textplatzhalter 4">
            <a:extLst>
              <a:ext uri="{FF2B5EF4-FFF2-40B4-BE49-F238E27FC236}">
                <a16:creationId xmlns:a16="http://schemas.microsoft.com/office/drawing/2014/main" id="{58AC23B5-2648-E208-D3EE-62739FDADF45}"/>
              </a:ext>
            </a:extLst>
          </p:cNvPr>
          <p:cNvSpPr>
            <a:spLocks noGrp="1"/>
          </p:cNvSpPr>
          <p:nvPr>
            <p:ph type="body" sz="quarter" idx="14"/>
          </p:nvPr>
        </p:nvSpPr>
        <p:spPr/>
        <p:txBody>
          <a:bodyPr/>
          <a:lstStyle/>
          <a:p>
            <a:r>
              <a:rPr lang="de-DE"/>
              <a:t>Aufgabe generieren</a:t>
            </a:r>
          </a:p>
        </p:txBody>
      </p:sp>
      <p:sp>
        <p:nvSpPr>
          <p:cNvPr id="7" name="Textplatzhalter 6">
            <a:extLst>
              <a:ext uri="{FF2B5EF4-FFF2-40B4-BE49-F238E27FC236}">
                <a16:creationId xmlns:a16="http://schemas.microsoft.com/office/drawing/2014/main" id="{59CD221B-D93F-154F-4EF8-FC2C47A1F39F}"/>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E13ECB40-3484-9941-1973-0657B2BD0089}"/>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43E91CC1-93D0-A2F6-91F2-2B357F614A44}"/>
              </a:ext>
            </a:extLst>
          </p:cNvPr>
          <p:cNvSpPr>
            <a:spLocks noGrp="1"/>
          </p:cNvSpPr>
          <p:nvPr>
            <p:ph type="pic" sz="quarter" idx="23"/>
          </p:nvPr>
        </p:nvSpPr>
        <p:spPr/>
      </p:sp>
      <p:pic>
        <p:nvPicPr>
          <p:cNvPr id="4" name="Grafik 3" descr="2022-11-17 18_41_03-win10Deutsch01 - 20.52.6.241_3389 - Remotedesktopverbindung">
            <a:extLst>
              <a:ext uri="{FF2B5EF4-FFF2-40B4-BE49-F238E27FC236}">
                <a16:creationId xmlns:a16="http://schemas.microsoft.com/office/drawing/2014/main" id="{B4D80783-09DC-487A-481E-8C51E61E9A0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2288" y="1919288"/>
            <a:ext cx="8607425" cy="4481512"/>
          </a:xfrm>
          <a:prstGeom prst="rect">
            <a:avLst/>
          </a:prstGeom>
        </p:spPr>
      </p:pic>
      <p:sp>
        <p:nvSpPr>
          <p:cNvPr id="9" name="Rechteck 8">
            <a:extLst>
              <a:ext uri="{FF2B5EF4-FFF2-40B4-BE49-F238E27FC236}">
                <a16:creationId xmlns:a16="http://schemas.microsoft.com/office/drawing/2014/main" id="{F012A0B5-5EB8-2D7A-DBCF-6146ABEA443C}"/>
              </a:ext>
            </a:extLst>
          </p:cNvPr>
          <p:cNvSpPr/>
          <p:nvPr/>
        </p:nvSpPr>
        <p:spPr>
          <a:xfrm>
            <a:off x="4663440" y="3992880"/>
            <a:ext cx="2423160" cy="205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1">
            <a:extLst>
              <a:ext uri="{FF2B5EF4-FFF2-40B4-BE49-F238E27FC236}">
                <a16:creationId xmlns:a16="http://schemas.microsoft.com/office/drawing/2014/main" id="{A1BC9BB4-87E8-2032-B084-C6FFC710FA83}"/>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0" name="Foliennummernplatzhalter 9">
            <a:extLst>
              <a:ext uri="{FF2B5EF4-FFF2-40B4-BE49-F238E27FC236}">
                <a16:creationId xmlns:a16="http://schemas.microsoft.com/office/drawing/2014/main" id="{90D3844A-99E9-F649-1CEA-808C7D31880E}"/>
              </a:ext>
            </a:extLst>
          </p:cNvPr>
          <p:cNvSpPr>
            <a:spLocks noGrp="1"/>
          </p:cNvSpPr>
          <p:nvPr>
            <p:ph type="sldNum" sz="quarter" idx="4"/>
          </p:nvPr>
        </p:nvSpPr>
        <p:spPr/>
        <p:txBody>
          <a:bodyPr/>
          <a:lstStyle/>
          <a:p>
            <a:fld id="{15DCD0A5-AC27-7949-B137-E339729CD911}" type="slidenum">
              <a:rPr lang="de-DE" smtClean="0"/>
              <a:pPr/>
              <a:t>18</a:t>
            </a:fld>
            <a:endParaRPr lang="de-DE"/>
          </a:p>
        </p:txBody>
      </p:sp>
    </p:spTree>
    <p:extLst>
      <p:ext uri="{BB962C8B-B14F-4D97-AF65-F5344CB8AC3E}">
        <p14:creationId xmlns:p14="http://schemas.microsoft.com/office/powerpoint/2010/main" val="2715411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DC6BAD9-ED53-0403-60B2-7B7D6631BAA7}"/>
              </a:ext>
            </a:extLst>
          </p:cNvPr>
          <p:cNvSpPr>
            <a:spLocks noGrp="1"/>
          </p:cNvSpPr>
          <p:nvPr>
            <p:ph type="title"/>
          </p:nvPr>
        </p:nvSpPr>
        <p:spPr>
          <a:xfrm>
            <a:off x="336320" y="548680"/>
            <a:ext cx="8927802" cy="387798"/>
          </a:xfrm>
        </p:spPr>
        <p:txBody>
          <a:bodyPr/>
          <a:lstStyle/>
          <a:p>
            <a:r>
              <a:rPr kumimoji="0" lang="de-DE" sz="2800" b="1" i="0" u="none" strike="noStrike" kern="1200" cap="none" spc="0" normalizeH="0" baseline="0" noProof="0">
                <a:ln>
                  <a:noFill/>
                </a:ln>
                <a:solidFill>
                  <a:srgbClr val="FAB432"/>
                </a:solidFill>
                <a:effectLst/>
                <a:uLnTx/>
                <a:uFillTx/>
                <a:latin typeface="Segoe UI" panose="020B0502040204020203" pitchFamily="34" charset="0"/>
                <a:ea typeface="+mj-ea"/>
                <a:cs typeface="Segoe UI" panose="020B0502040204020203" pitchFamily="34" charset="0"/>
              </a:rPr>
              <a:t>Das Erfolgsgeheimnis: </a:t>
            </a:r>
            <a:r>
              <a:rPr kumimoji="0" lang="de-DE" sz="2800" b="1" i="0" u="none" strike="noStrike" kern="1200" cap="none" spc="0" normalizeH="0" baseline="0" noProof="0" err="1">
                <a:ln>
                  <a:noFill/>
                </a:ln>
                <a:solidFill>
                  <a:srgbClr val="FAB432"/>
                </a:solidFill>
                <a:effectLst/>
                <a:uLnTx/>
                <a:uFillTx/>
                <a:latin typeface="Segoe UI" panose="020B0502040204020203" pitchFamily="34" charset="0"/>
                <a:ea typeface="+mj-ea"/>
                <a:cs typeface="Segoe UI" panose="020B0502040204020203" pitchFamily="34" charset="0"/>
              </a:rPr>
              <a:t>QuickSteps</a:t>
            </a:r>
            <a:r>
              <a:rPr kumimoji="0" lang="de-DE" sz="2800" b="1" i="0" u="none" strike="noStrike" kern="1200" cap="none" spc="0" normalizeH="0" baseline="0" noProof="0">
                <a:ln>
                  <a:noFill/>
                </a:ln>
                <a:solidFill>
                  <a:srgbClr val="FAB432"/>
                </a:solidFill>
                <a:effectLst/>
                <a:uLnTx/>
                <a:uFillTx/>
                <a:latin typeface="Segoe UI" panose="020B0502040204020203" pitchFamily="34" charset="0"/>
                <a:ea typeface="+mj-ea"/>
                <a:cs typeface="Segoe UI" panose="020B0502040204020203" pitchFamily="34" charset="0"/>
              </a:rPr>
              <a:t> anwenden</a:t>
            </a:r>
            <a:endParaRPr lang="de-DE"/>
          </a:p>
        </p:txBody>
      </p:sp>
      <p:sp>
        <p:nvSpPr>
          <p:cNvPr id="5" name="Textplatzhalter 4">
            <a:extLst>
              <a:ext uri="{FF2B5EF4-FFF2-40B4-BE49-F238E27FC236}">
                <a16:creationId xmlns:a16="http://schemas.microsoft.com/office/drawing/2014/main" id="{FCD6A40B-A3AF-EDA5-EE95-66C60B3B81A6}"/>
              </a:ext>
            </a:extLst>
          </p:cNvPr>
          <p:cNvSpPr>
            <a:spLocks noGrp="1"/>
          </p:cNvSpPr>
          <p:nvPr>
            <p:ph type="body" sz="quarter" idx="14"/>
          </p:nvPr>
        </p:nvSpPr>
        <p:spPr/>
        <p:txBody>
          <a:bodyPr/>
          <a:lstStyle/>
          <a:p>
            <a:endParaRPr lang="de-DE"/>
          </a:p>
        </p:txBody>
      </p:sp>
      <p:sp>
        <p:nvSpPr>
          <p:cNvPr id="7" name="Textplatzhalter 6">
            <a:extLst>
              <a:ext uri="{FF2B5EF4-FFF2-40B4-BE49-F238E27FC236}">
                <a16:creationId xmlns:a16="http://schemas.microsoft.com/office/drawing/2014/main" id="{96CFEEE3-FE12-94D1-3978-8A2F76997FCC}"/>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D0A64BB7-4B02-F589-5D7B-8210FFB83E5D}"/>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FBB5B3D5-CF09-39A6-3F7F-48E762341C70}"/>
              </a:ext>
            </a:extLst>
          </p:cNvPr>
          <p:cNvSpPr>
            <a:spLocks noGrp="1"/>
          </p:cNvSpPr>
          <p:nvPr>
            <p:ph type="pic" sz="quarter" idx="23"/>
          </p:nvPr>
        </p:nvSpPr>
        <p:spPr/>
      </p:sp>
      <p:pic>
        <p:nvPicPr>
          <p:cNvPr id="4" name="Grafik 3" descr="2022-11-17 18_41_59-win10Deutsch01 - 20.52.6.241_3389 - Remotedesktopverbindung">
            <a:extLst>
              <a:ext uri="{FF2B5EF4-FFF2-40B4-BE49-F238E27FC236}">
                <a16:creationId xmlns:a16="http://schemas.microsoft.com/office/drawing/2014/main" id="{4C71BA72-3D5B-A958-55D9-D1F5BA239BA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78000" y="1919288"/>
            <a:ext cx="8634413" cy="4481512"/>
          </a:xfrm>
          <a:prstGeom prst="rect">
            <a:avLst/>
          </a:prstGeom>
        </p:spPr>
      </p:pic>
      <p:sp>
        <p:nvSpPr>
          <p:cNvPr id="9" name="Rechteck 8">
            <a:extLst>
              <a:ext uri="{FF2B5EF4-FFF2-40B4-BE49-F238E27FC236}">
                <a16:creationId xmlns:a16="http://schemas.microsoft.com/office/drawing/2014/main" id="{5334C1A5-8CC6-EAEB-C511-44DEADE619E6}"/>
              </a:ext>
            </a:extLst>
          </p:cNvPr>
          <p:cNvSpPr/>
          <p:nvPr/>
        </p:nvSpPr>
        <p:spPr>
          <a:xfrm>
            <a:off x="5074920" y="2651760"/>
            <a:ext cx="944880" cy="1828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1">
            <a:extLst>
              <a:ext uri="{FF2B5EF4-FFF2-40B4-BE49-F238E27FC236}">
                <a16:creationId xmlns:a16="http://schemas.microsoft.com/office/drawing/2014/main" id="{97427765-C305-DD93-C35A-A4CEDE0FC3E8}"/>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0" name="Foliennummernplatzhalter 9">
            <a:extLst>
              <a:ext uri="{FF2B5EF4-FFF2-40B4-BE49-F238E27FC236}">
                <a16:creationId xmlns:a16="http://schemas.microsoft.com/office/drawing/2014/main" id="{253306D0-5236-63FC-C5FA-953E87493AE1}"/>
              </a:ext>
            </a:extLst>
          </p:cNvPr>
          <p:cNvSpPr>
            <a:spLocks noGrp="1"/>
          </p:cNvSpPr>
          <p:nvPr>
            <p:ph type="sldNum" sz="quarter" idx="4"/>
          </p:nvPr>
        </p:nvSpPr>
        <p:spPr/>
        <p:txBody>
          <a:bodyPr/>
          <a:lstStyle/>
          <a:p>
            <a:fld id="{15DCD0A5-AC27-7949-B137-E339729CD911}" type="slidenum">
              <a:rPr lang="de-DE" smtClean="0"/>
              <a:pPr/>
              <a:t>19</a:t>
            </a:fld>
            <a:endParaRPr lang="de-DE"/>
          </a:p>
        </p:txBody>
      </p:sp>
    </p:spTree>
    <p:extLst>
      <p:ext uri="{BB962C8B-B14F-4D97-AF65-F5344CB8AC3E}">
        <p14:creationId xmlns:p14="http://schemas.microsoft.com/office/powerpoint/2010/main" val="157192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44A484B-7A4F-2448-80E4-DDA9A3AFF7B9}"/>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3" name="Foliennummernplatzhalter 2">
            <a:extLst>
              <a:ext uri="{FF2B5EF4-FFF2-40B4-BE49-F238E27FC236}">
                <a16:creationId xmlns:a16="http://schemas.microsoft.com/office/drawing/2014/main" id="{95EB5D55-2ED9-E646-9306-5B57CD26002A}"/>
              </a:ext>
            </a:extLst>
          </p:cNvPr>
          <p:cNvSpPr>
            <a:spLocks noGrp="1"/>
          </p:cNvSpPr>
          <p:nvPr>
            <p:ph type="sldNum" sz="quarter" idx="4"/>
          </p:nvPr>
        </p:nvSpPr>
        <p:spPr/>
        <p:txBody>
          <a:bodyPr/>
          <a:lstStyle/>
          <a:p>
            <a:fld id="{15DCD0A5-AC27-7949-B137-E339729CD911}" type="slidenum">
              <a:rPr lang="de-DE" smtClean="0"/>
              <a:pPr/>
              <a:t>2</a:t>
            </a:fld>
            <a:endParaRPr lang="de-DE"/>
          </a:p>
        </p:txBody>
      </p:sp>
      <p:sp>
        <p:nvSpPr>
          <p:cNvPr id="4" name="Textplatzhalter 3">
            <a:extLst>
              <a:ext uri="{FF2B5EF4-FFF2-40B4-BE49-F238E27FC236}">
                <a16:creationId xmlns:a16="http://schemas.microsoft.com/office/drawing/2014/main" id="{E5B40CCC-DAE1-9E4F-9824-3B800ADC3A58}"/>
              </a:ext>
            </a:extLst>
          </p:cNvPr>
          <p:cNvSpPr>
            <a:spLocks noGrp="1"/>
          </p:cNvSpPr>
          <p:nvPr>
            <p:ph type="body" sz="quarter" idx="22"/>
          </p:nvPr>
        </p:nvSpPr>
        <p:spPr/>
        <p:txBody>
          <a:bodyPr/>
          <a:lstStyle/>
          <a:p>
            <a:endParaRPr lang="de-DE"/>
          </a:p>
        </p:txBody>
      </p:sp>
      <p:sp>
        <p:nvSpPr>
          <p:cNvPr id="5" name="Titel 4">
            <a:extLst>
              <a:ext uri="{FF2B5EF4-FFF2-40B4-BE49-F238E27FC236}">
                <a16:creationId xmlns:a16="http://schemas.microsoft.com/office/drawing/2014/main" id="{18B60C88-2283-3A45-967F-F6F776511800}"/>
              </a:ext>
            </a:extLst>
          </p:cNvPr>
          <p:cNvSpPr>
            <a:spLocks noGrp="1"/>
          </p:cNvSpPr>
          <p:nvPr>
            <p:ph type="title"/>
          </p:nvPr>
        </p:nvSpPr>
        <p:spPr/>
        <p:txBody>
          <a:bodyPr/>
          <a:lstStyle/>
          <a:p>
            <a:r>
              <a:rPr lang="de-DE" err="1"/>
              <a:t>Referent:innen</a:t>
            </a:r>
            <a:r>
              <a:rPr lang="de-DE"/>
              <a:t> </a:t>
            </a:r>
          </a:p>
        </p:txBody>
      </p:sp>
      <p:sp>
        <p:nvSpPr>
          <p:cNvPr id="7" name="Textplatzhalter 6">
            <a:extLst>
              <a:ext uri="{FF2B5EF4-FFF2-40B4-BE49-F238E27FC236}">
                <a16:creationId xmlns:a16="http://schemas.microsoft.com/office/drawing/2014/main" id="{E19C6241-E0AA-5547-B9A3-E81841CBFFEC}"/>
              </a:ext>
            </a:extLst>
          </p:cNvPr>
          <p:cNvSpPr>
            <a:spLocks noGrp="1"/>
          </p:cNvSpPr>
          <p:nvPr>
            <p:ph type="body" sz="quarter" idx="16"/>
          </p:nvPr>
        </p:nvSpPr>
        <p:spPr>
          <a:xfrm>
            <a:off x="2355933" y="2993960"/>
            <a:ext cx="3826818" cy="3252095"/>
          </a:xfrm>
        </p:spPr>
        <p:txBody>
          <a:bodyPr>
            <a:noAutofit/>
          </a:bodyPr>
          <a:lstStyle/>
          <a:p>
            <a:r>
              <a:rPr lang="de-DE" sz="1500" b="1"/>
              <a:t>Learning Consultant bei tts. </a:t>
            </a:r>
            <a:br>
              <a:rPr lang="de-DE" sz="1500" b="1"/>
            </a:br>
            <a:r>
              <a:rPr lang="de-DE" sz="1500"/>
              <a:t>Projektmitglied des tts Microsoft Empowerment Portfolios. Sie berät Sie gerne zu den Einsatzmöglichkeiten unserer Lernformate. </a:t>
            </a:r>
          </a:p>
          <a:p>
            <a:r>
              <a:rPr lang="de-DE" sz="1500" b="1"/>
              <a:t>tts </a:t>
            </a:r>
            <a:r>
              <a:rPr lang="de-DE" sz="1500"/>
              <a:t>Standort: Wien, Österreich </a:t>
            </a:r>
          </a:p>
        </p:txBody>
      </p:sp>
      <p:sp>
        <p:nvSpPr>
          <p:cNvPr id="6" name="Textplatzhalter 5">
            <a:extLst>
              <a:ext uri="{FF2B5EF4-FFF2-40B4-BE49-F238E27FC236}">
                <a16:creationId xmlns:a16="http://schemas.microsoft.com/office/drawing/2014/main" id="{595DD8F9-B231-5E43-81FE-B2112BD35D63}"/>
              </a:ext>
            </a:extLst>
          </p:cNvPr>
          <p:cNvSpPr>
            <a:spLocks noGrp="1"/>
          </p:cNvSpPr>
          <p:nvPr>
            <p:ph type="body" sz="quarter" idx="14"/>
          </p:nvPr>
        </p:nvSpPr>
        <p:spPr>
          <a:xfrm>
            <a:off x="2570071" y="2633688"/>
            <a:ext cx="3260138" cy="166199"/>
          </a:xfrm>
        </p:spPr>
        <p:txBody>
          <a:bodyPr>
            <a:noAutofit/>
          </a:bodyPr>
          <a:lstStyle/>
          <a:p>
            <a:r>
              <a:rPr lang="de-DE" sz="1600"/>
              <a:t>Maleen Neuenhofer</a:t>
            </a:r>
          </a:p>
        </p:txBody>
      </p:sp>
      <p:sp>
        <p:nvSpPr>
          <p:cNvPr id="14" name="Ellipse 13">
            <a:extLst>
              <a:ext uri="{FF2B5EF4-FFF2-40B4-BE49-F238E27FC236}">
                <a16:creationId xmlns:a16="http://schemas.microsoft.com/office/drawing/2014/main" id="{1C562083-DEB2-8D50-D524-8B78ED5916D1}"/>
              </a:ext>
            </a:extLst>
          </p:cNvPr>
          <p:cNvSpPr/>
          <p:nvPr/>
        </p:nvSpPr>
        <p:spPr>
          <a:xfrm>
            <a:off x="217089" y="2685489"/>
            <a:ext cx="1904400" cy="1904400"/>
          </a:xfrm>
          <a:prstGeom prst="ellipse">
            <a:avLst/>
          </a:prstGeom>
          <a:blipFill dpi="0" rotWithShape="1">
            <a:blip r:embed="rId3"/>
            <a:srcRect/>
            <a:stretch>
              <a:fillRect l="-15000" r="-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platzhalter 9">
            <a:extLst>
              <a:ext uri="{FF2B5EF4-FFF2-40B4-BE49-F238E27FC236}">
                <a16:creationId xmlns:a16="http://schemas.microsoft.com/office/drawing/2014/main" id="{E6C58E47-5AD7-13F3-3C3A-F81FC6F4B06B}"/>
              </a:ext>
            </a:extLst>
          </p:cNvPr>
          <p:cNvSpPr>
            <a:spLocks noGrp="1"/>
          </p:cNvSpPr>
          <p:nvPr>
            <p:ph type="body" sz="quarter" idx="26"/>
          </p:nvPr>
        </p:nvSpPr>
        <p:spPr>
          <a:xfrm>
            <a:off x="8402193" y="2964293"/>
            <a:ext cx="3531067" cy="2187640"/>
          </a:xfrm>
        </p:spPr>
        <p:txBody>
          <a:bodyPr>
            <a:normAutofit/>
          </a:bodyPr>
          <a:lstStyle/>
          <a:p>
            <a:r>
              <a:rPr lang="de-DE" sz="1500" b="1"/>
              <a:t>Produktmanagerin bei tts.</a:t>
            </a:r>
            <a:br>
              <a:rPr lang="de-DE" sz="1500" b="1"/>
            </a:br>
            <a:r>
              <a:rPr lang="de-DE" sz="1500"/>
              <a:t>Sie verantwortet die Lernlösung </a:t>
            </a:r>
            <a:br>
              <a:rPr lang="de-DE" sz="1500"/>
            </a:br>
            <a:r>
              <a:rPr lang="de-DE" sz="1500"/>
              <a:t>tts Microsoft Empowerment und berät Kunden zum passenden Lernkonzept für ihre Migration.</a:t>
            </a:r>
          </a:p>
          <a:p>
            <a:r>
              <a:rPr lang="de-DE" sz="1500" b="1"/>
              <a:t>tts </a:t>
            </a:r>
            <a:r>
              <a:rPr lang="de-DE" sz="1500"/>
              <a:t>Standort: Köln, Deutschland </a:t>
            </a:r>
          </a:p>
        </p:txBody>
      </p:sp>
      <p:sp>
        <p:nvSpPr>
          <p:cNvPr id="16" name="Textplatzhalter 10">
            <a:extLst>
              <a:ext uri="{FF2B5EF4-FFF2-40B4-BE49-F238E27FC236}">
                <a16:creationId xmlns:a16="http://schemas.microsoft.com/office/drawing/2014/main" id="{7F948934-2294-2FF0-F4E1-6C103716957E}"/>
              </a:ext>
            </a:extLst>
          </p:cNvPr>
          <p:cNvSpPr>
            <a:spLocks noGrp="1"/>
          </p:cNvSpPr>
          <p:nvPr>
            <p:ph type="body" sz="quarter" idx="27"/>
          </p:nvPr>
        </p:nvSpPr>
        <p:spPr>
          <a:xfrm>
            <a:off x="8591603" y="2633688"/>
            <a:ext cx="3260138" cy="166199"/>
          </a:xfrm>
        </p:spPr>
        <p:txBody>
          <a:bodyPr>
            <a:noAutofit/>
          </a:bodyPr>
          <a:lstStyle/>
          <a:p>
            <a:r>
              <a:rPr lang="de-DE" sz="1600"/>
              <a:t>Isabell Sauter</a:t>
            </a:r>
          </a:p>
        </p:txBody>
      </p:sp>
      <p:pic>
        <p:nvPicPr>
          <p:cNvPr id="17" name="Grafik 16" descr="Ein Bild, das Person, Kleidung, Anzug, darstellend enthält.&#10;&#10;Automatisch generierte Beschreibung">
            <a:extLst>
              <a:ext uri="{FF2B5EF4-FFF2-40B4-BE49-F238E27FC236}">
                <a16:creationId xmlns:a16="http://schemas.microsoft.com/office/drawing/2014/main" id="{7DA28668-6E85-2BE1-47E6-582E2B74C504}"/>
              </a:ext>
            </a:extLst>
          </p:cNvPr>
          <p:cNvPicPr>
            <a:picLocks noChangeAspect="1"/>
          </p:cNvPicPr>
          <p:nvPr/>
        </p:nvPicPr>
        <p:blipFill rotWithShape="1">
          <a:blip r:embed="rId4">
            <a:extLst>
              <a:ext uri="{28A0092B-C50C-407E-A947-70E740481C1C}">
                <a14:useLocalDpi xmlns:a14="http://schemas.microsoft.com/office/drawing/2010/main" val="0"/>
              </a:ext>
            </a:extLst>
          </a:blip>
          <a:srcRect l="25332" t="123" r="3978" b="-1"/>
          <a:stretch/>
        </p:blipFill>
        <p:spPr>
          <a:xfrm>
            <a:off x="6346931" y="2799888"/>
            <a:ext cx="1976590" cy="1980000"/>
          </a:xfrm>
          <a:prstGeom prst="ellipse">
            <a:avLst/>
          </a:prstGeom>
        </p:spPr>
      </p:pic>
    </p:spTree>
    <p:extLst>
      <p:ext uri="{BB962C8B-B14F-4D97-AF65-F5344CB8AC3E}">
        <p14:creationId xmlns:p14="http://schemas.microsoft.com/office/powerpoint/2010/main" val="413484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42BE9C7-FC44-488E-9FDB-0DFE938DE184}"/>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3" name="Foliennummernplatzhalter 2">
            <a:extLst>
              <a:ext uri="{FF2B5EF4-FFF2-40B4-BE49-F238E27FC236}">
                <a16:creationId xmlns:a16="http://schemas.microsoft.com/office/drawing/2014/main" id="{8404560E-721E-4B5A-A642-1C600837374B}"/>
              </a:ext>
            </a:extLst>
          </p:cNvPr>
          <p:cNvSpPr>
            <a:spLocks noGrp="1"/>
          </p:cNvSpPr>
          <p:nvPr>
            <p:ph type="sldNum" sz="quarter" idx="4"/>
          </p:nvPr>
        </p:nvSpPr>
        <p:spPr/>
        <p:txBody>
          <a:bodyPr/>
          <a:lstStyle/>
          <a:p>
            <a:fld id="{15DCD0A5-AC27-7949-B137-E339729CD911}" type="slidenum">
              <a:rPr lang="de-DE" smtClean="0"/>
              <a:pPr/>
              <a:t>20</a:t>
            </a:fld>
            <a:endParaRPr lang="de-DE"/>
          </a:p>
        </p:txBody>
      </p:sp>
      <p:sp>
        <p:nvSpPr>
          <p:cNvPr id="4" name="Titel 3">
            <a:extLst>
              <a:ext uri="{FF2B5EF4-FFF2-40B4-BE49-F238E27FC236}">
                <a16:creationId xmlns:a16="http://schemas.microsoft.com/office/drawing/2014/main" id="{86A8858E-3945-4300-9EED-FE3807B3BB3F}"/>
              </a:ext>
            </a:extLst>
          </p:cNvPr>
          <p:cNvSpPr>
            <a:spLocks noGrp="1"/>
          </p:cNvSpPr>
          <p:nvPr>
            <p:ph type="title"/>
          </p:nvPr>
        </p:nvSpPr>
        <p:spPr>
          <a:xfrm>
            <a:off x="336320" y="531428"/>
            <a:ext cx="8927802" cy="415498"/>
          </a:xfrm>
        </p:spPr>
        <p:txBody>
          <a:bodyPr/>
          <a:lstStyle/>
          <a:p>
            <a:r>
              <a:rPr lang="de-DE"/>
              <a:t>tts Microsoft Empowerment</a:t>
            </a:r>
          </a:p>
        </p:txBody>
      </p:sp>
      <p:sp>
        <p:nvSpPr>
          <p:cNvPr id="9" name="Rechteck 8">
            <a:extLst>
              <a:ext uri="{FF2B5EF4-FFF2-40B4-BE49-F238E27FC236}">
                <a16:creationId xmlns:a16="http://schemas.microsoft.com/office/drawing/2014/main" id="{5220641A-2EFA-44BF-828C-4669A94AE5F4}"/>
              </a:ext>
            </a:extLst>
          </p:cNvPr>
          <p:cNvSpPr/>
          <p:nvPr/>
        </p:nvSpPr>
        <p:spPr>
          <a:xfrm>
            <a:off x="54055" y="3495539"/>
            <a:ext cx="126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latin typeface="Segoe UI" panose="020B0502040204020203" pitchFamily="34" charset="0"/>
                <a:cs typeface="Segoe UI" panose="020B0502040204020203" pitchFamily="34" charset="0"/>
              </a:rPr>
              <a:t>Projekt</a:t>
            </a:r>
            <a:r>
              <a:rPr lang="en-US" b="1">
                <a:latin typeface="Segoe UI" panose="020B0502040204020203" pitchFamily="34" charset="0"/>
                <a:cs typeface="Segoe UI" panose="020B0502040204020203" pitchFamily="34" charset="0"/>
              </a:rPr>
              <a:t>-Start</a:t>
            </a:r>
          </a:p>
        </p:txBody>
      </p:sp>
      <p:sp>
        <p:nvSpPr>
          <p:cNvPr id="10" name="Rechteck 9">
            <a:extLst>
              <a:ext uri="{FF2B5EF4-FFF2-40B4-BE49-F238E27FC236}">
                <a16:creationId xmlns:a16="http://schemas.microsoft.com/office/drawing/2014/main" id="{811FC924-F28F-4A52-B984-066CEA17E85A}"/>
              </a:ext>
            </a:extLst>
          </p:cNvPr>
          <p:cNvSpPr/>
          <p:nvPr/>
        </p:nvSpPr>
        <p:spPr>
          <a:xfrm>
            <a:off x="1337924" y="4424410"/>
            <a:ext cx="900000"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300" b="1">
                <a:latin typeface="Segoe UI" panose="020B0502040204020203" pitchFamily="34" charset="0"/>
                <a:cs typeface="Segoe UI" panose="020B0502040204020203" pitchFamily="34" charset="0"/>
              </a:rPr>
              <a:t>Scoping Workshop</a:t>
            </a:r>
          </a:p>
        </p:txBody>
      </p:sp>
      <p:sp>
        <p:nvSpPr>
          <p:cNvPr id="12" name="Teilkreis 11">
            <a:extLst>
              <a:ext uri="{FF2B5EF4-FFF2-40B4-BE49-F238E27FC236}">
                <a16:creationId xmlns:a16="http://schemas.microsoft.com/office/drawing/2014/main" id="{DC0CC9AE-FBC9-4514-B20D-353EBADC88D6}"/>
              </a:ext>
            </a:extLst>
          </p:cNvPr>
          <p:cNvSpPr/>
          <p:nvPr/>
        </p:nvSpPr>
        <p:spPr>
          <a:xfrm rot="16200000">
            <a:off x="1353658" y="4437459"/>
            <a:ext cx="1788770" cy="1828838"/>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ilkreis 13">
            <a:extLst>
              <a:ext uri="{FF2B5EF4-FFF2-40B4-BE49-F238E27FC236}">
                <a16:creationId xmlns:a16="http://schemas.microsoft.com/office/drawing/2014/main" id="{239F8A7B-E0EC-412F-827B-F63FC14BDF4A}"/>
              </a:ext>
            </a:extLst>
          </p:cNvPr>
          <p:cNvSpPr/>
          <p:nvPr/>
        </p:nvSpPr>
        <p:spPr>
          <a:xfrm rot="5400000">
            <a:off x="445707" y="3515251"/>
            <a:ext cx="1809938" cy="1777319"/>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575C4212-54A0-45A5-85EC-D0587AA8FD79}"/>
              </a:ext>
            </a:extLst>
          </p:cNvPr>
          <p:cNvSpPr/>
          <p:nvPr/>
        </p:nvSpPr>
        <p:spPr>
          <a:xfrm>
            <a:off x="10679752" y="1614382"/>
            <a:ext cx="1512248"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latin typeface="Segoe UI" panose="020B0502040204020203" pitchFamily="34" charset="0"/>
                <a:cs typeface="Segoe UI" panose="020B0502040204020203" pitchFamily="34" charset="0"/>
              </a:rPr>
              <a:t>Erfolgreiche Einführung</a:t>
            </a:r>
          </a:p>
        </p:txBody>
      </p:sp>
      <p:sp>
        <p:nvSpPr>
          <p:cNvPr id="17" name="Rechteck 16">
            <a:extLst>
              <a:ext uri="{FF2B5EF4-FFF2-40B4-BE49-F238E27FC236}">
                <a16:creationId xmlns:a16="http://schemas.microsoft.com/office/drawing/2014/main" id="{A140797C-265F-4193-A306-55F9FCBC0454}"/>
              </a:ext>
            </a:extLst>
          </p:cNvPr>
          <p:cNvSpPr/>
          <p:nvPr/>
        </p:nvSpPr>
        <p:spPr>
          <a:xfrm>
            <a:off x="3205633" y="4422296"/>
            <a:ext cx="90000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300" b="1">
                <a:latin typeface="Segoe UI" panose="020B0502040204020203" pitchFamily="34" charset="0"/>
                <a:cs typeface="Segoe UI" panose="020B0502040204020203" pitchFamily="34" charset="0"/>
              </a:rPr>
              <a:t>Trailer</a:t>
            </a:r>
          </a:p>
        </p:txBody>
      </p:sp>
      <p:sp>
        <p:nvSpPr>
          <p:cNvPr id="18" name="Teilkreis 17">
            <a:extLst>
              <a:ext uri="{FF2B5EF4-FFF2-40B4-BE49-F238E27FC236}">
                <a16:creationId xmlns:a16="http://schemas.microsoft.com/office/drawing/2014/main" id="{215906A8-52AE-4704-9831-D53132FF18C5}"/>
              </a:ext>
            </a:extLst>
          </p:cNvPr>
          <p:cNvSpPr/>
          <p:nvPr/>
        </p:nvSpPr>
        <p:spPr>
          <a:xfrm rot="10800000">
            <a:off x="2311837" y="4454721"/>
            <a:ext cx="1799998" cy="1800000"/>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hteck 19">
            <a:extLst>
              <a:ext uri="{FF2B5EF4-FFF2-40B4-BE49-F238E27FC236}">
                <a16:creationId xmlns:a16="http://schemas.microsoft.com/office/drawing/2014/main" id="{B818E284-01A9-4152-A2D9-8EDC752773C4}"/>
              </a:ext>
            </a:extLst>
          </p:cNvPr>
          <p:cNvSpPr/>
          <p:nvPr/>
        </p:nvSpPr>
        <p:spPr>
          <a:xfrm>
            <a:off x="2275214" y="5356689"/>
            <a:ext cx="9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hteck 20">
            <a:extLst>
              <a:ext uri="{FF2B5EF4-FFF2-40B4-BE49-F238E27FC236}">
                <a16:creationId xmlns:a16="http://schemas.microsoft.com/office/drawing/2014/main" id="{A981F6BA-6B0D-49D3-A332-9AADCD0D8CA4}"/>
              </a:ext>
            </a:extLst>
          </p:cNvPr>
          <p:cNvSpPr/>
          <p:nvPr/>
        </p:nvSpPr>
        <p:spPr>
          <a:xfrm>
            <a:off x="4141277" y="1634076"/>
            <a:ext cx="900000" cy="90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latin typeface="Segoe UI" panose="020B0502040204020203" pitchFamily="34" charset="0"/>
                <a:cs typeface="Segoe UI" panose="020B0502040204020203" pitchFamily="34" charset="0"/>
              </a:rPr>
              <a:t>Blended Learning</a:t>
            </a:r>
          </a:p>
        </p:txBody>
      </p:sp>
      <p:sp>
        <p:nvSpPr>
          <p:cNvPr id="22" name="Teilkreis 21">
            <a:extLst>
              <a:ext uri="{FF2B5EF4-FFF2-40B4-BE49-F238E27FC236}">
                <a16:creationId xmlns:a16="http://schemas.microsoft.com/office/drawing/2014/main" id="{F4E0608E-4732-44D8-9875-2CCF7DBB51F3}"/>
              </a:ext>
            </a:extLst>
          </p:cNvPr>
          <p:cNvSpPr/>
          <p:nvPr/>
        </p:nvSpPr>
        <p:spPr>
          <a:xfrm>
            <a:off x="3208177" y="1638795"/>
            <a:ext cx="1788566" cy="1790562"/>
          </a:xfrm>
          <a:prstGeom prst="pie">
            <a:avLst>
              <a:gd name="adj1" fmla="val 10803547"/>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hteck 23">
            <a:extLst>
              <a:ext uri="{FF2B5EF4-FFF2-40B4-BE49-F238E27FC236}">
                <a16:creationId xmlns:a16="http://schemas.microsoft.com/office/drawing/2014/main" id="{700DA158-E05A-4077-A71F-BEFB18E83EB6}"/>
              </a:ext>
            </a:extLst>
          </p:cNvPr>
          <p:cNvSpPr/>
          <p:nvPr/>
        </p:nvSpPr>
        <p:spPr>
          <a:xfrm>
            <a:off x="5074377" y="1635010"/>
            <a:ext cx="9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b="1">
                <a:latin typeface="Segoe UI" panose="020B0502040204020203" pitchFamily="34" charset="0"/>
                <a:cs typeface="Segoe UI" panose="020B0502040204020203" pitchFamily="34" charset="0"/>
              </a:rPr>
              <a:t>E-Learnings</a:t>
            </a:r>
          </a:p>
        </p:txBody>
      </p:sp>
      <p:sp>
        <p:nvSpPr>
          <p:cNvPr id="25" name="Teilkreis 24">
            <a:extLst>
              <a:ext uri="{FF2B5EF4-FFF2-40B4-BE49-F238E27FC236}">
                <a16:creationId xmlns:a16="http://schemas.microsoft.com/office/drawing/2014/main" id="{7E2E85C7-BEBB-40E9-B1AC-21370596DB23}"/>
              </a:ext>
            </a:extLst>
          </p:cNvPr>
          <p:cNvSpPr/>
          <p:nvPr/>
        </p:nvSpPr>
        <p:spPr>
          <a:xfrm rot="5400000">
            <a:off x="6087096" y="1641408"/>
            <a:ext cx="1733908" cy="1754650"/>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hteck 25">
            <a:extLst>
              <a:ext uri="{FF2B5EF4-FFF2-40B4-BE49-F238E27FC236}">
                <a16:creationId xmlns:a16="http://schemas.microsoft.com/office/drawing/2014/main" id="{3CACD39A-E310-4B0F-82CF-23854B8B4314}"/>
              </a:ext>
            </a:extLst>
          </p:cNvPr>
          <p:cNvSpPr/>
          <p:nvPr/>
        </p:nvSpPr>
        <p:spPr>
          <a:xfrm>
            <a:off x="6931375" y="2561237"/>
            <a:ext cx="900000" cy="900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300" b="1">
                <a:latin typeface="Segoe UI" panose="020B0502040204020203" pitchFamily="34" charset="0"/>
                <a:cs typeface="Segoe UI" panose="020B0502040204020203" pitchFamily="34" charset="0"/>
              </a:rPr>
              <a:t>Coaching</a:t>
            </a:r>
          </a:p>
        </p:txBody>
      </p:sp>
      <p:sp>
        <p:nvSpPr>
          <p:cNvPr id="27" name="Rechteck 26">
            <a:extLst>
              <a:ext uri="{FF2B5EF4-FFF2-40B4-BE49-F238E27FC236}">
                <a16:creationId xmlns:a16="http://schemas.microsoft.com/office/drawing/2014/main" id="{3EE33852-81A9-4C08-88D2-DC8BAE7CCF81}"/>
              </a:ext>
            </a:extLst>
          </p:cNvPr>
          <p:cNvSpPr/>
          <p:nvPr/>
        </p:nvSpPr>
        <p:spPr>
          <a:xfrm>
            <a:off x="6931375" y="3492039"/>
            <a:ext cx="900000" cy="900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latin typeface="Segoe UI" panose="020B0502040204020203" pitchFamily="34" charset="0"/>
                <a:cs typeface="Segoe UI" panose="020B0502040204020203" pitchFamily="34" charset="0"/>
              </a:rPr>
              <a:t>Key User</a:t>
            </a:r>
          </a:p>
        </p:txBody>
      </p:sp>
      <p:sp>
        <p:nvSpPr>
          <p:cNvPr id="28" name="Rechteck 27">
            <a:extLst>
              <a:ext uri="{FF2B5EF4-FFF2-40B4-BE49-F238E27FC236}">
                <a16:creationId xmlns:a16="http://schemas.microsoft.com/office/drawing/2014/main" id="{309839B3-B8A9-40C8-83C0-B22E7B0D2BA4}"/>
              </a:ext>
            </a:extLst>
          </p:cNvPr>
          <p:cNvSpPr/>
          <p:nvPr/>
        </p:nvSpPr>
        <p:spPr>
          <a:xfrm>
            <a:off x="6931375" y="4422296"/>
            <a:ext cx="900000" cy="900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latin typeface="Segoe UI" panose="020B0502040204020203" pitchFamily="34" charset="0"/>
                <a:cs typeface="Segoe UI" panose="020B0502040204020203" pitchFamily="34" charset="0"/>
              </a:rPr>
              <a:t>Change Agents</a:t>
            </a:r>
          </a:p>
        </p:txBody>
      </p:sp>
      <p:sp>
        <p:nvSpPr>
          <p:cNvPr id="30" name="Teilkreis 29">
            <a:extLst>
              <a:ext uri="{FF2B5EF4-FFF2-40B4-BE49-F238E27FC236}">
                <a16:creationId xmlns:a16="http://schemas.microsoft.com/office/drawing/2014/main" id="{F859BED9-1981-4C3E-9C24-89CFC51E071E}"/>
              </a:ext>
            </a:extLst>
          </p:cNvPr>
          <p:cNvSpPr/>
          <p:nvPr/>
        </p:nvSpPr>
        <p:spPr>
          <a:xfrm rot="16200000">
            <a:off x="6937458" y="4452579"/>
            <a:ext cx="1794654" cy="1806820"/>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hteck 30">
            <a:extLst>
              <a:ext uri="{FF2B5EF4-FFF2-40B4-BE49-F238E27FC236}">
                <a16:creationId xmlns:a16="http://schemas.microsoft.com/office/drawing/2014/main" id="{8CCC7DBA-2A23-4BDF-B809-0E28B77767F4}"/>
              </a:ext>
            </a:extLst>
          </p:cNvPr>
          <p:cNvSpPr/>
          <p:nvPr/>
        </p:nvSpPr>
        <p:spPr>
          <a:xfrm>
            <a:off x="7882425" y="5350843"/>
            <a:ext cx="900000" cy="90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Segoe UI" panose="020B0502040204020203" pitchFamily="34" charset="0"/>
                <a:cs typeface="Segoe UI" panose="020B0502040204020203" pitchFamily="34" charset="0"/>
              </a:rPr>
              <a:t>Rollout</a:t>
            </a:r>
          </a:p>
        </p:txBody>
      </p:sp>
      <p:sp>
        <p:nvSpPr>
          <p:cNvPr id="34" name="Rechteck 33">
            <a:extLst>
              <a:ext uri="{FF2B5EF4-FFF2-40B4-BE49-F238E27FC236}">
                <a16:creationId xmlns:a16="http://schemas.microsoft.com/office/drawing/2014/main" id="{ECDC2E73-E272-4885-8865-0271BBC7153A}"/>
              </a:ext>
            </a:extLst>
          </p:cNvPr>
          <p:cNvSpPr/>
          <p:nvPr/>
        </p:nvSpPr>
        <p:spPr>
          <a:xfrm>
            <a:off x="8808899" y="4416423"/>
            <a:ext cx="90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300" b="1">
                <a:latin typeface="Segoe UI" panose="020B0502040204020203" pitchFamily="34" charset="0"/>
                <a:cs typeface="Segoe UI" panose="020B0502040204020203" pitchFamily="34" charset="0"/>
              </a:rPr>
              <a:t>Per-</a:t>
            </a:r>
            <a:r>
              <a:rPr lang="en-US" sz="1300" b="1" err="1">
                <a:latin typeface="Segoe UI" panose="020B0502040204020203" pitchFamily="34" charset="0"/>
                <a:cs typeface="Segoe UI" panose="020B0502040204020203" pitchFamily="34" charset="0"/>
              </a:rPr>
              <a:t>formance</a:t>
            </a:r>
            <a:r>
              <a:rPr lang="en-US" sz="1300" b="1">
                <a:latin typeface="Segoe UI" panose="020B0502040204020203" pitchFamily="34" charset="0"/>
                <a:cs typeface="Segoe UI" panose="020B0502040204020203" pitchFamily="34" charset="0"/>
              </a:rPr>
              <a:t> Support</a:t>
            </a:r>
          </a:p>
        </p:txBody>
      </p:sp>
      <p:sp>
        <p:nvSpPr>
          <p:cNvPr id="35" name="Teilkreis 34">
            <a:extLst>
              <a:ext uri="{FF2B5EF4-FFF2-40B4-BE49-F238E27FC236}">
                <a16:creationId xmlns:a16="http://schemas.microsoft.com/office/drawing/2014/main" id="{7987E2ED-0D43-44FE-BD28-79DB24AE12F7}"/>
              </a:ext>
            </a:extLst>
          </p:cNvPr>
          <p:cNvSpPr/>
          <p:nvPr/>
        </p:nvSpPr>
        <p:spPr>
          <a:xfrm rot="10800000">
            <a:off x="7924015" y="4458662"/>
            <a:ext cx="1784884" cy="1783802"/>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hteck 35">
            <a:extLst>
              <a:ext uri="{FF2B5EF4-FFF2-40B4-BE49-F238E27FC236}">
                <a16:creationId xmlns:a16="http://schemas.microsoft.com/office/drawing/2014/main" id="{6CC65F34-C9D0-4CEF-B4D8-4389B3C12577}"/>
              </a:ext>
            </a:extLst>
          </p:cNvPr>
          <p:cNvSpPr/>
          <p:nvPr/>
        </p:nvSpPr>
        <p:spPr>
          <a:xfrm>
            <a:off x="9750782" y="1620971"/>
            <a:ext cx="9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hteck 36">
            <a:extLst>
              <a:ext uri="{FF2B5EF4-FFF2-40B4-BE49-F238E27FC236}">
                <a16:creationId xmlns:a16="http://schemas.microsoft.com/office/drawing/2014/main" id="{797B608D-D8AE-4231-B134-4B437B69D70B}"/>
              </a:ext>
            </a:extLst>
          </p:cNvPr>
          <p:cNvSpPr/>
          <p:nvPr/>
        </p:nvSpPr>
        <p:spPr>
          <a:xfrm>
            <a:off x="8808899" y="3482030"/>
            <a:ext cx="90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300" b="1" err="1">
                <a:latin typeface="Segoe UI" panose="020B0502040204020203" pitchFamily="34" charset="0"/>
                <a:cs typeface="Segoe UI" panose="020B0502040204020203" pitchFamily="34" charset="0"/>
              </a:rPr>
              <a:t>Lern</a:t>
            </a:r>
            <a:r>
              <a:rPr lang="en-US" sz="1300" b="1">
                <a:latin typeface="Segoe UI" panose="020B0502040204020203" pitchFamily="34" charset="0"/>
                <a:cs typeface="Segoe UI" panose="020B0502040204020203" pitchFamily="34" charset="0"/>
              </a:rPr>
              <a:t>-</a:t>
            </a:r>
            <a:br>
              <a:rPr lang="en-US" sz="1300" b="1">
                <a:latin typeface="Segoe UI" panose="020B0502040204020203" pitchFamily="34" charset="0"/>
                <a:cs typeface="Segoe UI" panose="020B0502040204020203" pitchFamily="34" charset="0"/>
              </a:rPr>
            </a:br>
            <a:r>
              <a:rPr lang="en-US" sz="1300" b="1">
                <a:latin typeface="Segoe UI" panose="020B0502040204020203" pitchFamily="34" charset="0"/>
                <a:cs typeface="Segoe UI" panose="020B0502040204020203" pitchFamily="34" charset="0"/>
              </a:rPr>
              <a:t>café</a:t>
            </a:r>
          </a:p>
        </p:txBody>
      </p:sp>
      <p:sp>
        <p:nvSpPr>
          <p:cNvPr id="38" name="Teilkreis 37">
            <a:extLst>
              <a:ext uri="{FF2B5EF4-FFF2-40B4-BE49-F238E27FC236}">
                <a16:creationId xmlns:a16="http://schemas.microsoft.com/office/drawing/2014/main" id="{A502BFB3-C32D-4314-B5EF-9CCE919BC13F}"/>
              </a:ext>
            </a:extLst>
          </p:cNvPr>
          <p:cNvSpPr/>
          <p:nvPr/>
        </p:nvSpPr>
        <p:spPr>
          <a:xfrm>
            <a:off x="8831867" y="1629231"/>
            <a:ext cx="1754064" cy="1771512"/>
          </a:xfrm>
          <a:prstGeom prst="pie">
            <a:avLst>
              <a:gd name="adj1" fmla="val 10813401"/>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hteck 38">
            <a:extLst>
              <a:ext uri="{FF2B5EF4-FFF2-40B4-BE49-F238E27FC236}">
                <a16:creationId xmlns:a16="http://schemas.microsoft.com/office/drawing/2014/main" id="{118679D7-8CAE-4410-A197-D4FDF9FE900F}"/>
              </a:ext>
            </a:extLst>
          </p:cNvPr>
          <p:cNvSpPr/>
          <p:nvPr/>
        </p:nvSpPr>
        <p:spPr>
          <a:xfrm>
            <a:off x="8808899" y="2551773"/>
            <a:ext cx="90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300" b="1">
                <a:latin typeface="Segoe UI" panose="020B0502040204020203" pitchFamily="34" charset="0"/>
                <a:cs typeface="Segoe UI" panose="020B0502040204020203" pitchFamily="34" charset="0"/>
              </a:rPr>
              <a:t>Floor-runner</a:t>
            </a:r>
          </a:p>
        </p:txBody>
      </p:sp>
      <p:sp>
        <p:nvSpPr>
          <p:cNvPr id="42" name="Rechteck 41">
            <a:extLst>
              <a:ext uri="{FF2B5EF4-FFF2-40B4-BE49-F238E27FC236}">
                <a16:creationId xmlns:a16="http://schemas.microsoft.com/office/drawing/2014/main" id="{11F07661-4BBA-491B-BB65-CACD583A7990}"/>
              </a:ext>
            </a:extLst>
          </p:cNvPr>
          <p:cNvSpPr/>
          <p:nvPr/>
        </p:nvSpPr>
        <p:spPr>
          <a:xfrm>
            <a:off x="3205634" y="2561237"/>
            <a:ext cx="90000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300" b="1">
                <a:latin typeface="Segoe UI" panose="020B0502040204020203" pitchFamily="34" charset="0"/>
                <a:cs typeface="Segoe UI" panose="020B0502040204020203" pitchFamily="34" charset="0"/>
              </a:rPr>
              <a:t>Webinar</a:t>
            </a:r>
          </a:p>
        </p:txBody>
      </p:sp>
      <p:sp>
        <p:nvSpPr>
          <p:cNvPr id="43" name="Rechteck 42">
            <a:extLst>
              <a:ext uri="{FF2B5EF4-FFF2-40B4-BE49-F238E27FC236}">
                <a16:creationId xmlns:a16="http://schemas.microsoft.com/office/drawing/2014/main" id="{E616AD29-51B7-41E7-9314-CC308BF78263}"/>
              </a:ext>
            </a:extLst>
          </p:cNvPr>
          <p:cNvSpPr/>
          <p:nvPr/>
        </p:nvSpPr>
        <p:spPr>
          <a:xfrm>
            <a:off x="3208177" y="3492039"/>
            <a:ext cx="90000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300" b="1">
                <a:latin typeface="Segoe UI" panose="020B0502040204020203" pitchFamily="34" charset="0"/>
                <a:cs typeface="Segoe UI" panose="020B0502040204020203" pitchFamily="34" charset="0"/>
              </a:rPr>
              <a:t>Workplace Videos</a:t>
            </a:r>
          </a:p>
        </p:txBody>
      </p:sp>
      <p:sp>
        <p:nvSpPr>
          <p:cNvPr id="44" name="Rechteck 43">
            <a:extLst>
              <a:ext uri="{FF2B5EF4-FFF2-40B4-BE49-F238E27FC236}">
                <a16:creationId xmlns:a16="http://schemas.microsoft.com/office/drawing/2014/main" id="{183498B0-6FD1-43CA-B30D-115B0D32F000}"/>
              </a:ext>
            </a:extLst>
          </p:cNvPr>
          <p:cNvSpPr/>
          <p:nvPr/>
        </p:nvSpPr>
        <p:spPr>
          <a:xfrm>
            <a:off x="6006191" y="1634076"/>
            <a:ext cx="9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latin typeface="Segoe UI" panose="020B0502040204020203" pitchFamily="34" charset="0"/>
                <a:cs typeface="Segoe UI" panose="020B0502040204020203" pitchFamily="34" charset="0"/>
              </a:rPr>
              <a:t>Online Sessions</a:t>
            </a:r>
          </a:p>
        </p:txBody>
      </p:sp>
      <p:sp>
        <p:nvSpPr>
          <p:cNvPr id="56" name="Textplatzhalter 3">
            <a:extLst>
              <a:ext uri="{FF2B5EF4-FFF2-40B4-BE49-F238E27FC236}">
                <a16:creationId xmlns:a16="http://schemas.microsoft.com/office/drawing/2014/main" id="{274FD511-5D3B-C23D-BF49-14162AB754F1}"/>
              </a:ext>
            </a:extLst>
          </p:cNvPr>
          <p:cNvSpPr>
            <a:spLocks noGrp="1"/>
          </p:cNvSpPr>
          <p:nvPr>
            <p:ph type="body" sz="quarter" idx="14"/>
          </p:nvPr>
        </p:nvSpPr>
        <p:spPr>
          <a:xfrm>
            <a:off x="331097" y="924173"/>
            <a:ext cx="8927802" cy="276999"/>
          </a:xfrm>
        </p:spPr>
        <p:txBody>
          <a:bodyPr>
            <a:normAutofit/>
          </a:bodyPr>
          <a:lstStyle/>
          <a:p>
            <a:r>
              <a:rPr lang="de-DE" sz="1800"/>
              <a:t>Ihr Werkzeugkasten für die Arbeit mit Microsoft 365</a:t>
            </a:r>
          </a:p>
        </p:txBody>
      </p:sp>
    </p:spTree>
    <p:extLst>
      <p:ext uri="{BB962C8B-B14F-4D97-AF65-F5344CB8AC3E}">
        <p14:creationId xmlns:p14="http://schemas.microsoft.com/office/powerpoint/2010/main" val="1341171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BCA96D52-077B-7C05-41A3-6D1267F341A9}"/>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3" name="Foliennummernplatzhalter 2">
            <a:extLst>
              <a:ext uri="{FF2B5EF4-FFF2-40B4-BE49-F238E27FC236}">
                <a16:creationId xmlns:a16="http://schemas.microsoft.com/office/drawing/2014/main" id="{AAED6931-B945-DEBA-F9BA-D181C2155A77}"/>
              </a:ext>
            </a:extLst>
          </p:cNvPr>
          <p:cNvSpPr>
            <a:spLocks noGrp="1"/>
          </p:cNvSpPr>
          <p:nvPr>
            <p:ph type="sldNum" sz="quarter" idx="4"/>
          </p:nvPr>
        </p:nvSpPr>
        <p:spPr/>
        <p:txBody>
          <a:bodyPr/>
          <a:lstStyle/>
          <a:p>
            <a:fld id="{15DCD0A5-AC27-7949-B137-E339729CD911}" type="slidenum">
              <a:rPr lang="de-DE" smtClean="0"/>
              <a:pPr/>
              <a:t>21</a:t>
            </a:fld>
            <a:endParaRPr lang="de-DE"/>
          </a:p>
        </p:txBody>
      </p:sp>
      <p:sp>
        <p:nvSpPr>
          <p:cNvPr id="4" name="Titel 3">
            <a:extLst>
              <a:ext uri="{FF2B5EF4-FFF2-40B4-BE49-F238E27FC236}">
                <a16:creationId xmlns:a16="http://schemas.microsoft.com/office/drawing/2014/main" id="{B2F43C45-E6E9-FA1E-4C03-CBA04CC73A15}"/>
              </a:ext>
            </a:extLst>
          </p:cNvPr>
          <p:cNvSpPr>
            <a:spLocks noGrp="1"/>
          </p:cNvSpPr>
          <p:nvPr>
            <p:ph type="title"/>
          </p:nvPr>
        </p:nvSpPr>
        <p:spPr/>
        <p:txBody>
          <a:bodyPr/>
          <a:lstStyle/>
          <a:p>
            <a:r>
              <a:rPr lang="de-DE"/>
              <a:t>Workflow WBTs</a:t>
            </a:r>
            <a:endParaRPr lang="en-US"/>
          </a:p>
        </p:txBody>
      </p:sp>
      <p:sp>
        <p:nvSpPr>
          <p:cNvPr id="5" name="Textplatzhalter 4">
            <a:extLst>
              <a:ext uri="{FF2B5EF4-FFF2-40B4-BE49-F238E27FC236}">
                <a16:creationId xmlns:a16="http://schemas.microsoft.com/office/drawing/2014/main" id="{3A467E29-2380-B8E8-CFF2-3B1C5A2ACA9C}"/>
              </a:ext>
            </a:extLst>
          </p:cNvPr>
          <p:cNvSpPr>
            <a:spLocks noGrp="1"/>
          </p:cNvSpPr>
          <p:nvPr>
            <p:ph type="body" sz="quarter" idx="14"/>
          </p:nvPr>
        </p:nvSpPr>
        <p:spPr/>
        <p:txBody>
          <a:bodyPr/>
          <a:lstStyle/>
          <a:p>
            <a:endParaRPr lang="en-US"/>
          </a:p>
        </p:txBody>
      </p:sp>
      <p:sp>
        <p:nvSpPr>
          <p:cNvPr id="6" name="Textplatzhalter 5">
            <a:extLst>
              <a:ext uri="{FF2B5EF4-FFF2-40B4-BE49-F238E27FC236}">
                <a16:creationId xmlns:a16="http://schemas.microsoft.com/office/drawing/2014/main" id="{EABB52F4-36D1-5755-7DFC-F3DDE53C1303}"/>
              </a:ext>
            </a:extLst>
          </p:cNvPr>
          <p:cNvSpPr>
            <a:spLocks noGrp="1"/>
          </p:cNvSpPr>
          <p:nvPr>
            <p:ph type="body" sz="quarter" idx="22"/>
          </p:nvPr>
        </p:nvSpPr>
        <p:spPr/>
        <p:txBody>
          <a:bodyPr/>
          <a:lstStyle/>
          <a:p>
            <a:endParaRPr lang="en-US"/>
          </a:p>
        </p:txBody>
      </p:sp>
      <p:sp>
        <p:nvSpPr>
          <p:cNvPr id="7" name="Textplatzhalter 6">
            <a:extLst>
              <a:ext uri="{FF2B5EF4-FFF2-40B4-BE49-F238E27FC236}">
                <a16:creationId xmlns:a16="http://schemas.microsoft.com/office/drawing/2014/main" id="{3690239F-33A6-78DD-DE7A-4A3239D6C370}"/>
              </a:ext>
            </a:extLst>
          </p:cNvPr>
          <p:cNvSpPr>
            <a:spLocks noGrp="1"/>
          </p:cNvSpPr>
          <p:nvPr>
            <p:ph type="body" sz="quarter" idx="16"/>
          </p:nvPr>
        </p:nvSpPr>
        <p:spPr/>
        <p:txBody>
          <a:bodyPr/>
          <a:lstStyle/>
          <a:p>
            <a:endParaRPr lang="en-US"/>
          </a:p>
        </p:txBody>
      </p:sp>
      <p:pic>
        <p:nvPicPr>
          <p:cNvPr id="14" name="Grafik 13">
            <a:extLst>
              <a:ext uri="{FF2B5EF4-FFF2-40B4-BE49-F238E27FC236}">
                <a16:creationId xmlns:a16="http://schemas.microsoft.com/office/drawing/2014/main" id="{F45E4CDB-91BF-A600-2633-8813F9EBBD8F}"/>
              </a:ext>
            </a:extLst>
          </p:cNvPr>
          <p:cNvPicPr>
            <a:picLocks noChangeAspect="1"/>
          </p:cNvPicPr>
          <p:nvPr/>
        </p:nvPicPr>
        <p:blipFill rotWithShape="1">
          <a:blip r:embed="rId3">
            <a:extLst>
              <a:ext uri="{28A0092B-C50C-407E-A947-70E740481C1C}">
                <a14:useLocalDpi xmlns:a14="http://schemas.microsoft.com/office/drawing/2010/main" val="0"/>
              </a:ext>
            </a:extLst>
          </a:blip>
          <a:srcRect l="16976" r="8729"/>
          <a:stretch/>
        </p:blipFill>
        <p:spPr>
          <a:xfrm>
            <a:off x="0" y="0"/>
            <a:ext cx="12192000" cy="6410325"/>
          </a:xfrm>
          <a:prstGeom prst="rect">
            <a:avLst/>
          </a:prstGeom>
        </p:spPr>
      </p:pic>
    </p:spTree>
    <p:extLst>
      <p:ext uri="{BB962C8B-B14F-4D97-AF65-F5344CB8AC3E}">
        <p14:creationId xmlns:p14="http://schemas.microsoft.com/office/powerpoint/2010/main" val="355005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E46503B1-0E81-408D-B3A7-E53CD474A71D}"/>
              </a:ext>
            </a:extLst>
          </p:cNvPr>
          <p:cNvSpPr>
            <a:spLocks noGrp="1"/>
          </p:cNvSpPr>
          <p:nvPr>
            <p:ph type="ftr" sz="quarter" idx="3"/>
          </p:nvPr>
        </p:nvSpPr>
        <p:spPr>
          <a:xfrm>
            <a:off x="11353736" y="6582976"/>
            <a:ext cx="64" cy="138499"/>
          </a:xfrm>
        </p:spPr>
        <p:txBody>
          <a:bodyPr/>
          <a:lstStyle/>
          <a:p>
            <a:endParaRPr lang="de-DE"/>
          </a:p>
        </p:txBody>
      </p:sp>
      <p:sp>
        <p:nvSpPr>
          <p:cNvPr id="3" name="Foliennummernplatzhalter 2">
            <a:extLst>
              <a:ext uri="{FF2B5EF4-FFF2-40B4-BE49-F238E27FC236}">
                <a16:creationId xmlns:a16="http://schemas.microsoft.com/office/drawing/2014/main" id="{2FDF8199-D14B-44CB-9460-4AFF3B2B7298}"/>
              </a:ext>
            </a:extLst>
          </p:cNvPr>
          <p:cNvSpPr>
            <a:spLocks noGrp="1"/>
          </p:cNvSpPr>
          <p:nvPr>
            <p:ph type="sldNum" sz="quarter" idx="4"/>
          </p:nvPr>
        </p:nvSpPr>
        <p:spPr/>
        <p:txBody>
          <a:bodyPr/>
          <a:lstStyle/>
          <a:p>
            <a:fld id="{15DCD0A5-AC27-7949-B137-E339729CD911}" type="slidenum">
              <a:rPr lang="de-DE" smtClean="0"/>
              <a:pPr/>
              <a:t>22</a:t>
            </a:fld>
            <a:endParaRPr lang="de-DE"/>
          </a:p>
        </p:txBody>
      </p:sp>
      <p:sp>
        <p:nvSpPr>
          <p:cNvPr id="1025" name="Textplatzhalter 1024">
            <a:extLst>
              <a:ext uri="{FF2B5EF4-FFF2-40B4-BE49-F238E27FC236}">
                <a16:creationId xmlns:a16="http://schemas.microsoft.com/office/drawing/2014/main" id="{37F487DA-7E11-0CC6-13ED-B448130CEC0D}"/>
              </a:ext>
            </a:extLst>
          </p:cNvPr>
          <p:cNvSpPr>
            <a:spLocks noGrp="1"/>
          </p:cNvSpPr>
          <p:nvPr>
            <p:ph type="body" sz="quarter" idx="34"/>
          </p:nvPr>
        </p:nvSpPr>
        <p:spPr>
          <a:xfrm>
            <a:off x="246274" y="1792407"/>
            <a:ext cx="7145126" cy="2160467"/>
          </a:xfrm>
        </p:spPr>
        <p:txBody>
          <a:bodyPr/>
          <a:lstStyle/>
          <a:p>
            <a:r>
              <a:rPr lang="de-DE" sz="1800"/>
              <a:t>Lernen Sie die neuen Möglichkeiten der Zusammenarbeit kennen</a:t>
            </a:r>
          </a:p>
          <a:p>
            <a:r>
              <a:rPr lang="de-DE" sz="1800"/>
              <a:t>Nutzen Sie das Potential von Microsoft 365 durch das Kombinieren von Apps</a:t>
            </a:r>
          </a:p>
          <a:p>
            <a:r>
              <a:rPr lang="de-DE" sz="1800"/>
              <a:t>10 kollaborative Prozesse</a:t>
            </a:r>
          </a:p>
          <a:p>
            <a:r>
              <a:rPr lang="de-DE" sz="1800"/>
              <a:t>Max. Länge von 10-15 Minuten </a:t>
            </a:r>
          </a:p>
        </p:txBody>
      </p:sp>
      <p:sp>
        <p:nvSpPr>
          <p:cNvPr id="13" name="Titel 12">
            <a:extLst>
              <a:ext uri="{FF2B5EF4-FFF2-40B4-BE49-F238E27FC236}">
                <a16:creationId xmlns:a16="http://schemas.microsoft.com/office/drawing/2014/main" id="{8F557C9A-E63D-4FCE-BEF3-7FB242B18964}"/>
              </a:ext>
            </a:extLst>
          </p:cNvPr>
          <p:cNvSpPr>
            <a:spLocks noGrp="1"/>
          </p:cNvSpPr>
          <p:nvPr>
            <p:ph type="title"/>
          </p:nvPr>
        </p:nvSpPr>
        <p:spPr>
          <a:xfrm>
            <a:off x="336320" y="548680"/>
            <a:ext cx="8927802" cy="415498"/>
          </a:xfrm>
        </p:spPr>
        <p:txBody>
          <a:bodyPr/>
          <a:lstStyle/>
          <a:p>
            <a:r>
              <a:rPr lang="en-US"/>
              <a:t>Workflow WBTs</a:t>
            </a:r>
          </a:p>
        </p:txBody>
      </p:sp>
      <p:sp>
        <p:nvSpPr>
          <p:cNvPr id="18" name="Textplatzhalter 17">
            <a:extLst>
              <a:ext uri="{FF2B5EF4-FFF2-40B4-BE49-F238E27FC236}">
                <a16:creationId xmlns:a16="http://schemas.microsoft.com/office/drawing/2014/main" id="{F3C73B15-F852-86E1-F43A-F5775EED356C}"/>
              </a:ext>
            </a:extLst>
          </p:cNvPr>
          <p:cNvSpPr>
            <a:spLocks noGrp="1"/>
          </p:cNvSpPr>
          <p:nvPr>
            <p:ph type="body" sz="quarter" idx="15"/>
          </p:nvPr>
        </p:nvSpPr>
        <p:spPr/>
        <p:txBody>
          <a:bodyPr/>
          <a:lstStyle/>
          <a:p>
            <a:endParaRPr lang="en-US"/>
          </a:p>
        </p:txBody>
      </p:sp>
      <p:pic>
        <p:nvPicPr>
          <p:cNvPr id="39" name="Grafik 38">
            <a:extLst>
              <a:ext uri="{FF2B5EF4-FFF2-40B4-BE49-F238E27FC236}">
                <a16:creationId xmlns:a16="http://schemas.microsoft.com/office/drawing/2014/main" id="{86C1DA28-F92B-6482-5A06-4742F5C89A4F}"/>
              </a:ext>
            </a:extLst>
          </p:cNvPr>
          <p:cNvPicPr>
            <a:picLocks noChangeAspect="1"/>
          </p:cNvPicPr>
          <p:nvPr/>
        </p:nvPicPr>
        <p:blipFill>
          <a:blip r:embed="rId3"/>
          <a:stretch>
            <a:fillRect/>
          </a:stretch>
        </p:blipFill>
        <p:spPr>
          <a:xfrm>
            <a:off x="1750405" y="4405848"/>
            <a:ext cx="360000" cy="360000"/>
          </a:xfrm>
          <a:prstGeom prst="rect">
            <a:avLst/>
          </a:prstGeom>
        </p:spPr>
      </p:pic>
      <p:pic>
        <p:nvPicPr>
          <p:cNvPr id="43" name="Grafik 42" descr="Ein Bild, das Text, Erste Hilfe-Kasten, Uhr enthält.&#10;&#10;Automatisch generierte Beschreibung">
            <a:extLst>
              <a:ext uri="{FF2B5EF4-FFF2-40B4-BE49-F238E27FC236}">
                <a16:creationId xmlns:a16="http://schemas.microsoft.com/office/drawing/2014/main" id="{2783540F-1F7C-C039-0806-444D20D21D0F}"/>
              </a:ext>
            </a:extLst>
          </p:cNvPr>
          <p:cNvPicPr>
            <a:picLocks noChangeAspect="1"/>
          </p:cNvPicPr>
          <p:nvPr/>
        </p:nvPicPr>
        <p:blipFill>
          <a:blip r:embed="rId4"/>
          <a:stretch>
            <a:fillRect/>
          </a:stretch>
        </p:blipFill>
        <p:spPr>
          <a:xfrm>
            <a:off x="4332135" y="4405848"/>
            <a:ext cx="387060" cy="360000"/>
          </a:xfrm>
          <a:prstGeom prst="rect">
            <a:avLst/>
          </a:prstGeom>
        </p:spPr>
      </p:pic>
      <p:pic>
        <p:nvPicPr>
          <p:cNvPr id="45" name="Grafik 44" descr="Ein Bild, das Text, dunkel, Bildschirm enthält.&#10;&#10;Automatisch generierte Beschreibung">
            <a:extLst>
              <a:ext uri="{FF2B5EF4-FFF2-40B4-BE49-F238E27FC236}">
                <a16:creationId xmlns:a16="http://schemas.microsoft.com/office/drawing/2014/main" id="{EF4E4A76-2EA5-E605-704F-E80B9988044B}"/>
              </a:ext>
            </a:extLst>
          </p:cNvPr>
          <p:cNvPicPr>
            <a:picLocks noChangeAspect="1"/>
          </p:cNvPicPr>
          <p:nvPr/>
        </p:nvPicPr>
        <p:blipFill rotWithShape="1">
          <a:blip r:embed="rId5"/>
          <a:srcRect l="24272" t="30828" r="29484" b="35411"/>
          <a:stretch/>
        </p:blipFill>
        <p:spPr>
          <a:xfrm>
            <a:off x="418025" y="4388757"/>
            <a:ext cx="493110" cy="360001"/>
          </a:xfrm>
          <a:prstGeom prst="rect">
            <a:avLst/>
          </a:prstGeom>
        </p:spPr>
      </p:pic>
      <p:pic>
        <p:nvPicPr>
          <p:cNvPr id="46" name="Grafik 45" descr="Ein Bild, das Zubehör, Vektorgrafiken, Silhouette enthält.&#10;&#10;Automatisch generierte Beschreibung">
            <a:extLst>
              <a:ext uri="{FF2B5EF4-FFF2-40B4-BE49-F238E27FC236}">
                <a16:creationId xmlns:a16="http://schemas.microsoft.com/office/drawing/2014/main" id="{67B0536A-6917-1FD9-47DA-F872B505A32D}"/>
              </a:ext>
            </a:extLst>
          </p:cNvPr>
          <p:cNvPicPr>
            <a:picLocks noChangeAspect="1"/>
          </p:cNvPicPr>
          <p:nvPr/>
        </p:nvPicPr>
        <p:blipFill>
          <a:blip r:embed="rId6"/>
          <a:stretch>
            <a:fillRect/>
          </a:stretch>
        </p:blipFill>
        <p:spPr>
          <a:xfrm>
            <a:off x="2931095" y="4405848"/>
            <a:ext cx="561770" cy="360000"/>
          </a:xfrm>
          <a:prstGeom prst="rect">
            <a:avLst/>
          </a:prstGeom>
        </p:spPr>
      </p:pic>
      <p:pic>
        <p:nvPicPr>
          <p:cNvPr id="47" name="Grafik 46">
            <a:extLst>
              <a:ext uri="{FF2B5EF4-FFF2-40B4-BE49-F238E27FC236}">
                <a16:creationId xmlns:a16="http://schemas.microsoft.com/office/drawing/2014/main" id="{1D2AC6DE-8D79-6E60-1E59-A001181E00EF}"/>
              </a:ext>
            </a:extLst>
          </p:cNvPr>
          <p:cNvPicPr>
            <a:picLocks noChangeAspect="1"/>
          </p:cNvPicPr>
          <p:nvPr/>
        </p:nvPicPr>
        <p:blipFill>
          <a:blip r:embed="rId7"/>
          <a:stretch>
            <a:fillRect/>
          </a:stretch>
        </p:blipFill>
        <p:spPr>
          <a:xfrm>
            <a:off x="7273329" y="-3701623"/>
            <a:ext cx="270949" cy="252000"/>
          </a:xfrm>
          <a:prstGeom prst="rect">
            <a:avLst/>
          </a:prstGeom>
        </p:spPr>
      </p:pic>
      <p:pic>
        <p:nvPicPr>
          <p:cNvPr id="48" name="Grafik 47">
            <a:extLst>
              <a:ext uri="{FF2B5EF4-FFF2-40B4-BE49-F238E27FC236}">
                <a16:creationId xmlns:a16="http://schemas.microsoft.com/office/drawing/2014/main" id="{9C68B93D-AA3A-0143-8479-BC1FA91A002E}"/>
              </a:ext>
            </a:extLst>
          </p:cNvPr>
          <p:cNvPicPr>
            <a:picLocks noChangeAspect="1"/>
          </p:cNvPicPr>
          <p:nvPr/>
        </p:nvPicPr>
        <p:blipFill>
          <a:blip r:embed="rId8"/>
          <a:stretch>
            <a:fillRect/>
          </a:stretch>
        </p:blipFill>
        <p:spPr>
          <a:xfrm>
            <a:off x="4945300" y="4405848"/>
            <a:ext cx="387060" cy="360000"/>
          </a:xfrm>
          <a:prstGeom prst="rect">
            <a:avLst/>
          </a:prstGeom>
        </p:spPr>
      </p:pic>
      <p:pic>
        <p:nvPicPr>
          <p:cNvPr id="49" name="Grafik 48">
            <a:extLst>
              <a:ext uri="{FF2B5EF4-FFF2-40B4-BE49-F238E27FC236}">
                <a16:creationId xmlns:a16="http://schemas.microsoft.com/office/drawing/2014/main" id="{9C177181-A916-8240-A9F3-EEE05851655E}"/>
              </a:ext>
            </a:extLst>
          </p:cNvPr>
          <p:cNvPicPr>
            <a:picLocks noChangeAspect="1"/>
          </p:cNvPicPr>
          <p:nvPr/>
        </p:nvPicPr>
        <p:blipFill>
          <a:blip r:embed="rId9"/>
          <a:stretch>
            <a:fillRect/>
          </a:stretch>
        </p:blipFill>
        <p:spPr>
          <a:xfrm>
            <a:off x="1137240" y="4405848"/>
            <a:ext cx="387060" cy="360000"/>
          </a:xfrm>
          <a:prstGeom prst="rect">
            <a:avLst/>
          </a:prstGeom>
        </p:spPr>
      </p:pic>
      <p:pic>
        <p:nvPicPr>
          <p:cNvPr id="50" name="Grafik 49">
            <a:extLst>
              <a:ext uri="{FF2B5EF4-FFF2-40B4-BE49-F238E27FC236}">
                <a16:creationId xmlns:a16="http://schemas.microsoft.com/office/drawing/2014/main" id="{F2D32E98-FB02-672F-E5B5-29989745267A}"/>
              </a:ext>
            </a:extLst>
          </p:cNvPr>
          <p:cNvPicPr>
            <a:picLocks noChangeAspect="1"/>
          </p:cNvPicPr>
          <p:nvPr/>
        </p:nvPicPr>
        <p:blipFill>
          <a:blip r:embed="rId10"/>
          <a:stretch>
            <a:fillRect/>
          </a:stretch>
        </p:blipFill>
        <p:spPr>
          <a:xfrm>
            <a:off x="2336510" y="4405848"/>
            <a:ext cx="368480" cy="360000"/>
          </a:xfrm>
          <a:prstGeom prst="rect">
            <a:avLst/>
          </a:prstGeom>
        </p:spPr>
      </p:pic>
      <p:pic>
        <p:nvPicPr>
          <p:cNvPr id="51" name="Grafik 50">
            <a:extLst>
              <a:ext uri="{FF2B5EF4-FFF2-40B4-BE49-F238E27FC236}">
                <a16:creationId xmlns:a16="http://schemas.microsoft.com/office/drawing/2014/main" id="{7CFD336E-1B24-9061-EDD7-99E59C1CE220}"/>
              </a:ext>
            </a:extLst>
          </p:cNvPr>
          <p:cNvPicPr>
            <a:picLocks noChangeAspect="1"/>
          </p:cNvPicPr>
          <p:nvPr/>
        </p:nvPicPr>
        <p:blipFill>
          <a:blip r:embed="rId11"/>
          <a:stretch>
            <a:fillRect/>
          </a:stretch>
        </p:blipFill>
        <p:spPr>
          <a:xfrm>
            <a:off x="3718970" y="4405848"/>
            <a:ext cx="387060" cy="360000"/>
          </a:xfrm>
          <a:prstGeom prst="rect">
            <a:avLst/>
          </a:prstGeom>
        </p:spPr>
      </p:pic>
      <p:sp>
        <p:nvSpPr>
          <p:cNvPr id="52" name="Textfeld 10">
            <a:extLst>
              <a:ext uri="{FF2B5EF4-FFF2-40B4-BE49-F238E27FC236}">
                <a16:creationId xmlns:a16="http://schemas.microsoft.com/office/drawing/2014/main" id="{974DB472-F7F7-66FA-F9BB-D245E79DD3B6}"/>
              </a:ext>
            </a:extLst>
          </p:cNvPr>
          <p:cNvSpPr txBox="1"/>
          <p:nvPr/>
        </p:nvSpPr>
        <p:spPr>
          <a:xfrm>
            <a:off x="7996922" y="6444476"/>
            <a:ext cx="2136739" cy="276999"/>
          </a:xfrm>
          <a:prstGeom prst="rect">
            <a:avLst/>
          </a:prstGeom>
          <a:noFill/>
        </p:spPr>
        <p:txBody>
          <a:bodyPr wrap="square" rtlCol="0">
            <a:spAutoFit/>
          </a:bodyPr>
          <a:lstStyle/>
          <a:p>
            <a:pPr marL="0" marR="0" lvl="0" indent="0" algn="r" defTabSz="1031509"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44444"/>
                </a:solidFill>
                <a:effectLst/>
                <a:uLnTx/>
                <a:uFillTx/>
                <a:latin typeface="Segoe UI Semibold" panose="020B0702040204020203" pitchFamily="34" charset="0"/>
                <a:ea typeface="+mn-ea"/>
                <a:cs typeface="Segoe UI Semibold" panose="020B0702040204020203" pitchFamily="34" charset="0"/>
              </a:rPr>
              <a:t>Sprachen: </a:t>
            </a:r>
            <a:r>
              <a:rPr kumimoji="0" lang="de-DE" sz="1200" b="0" i="0" u="none" strike="noStrike" kern="1200" cap="none" spc="0" normalizeH="0" baseline="0" noProof="0">
                <a:ln>
                  <a:noFill/>
                </a:ln>
                <a:solidFill>
                  <a:srgbClr val="444444"/>
                </a:solidFill>
                <a:effectLst/>
                <a:uLnTx/>
                <a:uFillTx/>
                <a:latin typeface="Segoe UI Light" panose="020B0502040204020203" pitchFamily="34" charset="0"/>
                <a:ea typeface="+mn-ea"/>
                <a:cs typeface="Segoe UI Light" panose="020B0502040204020203" pitchFamily="34" charset="0"/>
              </a:rPr>
              <a:t>de, en-</a:t>
            </a:r>
            <a:r>
              <a:rPr kumimoji="0" lang="de-DE" sz="1200" b="0" i="0" u="none" strike="noStrike" kern="1200" cap="none" spc="0" normalizeH="0" baseline="0" noProof="0" err="1">
                <a:ln>
                  <a:noFill/>
                </a:ln>
                <a:solidFill>
                  <a:srgbClr val="444444"/>
                </a:solidFill>
                <a:effectLst/>
                <a:uLnTx/>
                <a:uFillTx/>
                <a:latin typeface="Segoe UI Light" panose="020B0502040204020203" pitchFamily="34" charset="0"/>
                <a:ea typeface="+mn-ea"/>
                <a:cs typeface="Segoe UI Light" panose="020B0502040204020203" pitchFamily="34" charset="0"/>
              </a:rPr>
              <a:t>us</a:t>
            </a:r>
            <a:r>
              <a:rPr kumimoji="0" lang="de-DE" sz="1200" b="0" i="0" u="none" strike="noStrike" kern="1200" cap="none" spc="0" normalizeH="0" baseline="0" noProof="0">
                <a:ln>
                  <a:noFill/>
                </a:ln>
                <a:solidFill>
                  <a:srgbClr val="444444"/>
                </a:solidFill>
                <a:effectLst/>
                <a:uLnTx/>
                <a:uFillTx/>
                <a:latin typeface="Segoe UI Light" panose="020B0502040204020203" pitchFamily="34" charset="0"/>
                <a:ea typeface="+mn-ea"/>
                <a:cs typeface="Segoe UI Light" panose="020B0502040204020203" pitchFamily="34" charset="0"/>
              </a:rPr>
              <a:t>, </a:t>
            </a:r>
            <a:r>
              <a:rPr kumimoji="0" lang="de-DE" sz="1200" b="0" i="0" u="none" strike="noStrike" kern="1200" cap="none" spc="0" normalizeH="0" baseline="0" noProof="0" err="1">
                <a:ln>
                  <a:noFill/>
                </a:ln>
                <a:solidFill>
                  <a:srgbClr val="444444"/>
                </a:solidFill>
                <a:effectLst/>
                <a:uLnTx/>
                <a:uFillTx/>
                <a:latin typeface="Segoe UI Light" panose="020B0502040204020203" pitchFamily="34" charset="0"/>
                <a:ea typeface="+mn-ea"/>
                <a:cs typeface="Segoe UI Light" panose="020B0502040204020203" pitchFamily="34" charset="0"/>
              </a:rPr>
              <a:t>fr</a:t>
            </a:r>
            <a:r>
              <a:rPr kumimoji="0" lang="de-DE" sz="1200" b="0" i="0" u="none" strike="noStrike" kern="1200" cap="none" spc="0" normalizeH="0" baseline="0" noProof="0">
                <a:ln>
                  <a:noFill/>
                </a:ln>
                <a:solidFill>
                  <a:srgbClr val="444444"/>
                </a:solidFill>
                <a:effectLst/>
                <a:uLnTx/>
                <a:uFillTx/>
                <a:latin typeface="Segoe UI Light" panose="020B0502040204020203" pitchFamily="34" charset="0"/>
                <a:ea typeface="+mn-ea"/>
                <a:cs typeface="Segoe UI Light" panose="020B0502040204020203" pitchFamily="34" charset="0"/>
              </a:rPr>
              <a:t>, es, </a:t>
            </a:r>
            <a:r>
              <a:rPr kumimoji="0" lang="de-DE" sz="1200" b="0" i="0" u="none" strike="noStrike" kern="1200" cap="none" spc="0" normalizeH="0" baseline="0" noProof="0" err="1">
                <a:ln>
                  <a:noFill/>
                </a:ln>
                <a:solidFill>
                  <a:srgbClr val="444444"/>
                </a:solidFill>
                <a:effectLst/>
                <a:uLnTx/>
                <a:uFillTx/>
                <a:latin typeface="Segoe UI Light" panose="020B0502040204020203" pitchFamily="34" charset="0"/>
                <a:ea typeface="+mn-ea"/>
                <a:cs typeface="Segoe UI Light" panose="020B0502040204020203" pitchFamily="34" charset="0"/>
              </a:rPr>
              <a:t>nl</a:t>
            </a:r>
            <a:endParaRPr kumimoji="0" lang="de-DE" sz="1200" b="0" i="0" u="none" strike="noStrike" kern="1200" cap="none" spc="0" normalizeH="0" baseline="0" noProof="0">
              <a:ln>
                <a:noFill/>
              </a:ln>
              <a:solidFill>
                <a:srgbClr val="444444"/>
              </a:solidFill>
              <a:effectLst/>
              <a:uLnTx/>
              <a:uFillTx/>
              <a:latin typeface="Segoe UI Light" panose="020B0502040204020203" pitchFamily="34" charset="0"/>
              <a:ea typeface="+mn-ea"/>
              <a:cs typeface="Segoe UI Light" panose="020B0502040204020203" pitchFamily="34" charset="0"/>
            </a:endParaRPr>
          </a:p>
        </p:txBody>
      </p:sp>
      <p:pic>
        <p:nvPicPr>
          <p:cNvPr id="53" name="Grafik 52">
            <a:extLst>
              <a:ext uri="{FF2B5EF4-FFF2-40B4-BE49-F238E27FC236}">
                <a16:creationId xmlns:a16="http://schemas.microsoft.com/office/drawing/2014/main" id="{FA83A1BB-2B3D-EC85-BEB0-FDDB34A4E896}"/>
              </a:ext>
            </a:extLst>
          </p:cNvPr>
          <p:cNvPicPr>
            <a:picLocks noChangeAspect="1"/>
          </p:cNvPicPr>
          <p:nvPr/>
        </p:nvPicPr>
        <p:blipFill>
          <a:blip r:embed="rId12"/>
          <a:srcRect/>
          <a:stretch/>
        </p:blipFill>
        <p:spPr>
          <a:xfrm>
            <a:off x="8062829" y="778383"/>
            <a:ext cx="3204000" cy="1803344"/>
          </a:xfrm>
          <a:prstGeom prst="rect">
            <a:avLst/>
          </a:prstGeom>
          <a:effectLst>
            <a:outerShdw blurRad="50800" dist="38100" dir="2700000" algn="tl" rotWithShape="0">
              <a:prstClr val="black">
                <a:alpha val="40000"/>
              </a:prstClr>
            </a:outerShdw>
          </a:effectLst>
        </p:spPr>
      </p:pic>
      <p:pic>
        <p:nvPicPr>
          <p:cNvPr id="54" name="Grafik 53">
            <a:extLst>
              <a:ext uri="{FF2B5EF4-FFF2-40B4-BE49-F238E27FC236}">
                <a16:creationId xmlns:a16="http://schemas.microsoft.com/office/drawing/2014/main" id="{5AB3691D-D0B4-9722-18E8-B1400E471337}"/>
              </a:ext>
            </a:extLst>
          </p:cNvPr>
          <p:cNvPicPr>
            <a:picLocks noChangeAspect="1"/>
          </p:cNvPicPr>
          <p:nvPr/>
        </p:nvPicPr>
        <p:blipFill>
          <a:blip r:embed="rId13"/>
          <a:srcRect/>
          <a:stretch/>
        </p:blipFill>
        <p:spPr>
          <a:xfrm>
            <a:off x="8062829" y="2667610"/>
            <a:ext cx="3204000" cy="1800843"/>
          </a:xfrm>
          <a:prstGeom prst="rect">
            <a:avLst/>
          </a:prstGeom>
          <a:effectLst>
            <a:outerShdw blurRad="50800" dist="38100" dir="2700000" algn="tl" rotWithShape="0">
              <a:prstClr val="black">
                <a:alpha val="40000"/>
              </a:prstClr>
            </a:outerShdw>
          </a:effectLst>
        </p:spPr>
      </p:pic>
      <p:pic>
        <p:nvPicPr>
          <p:cNvPr id="55" name="Grafik 54">
            <a:extLst>
              <a:ext uri="{FF2B5EF4-FFF2-40B4-BE49-F238E27FC236}">
                <a16:creationId xmlns:a16="http://schemas.microsoft.com/office/drawing/2014/main" id="{6488258B-3694-3B68-87FE-55A5FF267464}"/>
              </a:ext>
            </a:extLst>
          </p:cNvPr>
          <p:cNvPicPr>
            <a:picLocks noChangeAspect="1"/>
          </p:cNvPicPr>
          <p:nvPr/>
        </p:nvPicPr>
        <p:blipFill>
          <a:blip r:embed="rId14"/>
          <a:srcRect/>
          <a:stretch/>
        </p:blipFill>
        <p:spPr>
          <a:xfrm>
            <a:off x="8062829" y="4547429"/>
            <a:ext cx="3204000" cy="1802249"/>
          </a:xfrm>
          <a:prstGeom prst="rect">
            <a:avLst/>
          </a:prstGeom>
          <a:effectLst>
            <a:outerShdw blurRad="50800" dist="38100" dir="2700000" algn="tl" rotWithShape="0">
              <a:prstClr val="black">
                <a:alpha val="40000"/>
              </a:prstClr>
            </a:outerShdw>
          </a:effectLst>
        </p:spPr>
      </p:pic>
      <p:grpSp>
        <p:nvGrpSpPr>
          <p:cNvPr id="8" name="Gruppieren 7">
            <a:extLst>
              <a:ext uri="{FF2B5EF4-FFF2-40B4-BE49-F238E27FC236}">
                <a16:creationId xmlns:a16="http://schemas.microsoft.com/office/drawing/2014/main" id="{BAD2819E-8E7A-CEB2-9830-5FFDC870DB34}"/>
              </a:ext>
            </a:extLst>
          </p:cNvPr>
          <p:cNvGrpSpPr/>
          <p:nvPr/>
        </p:nvGrpSpPr>
        <p:grpSpPr>
          <a:xfrm>
            <a:off x="530057" y="5613479"/>
            <a:ext cx="3802078" cy="830997"/>
            <a:chOff x="530057" y="5613479"/>
            <a:chExt cx="3802078" cy="830997"/>
          </a:xfrm>
        </p:grpSpPr>
        <p:sp>
          <p:nvSpPr>
            <p:cNvPr id="56" name="Rechteck: abgerundete Ecken 55">
              <a:extLst>
                <a:ext uri="{FF2B5EF4-FFF2-40B4-BE49-F238E27FC236}">
                  <a16:creationId xmlns:a16="http://schemas.microsoft.com/office/drawing/2014/main" id="{32943BB1-1340-4E4A-30D5-7CED00AE8042}"/>
                </a:ext>
              </a:extLst>
            </p:cNvPr>
            <p:cNvSpPr/>
            <p:nvPr/>
          </p:nvSpPr>
          <p:spPr>
            <a:xfrm>
              <a:off x="561465" y="5657750"/>
              <a:ext cx="3718986" cy="739340"/>
            </a:xfrm>
            <a:prstGeom prst="roundRect">
              <a:avLst/>
            </a:prstGeom>
            <a:noFill/>
            <a:ln w="57150">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7" name="Rechteck: abgerundete Ecken 56">
              <a:extLst>
                <a:ext uri="{FF2B5EF4-FFF2-40B4-BE49-F238E27FC236}">
                  <a16:creationId xmlns:a16="http://schemas.microsoft.com/office/drawing/2014/main" id="{76B9E02E-408C-2E41-CCFE-78690DAC29F2}"/>
                </a:ext>
              </a:extLst>
            </p:cNvPr>
            <p:cNvSpPr/>
            <p:nvPr/>
          </p:nvSpPr>
          <p:spPr>
            <a:xfrm>
              <a:off x="653115" y="5795614"/>
              <a:ext cx="3579569" cy="457387"/>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marL="542925" marR="0" lvl="0"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Blick in die Workflow WBTs. Klicken Sie hier:</a:t>
              </a:r>
              <a:br>
                <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15"/>
                </a:rPr>
              </a:br>
              <a:r>
                <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15"/>
                </a:rPr>
                <a:t>Preview Workflow WBTs</a:t>
              </a:r>
              <a:endPar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8" name="Ellipse 57">
              <a:extLst>
                <a:ext uri="{FF2B5EF4-FFF2-40B4-BE49-F238E27FC236}">
                  <a16:creationId xmlns:a16="http://schemas.microsoft.com/office/drawing/2014/main" id="{3345D160-1836-833B-1E84-557DACFDEE97}"/>
                </a:ext>
              </a:extLst>
            </p:cNvPr>
            <p:cNvSpPr/>
            <p:nvPr/>
          </p:nvSpPr>
          <p:spPr>
            <a:xfrm>
              <a:off x="725226" y="5857001"/>
              <a:ext cx="396000" cy="396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9" name="Grafik 58">
              <a:extLst>
                <a:ext uri="{FF2B5EF4-FFF2-40B4-BE49-F238E27FC236}">
                  <a16:creationId xmlns:a16="http://schemas.microsoft.com/office/drawing/2014/main" id="{CDCA45A3-387A-1521-29B1-6951984F116D}"/>
                </a:ext>
              </a:extLst>
            </p:cNvPr>
            <p:cNvPicPr>
              <a:picLocks noChangeAspect="1"/>
            </p:cNvPicPr>
            <p:nvPr/>
          </p:nvPicPr>
          <p:blipFill>
            <a:blip r:embed="rId16"/>
            <a:stretch>
              <a:fillRect/>
            </a:stretch>
          </p:blipFill>
          <p:spPr>
            <a:xfrm>
              <a:off x="763665" y="5893001"/>
              <a:ext cx="323012" cy="324000"/>
            </a:xfrm>
            <a:prstGeom prst="rect">
              <a:avLst/>
            </a:prstGeom>
          </p:spPr>
        </p:pic>
        <p:sp>
          <p:nvSpPr>
            <p:cNvPr id="60" name="Rechteck 59">
              <a:hlinkClick r:id="rId17"/>
              <a:extLst>
                <a:ext uri="{FF2B5EF4-FFF2-40B4-BE49-F238E27FC236}">
                  <a16:creationId xmlns:a16="http://schemas.microsoft.com/office/drawing/2014/main" id="{3C1AE478-C996-8E0B-F386-02DE8DD50C98}"/>
                </a:ext>
              </a:extLst>
            </p:cNvPr>
            <p:cNvSpPr/>
            <p:nvPr/>
          </p:nvSpPr>
          <p:spPr>
            <a:xfrm>
              <a:off x="530057" y="5613479"/>
              <a:ext cx="3802078" cy="830997"/>
            </a:xfrm>
            <a:prstGeom prst="rect">
              <a:avLst/>
            </a:prstGeom>
            <a:no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3" name="Grafik 62">
            <a:extLst>
              <a:ext uri="{FF2B5EF4-FFF2-40B4-BE49-F238E27FC236}">
                <a16:creationId xmlns:a16="http://schemas.microsoft.com/office/drawing/2014/main" id="{02A7BA00-7901-5901-D885-9373C95336DE}"/>
              </a:ext>
            </a:extLst>
          </p:cNvPr>
          <p:cNvPicPr>
            <a:picLocks noChangeAspect="1"/>
          </p:cNvPicPr>
          <p:nvPr/>
        </p:nvPicPr>
        <p:blipFill>
          <a:blip r:embed="rId7"/>
          <a:stretch>
            <a:fillRect/>
          </a:stretch>
        </p:blipFill>
        <p:spPr>
          <a:xfrm>
            <a:off x="5558465" y="4405848"/>
            <a:ext cx="387070" cy="360000"/>
          </a:xfrm>
          <a:prstGeom prst="rect">
            <a:avLst/>
          </a:prstGeom>
        </p:spPr>
      </p:pic>
      <p:pic>
        <p:nvPicPr>
          <p:cNvPr id="5" name="Grafik 4" descr="Ein Bild, das Text, Visitenkarte, ClipArt enthält.&#10;&#10;Automatisch generierte Beschreibung">
            <a:extLst>
              <a:ext uri="{FF2B5EF4-FFF2-40B4-BE49-F238E27FC236}">
                <a16:creationId xmlns:a16="http://schemas.microsoft.com/office/drawing/2014/main" id="{DA9E990F-742B-7767-1DCB-D0E4F908A3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71640" y="4327611"/>
            <a:ext cx="488521" cy="492036"/>
          </a:xfrm>
          <a:prstGeom prst="rect">
            <a:avLst/>
          </a:prstGeom>
        </p:spPr>
      </p:pic>
      <p:pic>
        <p:nvPicPr>
          <p:cNvPr id="7" name="Grafik 6">
            <a:extLst>
              <a:ext uri="{FF2B5EF4-FFF2-40B4-BE49-F238E27FC236}">
                <a16:creationId xmlns:a16="http://schemas.microsoft.com/office/drawing/2014/main" id="{590858AF-9211-61EF-04E6-FD8CAADA34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86269" y="4393627"/>
            <a:ext cx="387060" cy="360003"/>
          </a:xfrm>
          <a:prstGeom prst="rect">
            <a:avLst/>
          </a:prstGeom>
        </p:spPr>
      </p:pic>
    </p:spTree>
    <p:extLst>
      <p:ext uri="{BB962C8B-B14F-4D97-AF65-F5344CB8AC3E}">
        <p14:creationId xmlns:p14="http://schemas.microsoft.com/office/powerpoint/2010/main" val="251826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hteck 1034">
            <a:extLst>
              <a:ext uri="{FF2B5EF4-FFF2-40B4-BE49-F238E27FC236}">
                <a16:creationId xmlns:a16="http://schemas.microsoft.com/office/drawing/2014/main" id="{67783C4F-F161-7941-0C08-1CF8D72A20C5}"/>
              </a:ext>
            </a:extLst>
          </p:cNvPr>
          <p:cNvSpPr/>
          <p:nvPr/>
        </p:nvSpPr>
        <p:spPr>
          <a:xfrm>
            <a:off x="8152440" y="1524716"/>
            <a:ext cx="3600000" cy="3600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34" name="Rechteck 1033">
            <a:extLst>
              <a:ext uri="{FF2B5EF4-FFF2-40B4-BE49-F238E27FC236}">
                <a16:creationId xmlns:a16="http://schemas.microsoft.com/office/drawing/2014/main" id="{2AAD54F0-F9AB-4263-4ACB-501C90924243}"/>
              </a:ext>
            </a:extLst>
          </p:cNvPr>
          <p:cNvSpPr/>
          <p:nvPr/>
        </p:nvSpPr>
        <p:spPr>
          <a:xfrm>
            <a:off x="4206136" y="1524716"/>
            <a:ext cx="3600000" cy="3600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echteck 30">
            <a:extLst>
              <a:ext uri="{FF2B5EF4-FFF2-40B4-BE49-F238E27FC236}">
                <a16:creationId xmlns:a16="http://schemas.microsoft.com/office/drawing/2014/main" id="{C19D5BD0-F0AA-C043-8E6E-9E2EC943A48F}"/>
              </a:ext>
            </a:extLst>
          </p:cNvPr>
          <p:cNvSpPr/>
          <p:nvPr/>
        </p:nvSpPr>
        <p:spPr>
          <a:xfrm>
            <a:off x="305788" y="1524716"/>
            <a:ext cx="3600000" cy="36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E46503B1-0E81-408D-B3A7-E53CD474A71D}"/>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3" name="Foliennummernplatzhalter 2">
            <a:extLst>
              <a:ext uri="{FF2B5EF4-FFF2-40B4-BE49-F238E27FC236}">
                <a16:creationId xmlns:a16="http://schemas.microsoft.com/office/drawing/2014/main" id="{2FDF8199-D14B-44CB-9460-4AFF3B2B7298}"/>
              </a:ext>
            </a:extLst>
          </p:cNvPr>
          <p:cNvSpPr>
            <a:spLocks noGrp="1"/>
          </p:cNvSpPr>
          <p:nvPr>
            <p:ph type="sldNum" sz="quarter" idx="4"/>
          </p:nvPr>
        </p:nvSpPr>
        <p:spPr/>
        <p:txBody>
          <a:bodyPr/>
          <a:lstStyle/>
          <a:p>
            <a:fld id="{15DCD0A5-AC27-7949-B137-E339729CD911}" type="slidenum">
              <a:rPr lang="de-DE" smtClean="0"/>
              <a:pPr/>
              <a:t>23</a:t>
            </a:fld>
            <a:endParaRPr lang="de-DE"/>
          </a:p>
        </p:txBody>
      </p:sp>
      <p:sp>
        <p:nvSpPr>
          <p:cNvPr id="10" name="Textplatzhalter 9">
            <a:extLst>
              <a:ext uri="{FF2B5EF4-FFF2-40B4-BE49-F238E27FC236}">
                <a16:creationId xmlns:a16="http://schemas.microsoft.com/office/drawing/2014/main" id="{61EA2E67-AC41-432C-9DF9-6CF63E01F89F}"/>
              </a:ext>
            </a:extLst>
          </p:cNvPr>
          <p:cNvSpPr>
            <a:spLocks noGrp="1"/>
          </p:cNvSpPr>
          <p:nvPr>
            <p:ph type="body" sz="quarter" idx="33"/>
          </p:nvPr>
        </p:nvSpPr>
        <p:spPr>
          <a:xfrm>
            <a:off x="303815" y="5249085"/>
            <a:ext cx="3592439" cy="1006076"/>
          </a:xfrm>
        </p:spPr>
        <p:txBody>
          <a:bodyPr/>
          <a:lstStyle/>
          <a:p>
            <a:r>
              <a:rPr lang="en-US" b="1" err="1"/>
              <a:t>Termin</a:t>
            </a:r>
            <a:r>
              <a:rPr lang="en-US" b="1"/>
              <a:t>:</a:t>
            </a:r>
            <a:r>
              <a:rPr lang="en-US"/>
              <a:t> </a:t>
            </a:r>
            <a:r>
              <a:rPr kumimoji="0" lang="de-DE" sz="1200" b="0" i="0" u="none" strike="sngStrike" kern="1200" cap="none" spc="0" normalizeH="0" baseline="0" noProof="0">
                <a:ln>
                  <a:noFill/>
                </a:ln>
                <a:solidFill>
                  <a:srgbClr val="000000"/>
                </a:solidFill>
                <a:effectLst/>
                <a:uLnTx/>
                <a:uFillTx/>
                <a:latin typeface="Segoe UI"/>
                <a:ea typeface="+mn-ea"/>
                <a:cs typeface="+mn-cs"/>
              </a:rPr>
              <a:t>14.10.2022</a:t>
            </a:r>
            <a:r>
              <a:rPr kumimoji="0" lang="de-DE" sz="1200" b="0" i="0" u="none" strike="noStrike" kern="1200" cap="none" spc="0" normalizeH="0" baseline="0" noProof="0">
                <a:ln>
                  <a:noFill/>
                </a:ln>
                <a:solidFill>
                  <a:srgbClr val="000000"/>
                </a:solidFill>
                <a:effectLst/>
                <a:uLnTx/>
                <a:uFillTx/>
                <a:latin typeface="Segoe UI"/>
                <a:ea typeface="+mn-ea"/>
                <a:cs typeface="+mn-cs"/>
              </a:rPr>
              <a:t> | </a:t>
            </a:r>
            <a:r>
              <a:rPr kumimoji="0" lang="de-DE" sz="1200" b="0" i="0" u="none" strike="sngStrike" kern="1200" cap="none" spc="0" normalizeH="0" baseline="0" noProof="0">
                <a:ln>
                  <a:noFill/>
                </a:ln>
                <a:solidFill>
                  <a:srgbClr val="000000"/>
                </a:solidFill>
                <a:effectLst/>
                <a:uLnTx/>
                <a:uFillTx/>
                <a:latin typeface="Segoe UI"/>
                <a:ea typeface="+mn-ea"/>
                <a:cs typeface="+mn-cs"/>
              </a:rPr>
              <a:t>25.11.2022, </a:t>
            </a:r>
            <a:r>
              <a:rPr kumimoji="0" lang="de-DE" sz="1200" b="0" i="0" u="none" strike="noStrike" kern="1200" cap="none" spc="0" normalizeH="0" baseline="0" noProof="0">
                <a:ln>
                  <a:noFill/>
                </a:ln>
                <a:solidFill>
                  <a:srgbClr val="000000"/>
                </a:solidFill>
                <a:effectLst/>
                <a:uLnTx/>
                <a:uFillTx/>
                <a:latin typeface="Segoe UI"/>
                <a:ea typeface="+mn-ea"/>
                <a:cs typeface="+mn-cs"/>
              </a:rPr>
              <a:t>11:00 Uhr</a:t>
            </a:r>
            <a:endParaRPr lang="en-US"/>
          </a:p>
        </p:txBody>
      </p:sp>
      <p:sp>
        <p:nvSpPr>
          <p:cNvPr id="11" name="Textplatzhalter 10">
            <a:extLst>
              <a:ext uri="{FF2B5EF4-FFF2-40B4-BE49-F238E27FC236}">
                <a16:creationId xmlns:a16="http://schemas.microsoft.com/office/drawing/2014/main" id="{116CB4AC-97CA-4899-A1D2-6D5A582B9BAC}"/>
              </a:ext>
            </a:extLst>
          </p:cNvPr>
          <p:cNvSpPr>
            <a:spLocks noGrp="1"/>
          </p:cNvSpPr>
          <p:nvPr>
            <p:ph type="body" sz="quarter" idx="31"/>
          </p:nvPr>
        </p:nvSpPr>
        <p:spPr>
          <a:xfrm>
            <a:off x="4277472" y="5220198"/>
            <a:ext cx="3592439" cy="1174689"/>
          </a:xfrm>
        </p:spPr>
        <p:txBody>
          <a:bodyPr/>
          <a:lstStyle/>
          <a:p>
            <a:r>
              <a:rPr lang="de-DE" b="1"/>
              <a:t>Termin: </a:t>
            </a:r>
            <a:r>
              <a:rPr lang="de-DE" strike="sngStrike"/>
              <a:t>18.11.2022 </a:t>
            </a:r>
            <a:r>
              <a:rPr lang="de-DE"/>
              <a:t>| </a:t>
            </a:r>
            <a:r>
              <a:rPr lang="de-DE" strike="sngStrike"/>
              <a:t>09.12.2022</a:t>
            </a:r>
            <a:r>
              <a:rPr lang="de-DE"/>
              <a:t>, 11:00 Uhr</a:t>
            </a:r>
          </a:p>
          <a:p>
            <a:endParaRPr lang="en-US"/>
          </a:p>
        </p:txBody>
      </p:sp>
      <p:sp>
        <p:nvSpPr>
          <p:cNvPr id="12" name="Textplatzhalter 11">
            <a:extLst>
              <a:ext uri="{FF2B5EF4-FFF2-40B4-BE49-F238E27FC236}">
                <a16:creationId xmlns:a16="http://schemas.microsoft.com/office/drawing/2014/main" id="{FCB6FE09-AF82-4FB8-A8D5-4A996D5BA6D3}"/>
              </a:ext>
            </a:extLst>
          </p:cNvPr>
          <p:cNvSpPr>
            <a:spLocks noGrp="1"/>
          </p:cNvSpPr>
          <p:nvPr>
            <p:ph type="body" sz="quarter" idx="34"/>
          </p:nvPr>
        </p:nvSpPr>
        <p:spPr>
          <a:xfrm>
            <a:off x="8259300" y="5249085"/>
            <a:ext cx="3592439" cy="1116916"/>
          </a:xfrm>
        </p:spPr>
        <p:txBody>
          <a:bodyPr/>
          <a:lstStyle/>
          <a:p>
            <a:r>
              <a:rPr lang="en-US" b="1" err="1"/>
              <a:t>Termin</a:t>
            </a:r>
            <a:r>
              <a:rPr lang="en-US" b="1"/>
              <a:t>: </a:t>
            </a:r>
            <a:r>
              <a:rPr lang="en-US" strike="sngStrike"/>
              <a:t>11.11.2022 </a:t>
            </a:r>
            <a:r>
              <a:rPr lang="en-US"/>
              <a:t>| 13.01.2023, </a:t>
            </a:r>
            <a:r>
              <a:rPr lang="de-DE"/>
              <a:t>11:00 Uhr</a:t>
            </a:r>
            <a:endParaRPr lang="en-US"/>
          </a:p>
        </p:txBody>
      </p:sp>
      <p:sp>
        <p:nvSpPr>
          <p:cNvPr id="13" name="Titel 12">
            <a:extLst>
              <a:ext uri="{FF2B5EF4-FFF2-40B4-BE49-F238E27FC236}">
                <a16:creationId xmlns:a16="http://schemas.microsoft.com/office/drawing/2014/main" id="{8F557C9A-E63D-4FCE-BEF3-7FB242B18964}"/>
              </a:ext>
            </a:extLst>
          </p:cNvPr>
          <p:cNvSpPr>
            <a:spLocks noGrp="1"/>
          </p:cNvSpPr>
          <p:nvPr>
            <p:ph type="title"/>
          </p:nvPr>
        </p:nvSpPr>
        <p:spPr>
          <a:xfrm>
            <a:off x="336320" y="548680"/>
            <a:ext cx="8927802" cy="830997"/>
          </a:xfrm>
        </p:spPr>
        <p:txBody>
          <a:bodyPr/>
          <a:lstStyle/>
          <a:p>
            <a:r>
              <a:rPr lang="de-DE"/>
              <a:t>Microsoft Empowerment </a:t>
            </a:r>
            <a:r>
              <a:rPr lang="de-DE" err="1"/>
              <a:t>by</a:t>
            </a:r>
            <a:r>
              <a:rPr lang="de-DE"/>
              <a:t> tts</a:t>
            </a:r>
            <a:br>
              <a:rPr lang="de-DE"/>
            </a:br>
            <a:endParaRPr lang="en-US"/>
          </a:p>
        </p:txBody>
      </p:sp>
      <p:sp>
        <p:nvSpPr>
          <p:cNvPr id="14" name="Textplatzhalter 13">
            <a:extLst>
              <a:ext uri="{FF2B5EF4-FFF2-40B4-BE49-F238E27FC236}">
                <a16:creationId xmlns:a16="http://schemas.microsoft.com/office/drawing/2014/main" id="{92202C31-C83F-4EC7-B660-E5B82A9396E7}"/>
              </a:ext>
            </a:extLst>
          </p:cNvPr>
          <p:cNvSpPr>
            <a:spLocks noGrp="1"/>
          </p:cNvSpPr>
          <p:nvPr>
            <p:ph type="body" sz="quarter" idx="14"/>
          </p:nvPr>
        </p:nvSpPr>
        <p:spPr/>
        <p:txBody>
          <a:bodyPr/>
          <a:lstStyle/>
          <a:p>
            <a:r>
              <a:rPr lang="de-DE"/>
              <a:t>Lernen mit tts</a:t>
            </a:r>
            <a:endParaRPr lang="en-US"/>
          </a:p>
        </p:txBody>
      </p:sp>
      <p:sp>
        <p:nvSpPr>
          <p:cNvPr id="15" name="Textplatzhalter 14">
            <a:extLst>
              <a:ext uri="{FF2B5EF4-FFF2-40B4-BE49-F238E27FC236}">
                <a16:creationId xmlns:a16="http://schemas.microsoft.com/office/drawing/2014/main" id="{A02715FF-EC33-4832-9CC0-788917C5766C}"/>
              </a:ext>
            </a:extLst>
          </p:cNvPr>
          <p:cNvSpPr>
            <a:spLocks noGrp="1"/>
          </p:cNvSpPr>
          <p:nvPr>
            <p:ph type="body" sz="quarter" idx="15"/>
          </p:nvPr>
        </p:nvSpPr>
        <p:spPr/>
        <p:txBody>
          <a:bodyPr/>
          <a:lstStyle/>
          <a:p>
            <a:endParaRPr lang="en-US"/>
          </a:p>
        </p:txBody>
      </p:sp>
      <p:grpSp>
        <p:nvGrpSpPr>
          <p:cNvPr id="1042" name="Gruppieren 1041">
            <a:extLst>
              <a:ext uri="{FF2B5EF4-FFF2-40B4-BE49-F238E27FC236}">
                <a16:creationId xmlns:a16="http://schemas.microsoft.com/office/drawing/2014/main" id="{4081DCE2-A405-D0DD-FF71-C9DF07CAEF46}"/>
              </a:ext>
            </a:extLst>
          </p:cNvPr>
          <p:cNvGrpSpPr/>
          <p:nvPr/>
        </p:nvGrpSpPr>
        <p:grpSpPr>
          <a:xfrm>
            <a:off x="431382" y="1643523"/>
            <a:ext cx="3321806" cy="3328734"/>
            <a:chOff x="431382" y="1643523"/>
            <a:chExt cx="3321806" cy="3328734"/>
          </a:xfrm>
        </p:grpSpPr>
        <p:pic>
          <p:nvPicPr>
            <p:cNvPr id="22" name="Grafik 21">
              <a:extLst>
                <a:ext uri="{FF2B5EF4-FFF2-40B4-BE49-F238E27FC236}">
                  <a16:creationId xmlns:a16="http://schemas.microsoft.com/office/drawing/2014/main" id="{40597DCA-403B-A30C-E434-E3668601B683}"/>
                </a:ext>
              </a:extLst>
            </p:cNvPr>
            <p:cNvPicPr>
              <a:picLocks noChangeAspect="1"/>
            </p:cNvPicPr>
            <p:nvPr/>
          </p:nvPicPr>
          <p:blipFill>
            <a:blip r:embed="rId3"/>
            <a:stretch>
              <a:fillRect/>
            </a:stretch>
          </p:blipFill>
          <p:spPr>
            <a:xfrm>
              <a:off x="431382" y="1643523"/>
              <a:ext cx="3321806" cy="3328734"/>
            </a:xfrm>
            <a:prstGeom prst="rect">
              <a:avLst/>
            </a:prstGeom>
          </p:spPr>
        </p:pic>
        <p:sp>
          <p:nvSpPr>
            <p:cNvPr id="1024" name="Rechteck 1023">
              <a:extLst>
                <a:ext uri="{FF2B5EF4-FFF2-40B4-BE49-F238E27FC236}">
                  <a16:creationId xmlns:a16="http://schemas.microsoft.com/office/drawing/2014/main" id="{0B4101E9-CFF3-D6C8-A836-83CBDF3B40FA}"/>
                </a:ext>
              </a:extLst>
            </p:cNvPr>
            <p:cNvSpPr/>
            <p:nvPr/>
          </p:nvSpPr>
          <p:spPr>
            <a:xfrm>
              <a:off x="656278" y="1945037"/>
              <a:ext cx="2141166" cy="49859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040" name="Gruppieren 1039">
            <a:extLst>
              <a:ext uri="{FF2B5EF4-FFF2-40B4-BE49-F238E27FC236}">
                <a16:creationId xmlns:a16="http://schemas.microsoft.com/office/drawing/2014/main" id="{34219334-CF52-4E5E-C71A-A7BAC0DC0049}"/>
              </a:ext>
            </a:extLst>
          </p:cNvPr>
          <p:cNvGrpSpPr/>
          <p:nvPr/>
        </p:nvGrpSpPr>
        <p:grpSpPr>
          <a:xfrm>
            <a:off x="4324935" y="1643523"/>
            <a:ext cx="3348000" cy="3348000"/>
            <a:chOff x="4317960" y="1668245"/>
            <a:chExt cx="3348000" cy="3348000"/>
          </a:xfrm>
        </p:grpSpPr>
        <p:pic>
          <p:nvPicPr>
            <p:cNvPr id="28" name="Grafik 27">
              <a:extLst>
                <a:ext uri="{FF2B5EF4-FFF2-40B4-BE49-F238E27FC236}">
                  <a16:creationId xmlns:a16="http://schemas.microsoft.com/office/drawing/2014/main" id="{0CC6DD75-2E15-565F-06CF-FBFF2B7B028C}"/>
                </a:ext>
              </a:extLst>
            </p:cNvPr>
            <p:cNvPicPr>
              <a:picLocks noChangeAspect="1"/>
            </p:cNvPicPr>
            <p:nvPr/>
          </p:nvPicPr>
          <p:blipFill>
            <a:blip r:embed="rId4"/>
            <a:stretch>
              <a:fillRect/>
            </a:stretch>
          </p:blipFill>
          <p:spPr>
            <a:xfrm>
              <a:off x="4317960" y="1668245"/>
              <a:ext cx="3348000" cy="3348000"/>
            </a:xfrm>
            <a:prstGeom prst="rect">
              <a:avLst/>
            </a:prstGeom>
          </p:spPr>
        </p:pic>
        <p:sp>
          <p:nvSpPr>
            <p:cNvPr id="1032" name="Rechteck 1031">
              <a:extLst>
                <a:ext uri="{FF2B5EF4-FFF2-40B4-BE49-F238E27FC236}">
                  <a16:creationId xmlns:a16="http://schemas.microsoft.com/office/drawing/2014/main" id="{EBA5580B-6CC7-7359-1FAA-BB05249B993B}"/>
                </a:ext>
              </a:extLst>
            </p:cNvPr>
            <p:cNvSpPr/>
            <p:nvPr/>
          </p:nvSpPr>
          <p:spPr>
            <a:xfrm>
              <a:off x="4595895" y="1964795"/>
              <a:ext cx="2141166" cy="49859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041" name="Gruppieren 1040">
            <a:extLst>
              <a:ext uri="{FF2B5EF4-FFF2-40B4-BE49-F238E27FC236}">
                <a16:creationId xmlns:a16="http://schemas.microsoft.com/office/drawing/2014/main" id="{0A1BF1F5-C8FB-7E5F-761C-74E39F3B2413}"/>
              </a:ext>
            </a:extLst>
          </p:cNvPr>
          <p:cNvGrpSpPr/>
          <p:nvPr/>
        </p:nvGrpSpPr>
        <p:grpSpPr>
          <a:xfrm>
            <a:off x="8301604" y="1643523"/>
            <a:ext cx="3301671" cy="3312000"/>
            <a:chOff x="8301604" y="1686245"/>
            <a:chExt cx="3301671" cy="3312000"/>
          </a:xfrm>
        </p:grpSpPr>
        <p:pic>
          <p:nvPicPr>
            <p:cNvPr id="30" name="Grafik 29">
              <a:extLst>
                <a:ext uri="{FF2B5EF4-FFF2-40B4-BE49-F238E27FC236}">
                  <a16:creationId xmlns:a16="http://schemas.microsoft.com/office/drawing/2014/main" id="{CDC99A59-88AA-072F-E658-C7250C5304DA}"/>
                </a:ext>
              </a:extLst>
            </p:cNvPr>
            <p:cNvPicPr>
              <a:picLocks noChangeAspect="1"/>
            </p:cNvPicPr>
            <p:nvPr/>
          </p:nvPicPr>
          <p:blipFill>
            <a:blip r:embed="rId5"/>
            <a:stretch>
              <a:fillRect/>
            </a:stretch>
          </p:blipFill>
          <p:spPr>
            <a:xfrm>
              <a:off x="8301604" y="1686245"/>
              <a:ext cx="3301671" cy="3312000"/>
            </a:xfrm>
            <a:prstGeom prst="rect">
              <a:avLst/>
            </a:prstGeom>
          </p:spPr>
        </p:pic>
        <p:sp>
          <p:nvSpPr>
            <p:cNvPr id="1033" name="Rechteck 1032">
              <a:extLst>
                <a:ext uri="{FF2B5EF4-FFF2-40B4-BE49-F238E27FC236}">
                  <a16:creationId xmlns:a16="http://schemas.microsoft.com/office/drawing/2014/main" id="{5A6A7756-9486-4C34-9C5E-B3BB9F4B9729}"/>
                </a:ext>
              </a:extLst>
            </p:cNvPr>
            <p:cNvSpPr/>
            <p:nvPr/>
          </p:nvSpPr>
          <p:spPr>
            <a:xfrm>
              <a:off x="8574442" y="1964795"/>
              <a:ext cx="2141166" cy="49859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4" name="Gruppieren 3">
            <a:extLst>
              <a:ext uri="{FF2B5EF4-FFF2-40B4-BE49-F238E27FC236}">
                <a16:creationId xmlns:a16="http://schemas.microsoft.com/office/drawing/2014/main" id="{9A1C2495-90FF-4A69-CA5F-893E2FCC7042}"/>
              </a:ext>
            </a:extLst>
          </p:cNvPr>
          <p:cNvGrpSpPr/>
          <p:nvPr/>
        </p:nvGrpSpPr>
        <p:grpSpPr>
          <a:xfrm>
            <a:off x="336320" y="5749280"/>
            <a:ext cx="6014861" cy="923441"/>
            <a:chOff x="336320" y="5749280"/>
            <a:chExt cx="6014861" cy="923441"/>
          </a:xfrm>
        </p:grpSpPr>
        <p:sp>
          <p:nvSpPr>
            <p:cNvPr id="1037" name="Rechteck: abgerundete Ecken 1036">
              <a:extLst>
                <a:ext uri="{FF2B5EF4-FFF2-40B4-BE49-F238E27FC236}">
                  <a16:creationId xmlns:a16="http://schemas.microsoft.com/office/drawing/2014/main" id="{999B5193-127C-98F3-C5BD-71CAE355BB15}"/>
                </a:ext>
              </a:extLst>
            </p:cNvPr>
            <p:cNvSpPr/>
            <p:nvPr/>
          </p:nvSpPr>
          <p:spPr>
            <a:xfrm>
              <a:off x="336320" y="5749280"/>
              <a:ext cx="6014861" cy="923441"/>
            </a:xfrm>
            <a:prstGeom prst="round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62865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Melden Sie sich gerne unter diesem Link für die kommenden Termine an:</a:t>
              </a:r>
              <a:br>
                <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FFFFFF"/>
                  </a:solidFill>
                  <a:effectLst/>
                  <a:uLnTx/>
                  <a:uFillTx/>
                  <a:latin typeface="Segoe UI"/>
                  <a:ea typeface="+mn-ea"/>
                  <a:cs typeface="+mn-cs"/>
                  <a:hlinkClick r:id="rId6"/>
                </a:rPr>
                <a:t>Microsoft 365 Empowerment von tts | Corporate Learning,</a:t>
              </a:r>
              <a:endParaRPr kumimoji="0" lang="de-DE"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038" name="Ellipse 1037">
              <a:extLst>
                <a:ext uri="{FF2B5EF4-FFF2-40B4-BE49-F238E27FC236}">
                  <a16:creationId xmlns:a16="http://schemas.microsoft.com/office/drawing/2014/main" id="{D7910562-FEE3-ABC5-88ED-505478817CED}"/>
                </a:ext>
              </a:extLst>
            </p:cNvPr>
            <p:cNvSpPr/>
            <p:nvPr/>
          </p:nvSpPr>
          <p:spPr>
            <a:xfrm>
              <a:off x="508835" y="5938836"/>
              <a:ext cx="552898" cy="5450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1039" name="Grafik 1038">
              <a:extLst>
                <a:ext uri="{FF2B5EF4-FFF2-40B4-BE49-F238E27FC236}">
                  <a16:creationId xmlns:a16="http://schemas.microsoft.com/office/drawing/2014/main" id="{7DA4317D-44D1-4011-9032-CE02E57ABB01}"/>
                </a:ext>
              </a:extLst>
            </p:cNvPr>
            <p:cNvPicPr>
              <a:picLocks noChangeAspect="1"/>
            </p:cNvPicPr>
            <p:nvPr/>
          </p:nvPicPr>
          <p:blipFill>
            <a:blip r:embed="rId7"/>
            <a:stretch>
              <a:fillRect/>
            </a:stretch>
          </p:blipFill>
          <p:spPr>
            <a:xfrm>
              <a:off x="584230" y="6011719"/>
              <a:ext cx="402108" cy="403338"/>
            </a:xfrm>
            <a:prstGeom prst="rect">
              <a:avLst/>
            </a:prstGeom>
          </p:spPr>
        </p:pic>
      </p:grpSp>
    </p:spTree>
    <p:extLst>
      <p:ext uri="{BB962C8B-B14F-4D97-AF65-F5344CB8AC3E}">
        <p14:creationId xmlns:p14="http://schemas.microsoft.com/office/powerpoint/2010/main" val="3713008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A1873E0-6215-04B4-E582-97DD4E1B8208}"/>
              </a:ext>
            </a:extLst>
          </p:cNvPr>
          <p:cNvSpPr>
            <a:spLocks noGrp="1"/>
          </p:cNvSpPr>
          <p:nvPr>
            <p:ph type="title"/>
          </p:nvPr>
        </p:nvSpPr>
        <p:spPr>
          <a:xfrm>
            <a:off x="336320" y="548680"/>
            <a:ext cx="8927802" cy="443198"/>
          </a:xfrm>
        </p:spPr>
        <p:txBody>
          <a:bodyPr/>
          <a:lstStyle/>
          <a:p>
            <a:r>
              <a:rPr lang="de-DE" sz="3200"/>
              <a:t>Übersicht der Workflow WBTs</a:t>
            </a:r>
          </a:p>
        </p:txBody>
      </p:sp>
      <p:sp>
        <p:nvSpPr>
          <p:cNvPr id="6" name="Textplatzhalter 5">
            <a:extLst>
              <a:ext uri="{FF2B5EF4-FFF2-40B4-BE49-F238E27FC236}">
                <a16:creationId xmlns:a16="http://schemas.microsoft.com/office/drawing/2014/main" id="{7665625C-B8C7-2E85-15D3-BAEDC2C1C75F}"/>
              </a:ext>
            </a:extLst>
          </p:cNvPr>
          <p:cNvSpPr>
            <a:spLocks noGrp="1"/>
          </p:cNvSpPr>
          <p:nvPr>
            <p:ph type="body" sz="quarter" idx="22"/>
          </p:nvPr>
        </p:nvSpPr>
        <p:spPr/>
        <p:txBody>
          <a:bodyPr/>
          <a:lstStyle/>
          <a:p>
            <a:endParaRPr lang="de-DE"/>
          </a:p>
        </p:txBody>
      </p:sp>
      <p:graphicFrame>
        <p:nvGraphicFramePr>
          <p:cNvPr id="10" name="Tabelle 10">
            <a:extLst>
              <a:ext uri="{FF2B5EF4-FFF2-40B4-BE49-F238E27FC236}">
                <a16:creationId xmlns:a16="http://schemas.microsoft.com/office/drawing/2014/main" id="{27AD57F2-2691-229D-0586-71615B4C89E7}"/>
              </a:ext>
            </a:extLst>
          </p:cNvPr>
          <p:cNvGraphicFramePr>
            <a:graphicFrameLocks noGrp="1"/>
          </p:cNvGraphicFramePr>
          <p:nvPr/>
        </p:nvGraphicFramePr>
        <p:xfrm>
          <a:off x="361184" y="1010290"/>
          <a:ext cx="11388855" cy="5420286"/>
        </p:xfrm>
        <a:graphic>
          <a:graphicData uri="http://schemas.openxmlformats.org/drawingml/2006/table">
            <a:tbl>
              <a:tblPr firstRow="1" bandRow="1">
                <a:tableStyleId>{F2DE63D5-997A-4646-A377-4702673A728D}</a:tableStyleId>
              </a:tblPr>
              <a:tblGrid>
                <a:gridCol w="3826760">
                  <a:extLst>
                    <a:ext uri="{9D8B030D-6E8A-4147-A177-3AD203B41FA5}">
                      <a16:colId xmlns:a16="http://schemas.microsoft.com/office/drawing/2014/main" val="1437020789"/>
                    </a:ext>
                  </a:extLst>
                </a:gridCol>
                <a:gridCol w="7562095">
                  <a:extLst>
                    <a:ext uri="{9D8B030D-6E8A-4147-A177-3AD203B41FA5}">
                      <a16:colId xmlns:a16="http://schemas.microsoft.com/office/drawing/2014/main" val="1628329196"/>
                    </a:ext>
                  </a:extLst>
                </a:gridCol>
              </a:tblGrid>
              <a:tr h="0">
                <a:tc gridSpan="2">
                  <a:txBody>
                    <a:bodyPr/>
                    <a:lstStyle/>
                    <a:p>
                      <a:pPr algn="ctr"/>
                      <a:endParaRPr lang="de-DE" sz="1400"/>
                    </a:p>
                  </a:txBody>
                  <a:tcPr anchor="ctr"/>
                </a:tc>
                <a:tc hMerge="1">
                  <a:txBody>
                    <a:bodyPr/>
                    <a:lstStyle/>
                    <a:p>
                      <a:endParaRPr lang="de-DE" sz="1000"/>
                    </a:p>
                  </a:txBody>
                  <a:tcPr/>
                </a:tc>
                <a:extLst>
                  <a:ext uri="{0D108BD9-81ED-4DB2-BD59-A6C34878D82A}">
                    <a16:rowId xmlns:a16="http://schemas.microsoft.com/office/drawing/2014/main" val="784522460"/>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Arbeiten Sie gemeinsam in einer gefilterten Excel-Liste</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die Tabellenansicht verwenden, um eine Liste zu filtern, ohne die Ansicht der anderen zu stören und einen Kommentar in einer Excel-Tabelle hinterlassen. Nehmen Sie sich dafür etwa 15 Minuten Zeit.</a:t>
                      </a:r>
                    </a:p>
                  </a:txBody>
                  <a:tcPr marL="108000" marR="108000" marT="72000" marB="72000" anchor="ctr"/>
                </a:tc>
                <a:extLst>
                  <a:ext uri="{0D108BD9-81ED-4DB2-BD59-A6C34878D82A}">
                    <a16:rowId xmlns:a16="http://schemas.microsoft.com/office/drawing/2014/main" val="2484620138"/>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Arbeiten Sie gemeinsam mit Teams Gruppenräumen und Whiteboard</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Breakout Rooms einrichten, ein Whiteboard in Teams erstellen und das Whiteboard teilen. Nehmen Sie sich dafür 10 Minuten Zeit.</a:t>
                      </a:r>
                    </a:p>
                  </a:txBody>
                  <a:tcPr marL="108000" marR="108000" marT="72000" marB="72000" anchor="ctr"/>
                </a:tc>
                <a:extLst>
                  <a:ext uri="{0D108BD9-81ED-4DB2-BD59-A6C34878D82A}">
                    <a16:rowId xmlns:a16="http://schemas.microsoft.com/office/drawing/2014/main" val="1726552815"/>
                  </a:ext>
                </a:extLst>
              </a:tr>
              <a:tr h="526688">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Arbeiten Sie kollaborativ mit Microsoft Edge - Das Microsoft Dashboard</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auf Ihre Microsoft-Anwendungen und Dateien im Edge-Browser zugreifen, Dateien innerhalb des Microsoft Dashboards anpinnen und eine Datei vom Microsoft Dashboard aus mit Ihren Kollegen teilen. Nehmen Sie sich dafür etwa 8 Minuten Zeit.</a:t>
                      </a:r>
                    </a:p>
                  </a:txBody>
                  <a:tcPr marL="108000" marR="108000" marT="72000" marB="72000" anchor="ctr"/>
                </a:tc>
                <a:extLst>
                  <a:ext uri="{0D108BD9-81ED-4DB2-BD59-A6C34878D82A}">
                    <a16:rowId xmlns:a16="http://schemas.microsoft.com/office/drawing/2014/main" val="2960201621"/>
                  </a:ext>
                </a:extLst>
              </a:tr>
              <a:tr h="441541">
                <a:tc>
                  <a:txBody>
                    <a:bodyPr/>
                    <a:lstStyle/>
                    <a:p>
                      <a:pPr algn="l" fontAlgn="ctr"/>
                      <a:r>
                        <a:rPr lang="en-US" sz="1000" b="0" i="0" u="none" strike="noStrike" err="1">
                          <a:solidFill>
                            <a:srgbClr val="000000"/>
                          </a:solidFill>
                          <a:effectLst/>
                          <a:latin typeface="Segoe UI" panose="020B0502040204020203" pitchFamily="34" charset="0"/>
                          <a:cs typeface="Segoe UI" panose="020B0502040204020203" pitchFamily="34" charset="0"/>
                        </a:rPr>
                        <a:t>Automatisierte</a:t>
                      </a:r>
                      <a:r>
                        <a:rPr lang="en-US" sz="1000" b="0" i="0" u="none" strike="noStrike">
                          <a:solidFill>
                            <a:srgbClr val="000000"/>
                          </a:solidFill>
                          <a:effectLst/>
                          <a:latin typeface="Segoe UI" panose="020B0502040204020203" pitchFamily="34" charset="0"/>
                          <a:cs typeface="Segoe UI" panose="020B0502040204020203" pitchFamily="34" charset="0"/>
                        </a:rPr>
                        <a:t> Workflows in Teams</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Bearbeiten dieser Lerneinheit wissen Sie, was </a:t>
                      </a:r>
                      <a:r>
                        <a:rPr lang="de-DE" sz="1000" b="0" i="0" u="none" strike="noStrike" err="1">
                          <a:solidFill>
                            <a:srgbClr val="000000"/>
                          </a:solidFill>
                          <a:effectLst/>
                          <a:latin typeface="Segoe UI" panose="020B0502040204020203" pitchFamily="34" charset="0"/>
                          <a:cs typeface="Segoe UI" panose="020B0502040204020203" pitchFamily="34" charset="0"/>
                        </a:rPr>
                        <a:t>PowerAutomate</a:t>
                      </a:r>
                      <a:r>
                        <a:rPr lang="de-DE" sz="1000" b="0" i="0" u="none" strike="noStrike">
                          <a:solidFill>
                            <a:srgbClr val="000000"/>
                          </a:solidFill>
                          <a:effectLst/>
                          <a:latin typeface="Segoe UI" panose="020B0502040204020203" pitchFamily="34" charset="0"/>
                          <a:cs typeface="Segoe UI" panose="020B0502040204020203" pitchFamily="34" charset="0"/>
                        </a:rPr>
                        <a:t>-Workflows sind, wie Sie sie zu Teams hinzufügen und wie Sie einen automatisierten Workflow für Teams und Planner erstellen und verwenden. Nehmen Sie sich dafür etwa 10 Minuten Zeit.</a:t>
                      </a:r>
                    </a:p>
                  </a:txBody>
                  <a:tcPr marL="108000" marR="108000" marT="72000" marB="72000" anchor="ctr"/>
                </a:tc>
                <a:extLst>
                  <a:ext uri="{0D108BD9-81ED-4DB2-BD59-A6C34878D82A}">
                    <a16:rowId xmlns:a16="http://schemas.microsoft.com/office/drawing/2014/main" val="3286966518"/>
                  </a:ext>
                </a:extLst>
              </a:tr>
              <a:tr h="610143">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Ein Teams-Meeting aufzeichnen und nachverfolgen</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über Outlook auf eine Teams-Besprechung zugreifen, eine Besprechung aufzeichnen und den Bildschirm teilen und die Aufzeichnung wiederfinden. Nehmen Sie sich dafür etwa 15 Minuten Zeit.</a:t>
                      </a:r>
                    </a:p>
                  </a:txBody>
                  <a:tcPr marL="108000" marR="108000" marT="72000" marB="72000" anchor="ctr"/>
                </a:tc>
                <a:extLst>
                  <a:ext uri="{0D108BD9-81ED-4DB2-BD59-A6C34878D82A}">
                    <a16:rowId xmlns:a16="http://schemas.microsoft.com/office/drawing/2014/main" val="593665501"/>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Ein Teams-Meeting planen und vorbereiten</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In dieser Lerneinheit lernen Sie, wie Sie in Outlook zu einer Besprechung in Teams einladen und Ihre Agenda mit OneNote teilen. Nehmen Sie sich dafür etwa 15 Minuten Zeit.</a:t>
                      </a:r>
                    </a:p>
                  </a:txBody>
                  <a:tcPr marL="108000" marR="108000" marT="72000" marB="72000" anchor="ctr"/>
                </a:tc>
                <a:extLst>
                  <a:ext uri="{0D108BD9-81ED-4DB2-BD59-A6C34878D82A}">
                    <a16:rowId xmlns:a16="http://schemas.microsoft.com/office/drawing/2014/main" val="253747785"/>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Erstellen Sie eine Umfrage mit Forms</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Präsentationen aus PowerPoint heraus in Teams teilen und Umfragen mit Forms durchführen. Nehmen Sie sich dafür 10 Minuten Zeit.</a:t>
                      </a:r>
                    </a:p>
                  </a:txBody>
                  <a:tcPr marL="108000" marR="108000" marT="72000" marB="72000" anchor="ctr"/>
                </a:tc>
                <a:extLst>
                  <a:ext uri="{0D108BD9-81ED-4DB2-BD59-A6C34878D82A}">
                    <a16:rowId xmlns:a16="http://schemas.microsoft.com/office/drawing/2014/main" val="2018361329"/>
                  </a:ext>
                </a:extLst>
              </a:tr>
              <a:tr h="526688">
                <a:tc>
                  <a:txBody>
                    <a:bodyPr/>
                    <a:lstStyle/>
                    <a:p>
                      <a:pPr algn="l" fontAlgn="ctr"/>
                      <a:r>
                        <a:rPr lang="en-US" sz="1000" b="0" i="0" u="none" strike="noStrike" err="1">
                          <a:solidFill>
                            <a:srgbClr val="000000"/>
                          </a:solidFill>
                          <a:effectLst/>
                          <a:latin typeface="Segoe UI" panose="020B0502040204020203" pitchFamily="34" charset="0"/>
                          <a:cs typeface="Segoe UI" panose="020B0502040204020203" pitchFamily="34" charset="0"/>
                        </a:rPr>
                        <a:t>Kollaboratives</a:t>
                      </a:r>
                      <a:r>
                        <a:rPr lang="en-US" sz="1000" b="0" i="0" u="none" strike="noStrike">
                          <a:solidFill>
                            <a:srgbClr val="000000"/>
                          </a:solidFill>
                          <a:effectLst/>
                          <a:latin typeface="Segoe UI" panose="020B0502040204020203" pitchFamily="34" charset="0"/>
                          <a:cs typeface="Segoe UI" panose="020B0502040204020203" pitchFamily="34" charset="0"/>
                        </a:rPr>
                        <a:t> </a:t>
                      </a:r>
                      <a:r>
                        <a:rPr lang="en-US" sz="1000" b="0" i="0" u="none" strike="noStrike" err="1">
                          <a:solidFill>
                            <a:srgbClr val="000000"/>
                          </a:solidFill>
                          <a:effectLst/>
                          <a:latin typeface="Segoe UI" panose="020B0502040204020203" pitchFamily="34" charset="0"/>
                          <a:cs typeface="Segoe UI" panose="020B0502040204020203" pitchFamily="34" charset="0"/>
                        </a:rPr>
                        <a:t>Arbeiten</a:t>
                      </a:r>
                      <a:r>
                        <a:rPr lang="en-US" sz="1000" b="0" i="0" u="none" strike="noStrike">
                          <a:solidFill>
                            <a:srgbClr val="000000"/>
                          </a:solidFill>
                          <a:effectLst/>
                          <a:latin typeface="Segoe UI" panose="020B0502040204020203" pitchFamily="34" charset="0"/>
                          <a:cs typeface="Segoe UI" panose="020B0502040204020203" pitchFamily="34" charset="0"/>
                        </a:rPr>
                        <a:t> </a:t>
                      </a:r>
                      <a:r>
                        <a:rPr lang="en-US" sz="1000" b="0" i="0" u="none" strike="noStrike" err="1">
                          <a:solidFill>
                            <a:srgbClr val="000000"/>
                          </a:solidFill>
                          <a:effectLst/>
                          <a:latin typeface="Segoe UI" panose="020B0502040204020203" pitchFamily="34" charset="0"/>
                          <a:cs typeface="Segoe UI" panose="020B0502040204020203" pitchFamily="34" charset="0"/>
                        </a:rPr>
                        <a:t>mit</a:t>
                      </a:r>
                      <a:r>
                        <a:rPr lang="en-US" sz="1000" b="0" i="0" u="none" strike="noStrike">
                          <a:solidFill>
                            <a:srgbClr val="000000"/>
                          </a:solidFill>
                          <a:effectLst/>
                          <a:latin typeface="Segoe UI" panose="020B0502040204020203" pitchFamily="34" charset="0"/>
                          <a:cs typeface="Segoe UI" panose="020B0502040204020203" pitchFamily="34" charset="0"/>
                        </a:rPr>
                        <a:t> SharePoint, Teams und OneDrive</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Verknüpfungen für Ordner zu OneDrive über SharePoint erstellen, von SharePoint aus auf ein bestimmtes Team in Microsoft Teams zugreifen und einen Ordner an den Schnellzugriff im Datei-Explorer anheften. Nehmen Sie sich dafür etwa 6 Minuten Zeit.</a:t>
                      </a:r>
                    </a:p>
                  </a:txBody>
                  <a:tcPr marL="108000" marR="108000" marT="72000" marB="72000" anchor="ctr"/>
                </a:tc>
                <a:extLst>
                  <a:ext uri="{0D108BD9-81ED-4DB2-BD59-A6C34878D82A}">
                    <a16:rowId xmlns:a16="http://schemas.microsoft.com/office/drawing/2014/main" val="1119401880"/>
                  </a:ext>
                </a:extLst>
              </a:tr>
              <a:tr h="610143">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Teilen Sie eine gefilterte Excel-Liste für die Arbeit im Team</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eine Liste teilen, Ihr Blatt schützen, damit andere es nicht versehentlich ändern können, und Zellen definieren, die andere bearbeiten dürfen. Nehmen Sie sich dafür etwas 15 Minuten Zeit.</a:t>
                      </a:r>
                    </a:p>
                  </a:txBody>
                  <a:tcPr marL="108000" marR="108000" marT="72000" marB="72000" anchor="ctr"/>
                </a:tc>
                <a:extLst>
                  <a:ext uri="{0D108BD9-81ED-4DB2-BD59-A6C34878D82A}">
                    <a16:rowId xmlns:a16="http://schemas.microsoft.com/office/drawing/2014/main" val="1522770303"/>
                  </a:ext>
                </a:extLst>
              </a:tr>
              <a:tr h="441541">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Teilen statt senden – Dokumente in OneDrive</a:t>
                      </a:r>
                    </a:p>
                  </a:txBody>
                  <a:tcPr marL="108000" marR="108000" marT="72000" marB="72000" anchor="ctr"/>
                </a:tc>
                <a:tc>
                  <a:txBody>
                    <a:bodyPr/>
                    <a:lstStyle/>
                    <a:p>
                      <a:pPr algn="l" fontAlgn="ctr"/>
                      <a:r>
                        <a:rPr lang="de-DE" sz="1000" b="0" i="0" u="none" strike="noStrike">
                          <a:solidFill>
                            <a:srgbClr val="000000"/>
                          </a:solidFill>
                          <a:effectLst/>
                          <a:latin typeface="Segoe UI" panose="020B0502040204020203" pitchFamily="34" charset="0"/>
                          <a:cs typeface="Segoe UI" panose="020B0502040204020203" pitchFamily="34" charset="0"/>
                        </a:rPr>
                        <a:t>Nach Bearbeitung dieser Lerneinheit können Sie ein Dokument zur Bearbeitung für mehrere Benutzer freigeben, Zugriffsrechte bearbeiten und einen früheren Bearbeitungsstand wiederherstellen. Nehmen Sie sich dafür etwa 15 Minuten Zeit.</a:t>
                      </a:r>
                    </a:p>
                  </a:txBody>
                  <a:tcPr marL="108000" marR="108000" marT="72000" marB="72000" anchor="ctr"/>
                </a:tc>
                <a:extLst>
                  <a:ext uri="{0D108BD9-81ED-4DB2-BD59-A6C34878D82A}">
                    <a16:rowId xmlns:a16="http://schemas.microsoft.com/office/drawing/2014/main" val="2559113986"/>
                  </a:ext>
                </a:extLst>
              </a:tr>
            </a:tbl>
          </a:graphicData>
        </a:graphic>
      </p:graphicFrame>
    </p:spTree>
    <p:extLst>
      <p:ext uri="{BB962C8B-B14F-4D97-AF65-F5344CB8AC3E}">
        <p14:creationId xmlns:p14="http://schemas.microsoft.com/office/powerpoint/2010/main" val="341350130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C646D5C6-A53C-9E4B-820F-3451BB9B9338}"/>
              </a:ext>
            </a:extLst>
          </p:cNvPr>
          <p:cNvSpPr>
            <a:spLocks noGrp="1"/>
          </p:cNvSpPr>
          <p:nvPr>
            <p:ph type="body" sz="quarter" idx="19"/>
          </p:nvPr>
        </p:nvSpPr>
        <p:spPr>
          <a:xfrm>
            <a:off x="767879" y="4800059"/>
            <a:ext cx="3357807" cy="225300"/>
          </a:xfrm>
        </p:spPr>
        <p:txBody>
          <a:bodyPr/>
          <a:lstStyle/>
          <a:p>
            <a:r>
              <a:rPr lang="de-DE"/>
              <a:t>Isabell Sauter I +49 151 1634 2572</a:t>
            </a:r>
          </a:p>
        </p:txBody>
      </p:sp>
      <p:sp>
        <p:nvSpPr>
          <p:cNvPr id="5" name="Textfeld 4">
            <a:extLst>
              <a:ext uri="{FF2B5EF4-FFF2-40B4-BE49-F238E27FC236}">
                <a16:creationId xmlns:a16="http://schemas.microsoft.com/office/drawing/2014/main" id="{E00A3FE3-A04A-4BEB-971D-6A063FFF618A}"/>
              </a:ext>
            </a:extLst>
          </p:cNvPr>
          <p:cNvSpPr txBox="1"/>
          <p:nvPr/>
        </p:nvSpPr>
        <p:spPr>
          <a:xfrm>
            <a:off x="637739" y="2117394"/>
            <a:ext cx="5060467" cy="1908215"/>
          </a:xfrm>
          <a:prstGeom prst="rect">
            <a:avLst/>
          </a:prstGeom>
          <a:solidFill>
            <a:srgbClr val="FAB3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Wenn Sie Fragen haben, wenden Sie sich gerne an folgende E-Mail-Adresse: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2"/>
              </a:rPr>
              <a:t>MS-Empowerment@tt-s.com</a:t>
            </a:r>
            <a:endPar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1" name="Bildplatzhalter 10">
            <a:extLst>
              <a:ext uri="{FF2B5EF4-FFF2-40B4-BE49-F238E27FC236}">
                <a16:creationId xmlns:a16="http://schemas.microsoft.com/office/drawing/2014/main" id="{6E814163-F5C8-7DCC-C585-D41F9A45D8AE}"/>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5859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BD4C29B-6752-D947-386E-7DE323126593}"/>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3" name="Foliennummernplatzhalter 2">
            <a:extLst>
              <a:ext uri="{FF2B5EF4-FFF2-40B4-BE49-F238E27FC236}">
                <a16:creationId xmlns:a16="http://schemas.microsoft.com/office/drawing/2014/main" id="{3AD0ED01-0D81-A850-A861-47AF0D1CF614}"/>
              </a:ext>
            </a:extLst>
          </p:cNvPr>
          <p:cNvSpPr>
            <a:spLocks noGrp="1"/>
          </p:cNvSpPr>
          <p:nvPr>
            <p:ph type="sldNum" sz="quarter" idx="4"/>
          </p:nvPr>
        </p:nvSpPr>
        <p:spPr/>
        <p:txBody>
          <a:bodyPr/>
          <a:lstStyle/>
          <a:p>
            <a:fld id="{15DCD0A5-AC27-7949-B137-E339729CD911}" type="slidenum">
              <a:rPr lang="de-DE" smtClean="0"/>
              <a:pPr/>
              <a:t>3</a:t>
            </a:fld>
            <a:endParaRPr lang="de-DE"/>
          </a:p>
        </p:txBody>
      </p:sp>
      <p:pic>
        <p:nvPicPr>
          <p:cNvPr id="18" name="Inhaltsplatzhalter 17" descr="Ein Bild, das Text, gelb enthält.&#10;&#10;Automatisch generierte Beschreibung">
            <a:extLst>
              <a:ext uri="{FF2B5EF4-FFF2-40B4-BE49-F238E27FC236}">
                <a16:creationId xmlns:a16="http://schemas.microsoft.com/office/drawing/2014/main" id="{210CCC63-D73F-1D39-7E96-855012483EDB}"/>
              </a:ext>
            </a:extLst>
          </p:cNvPr>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34536" y="-539755"/>
            <a:ext cx="12226536" cy="8151024"/>
          </a:xfrm>
        </p:spPr>
      </p:pic>
    </p:spTree>
    <p:extLst>
      <p:ext uri="{BB962C8B-B14F-4D97-AF65-F5344CB8AC3E}">
        <p14:creationId xmlns:p14="http://schemas.microsoft.com/office/powerpoint/2010/main" val="992365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05256CF-98D3-A3BE-955F-F7E4B242FBA5}"/>
              </a:ext>
            </a:extLst>
          </p:cNvPr>
          <p:cNvSpPr>
            <a:spLocks noGrp="1"/>
          </p:cNvSpPr>
          <p:nvPr>
            <p:ph type="ctrTitle"/>
          </p:nvPr>
        </p:nvSpPr>
        <p:spPr>
          <a:xfrm>
            <a:off x="336322" y="4232716"/>
            <a:ext cx="5327630" cy="1477328"/>
          </a:xfrm>
        </p:spPr>
        <p:txBody>
          <a:bodyPr/>
          <a:lstStyle/>
          <a:p>
            <a:pPr>
              <a:lnSpc>
                <a:spcPct val="100000"/>
              </a:lnSpc>
            </a:pPr>
            <a:r>
              <a:rPr lang="de-DE" sz="3200"/>
              <a:t>Outlook: </a:t>
            </a:r>
            <a:br>
              <a:rPr lang="de-DE" sz="3200"/>
            </a:br>
            <a:r>
              <a:rPr lang="de-DE" sz="3200"/>
              <a:t>Überlassen Sie dem Mailprogramm die Arbeit </a:t>
            </a:r>
            <a:endParaRPr lang="en-US" sz="3200"/>
          </a:p>
        </p:txBody>
      </p:sp>
      <p:sp>
        <p:nvSpPr>
          <p:cNvPr id="4" name="Textplatzhalter 3">
            <a:extLst>
              <a:ext uri="{FF2B5EF4-FFF2-40B4-BE49-F238E27FC236}">
                <a16:creationId xmlns:a16="http://schemas.microsoft.com/office/drawing/2014/main" id="{521ABD45-AD42-6087-535A-DB775CCDF493}"/>
              </a:ext>
            </a:extLst>
          </p:cNvPr>
          <p:cNvSpPr>
            <a:spLocks noGrp="1"/>
          </p:cNvSpPr>
          <p:nvPr>
            <p:ph type="body" sz="quarter" idx="16"/>
          </p:nvPr>
        </p:nvSpPr>
        <p:spPr>
          <a:xfrm>
            <a:off x="6694722" y="980729"/>
            <a:ext cx="4459597" cy="1080119"/>
          </a:xfrm>
        </p:spPr>
        <p:txBody>
          <a:bodyPr/>
          <a:lstStyle/>
          <a:p>
            <a:r>
              <a:rPr lang="en-US" sz="2000" err="1"/>
              <a:t>Regeln</a:t>
            </a:r>
            <a:r>
              <a:rPr lang="en-US" sz="2000"/>
              <a:t> in Outlook: </a:t>
            </a:r>
            <a:br>
              <a:rPr lang="en-US" sz="2000"/>
            </a:br>
            <a:r>
              <a:rPr lang="de-DE" sz="2000" b="0"/>
              <a:t>Wie kann man Regeln erstellen und clever nutzen</a:t>
            </a:r>
          </a:p>
        </p:txBody>
      </p:sp>
      <p:sp>
        <p:nvSpPr>
          <p:cNvPr id="6" name="Textplatzhalter 5">
            <a:extLst>
              <a:ext uri="{FF2B5EF4-FFF2-40B4-BE49-F238E27FC236}">
                <a16:creationId xmlns:a16="http://schemas.microsoft.com/office/drawing/2014/main" id="{7B9805DC-1C40-A3C2-2234-5F60167FC7F8}"/>
              </a:ext>
            </a:extLst>
          </p:cNvPr>
          <p:cNvSpPr>
            <a:spLocks noGrp="1"/>
          </p:cNvSpPr>
          <p:nvPr>
            <p:ph type="body" sz="quarter" idx="18"/>
          </p:nvPr>
        </p:nvSpPr>
        <p:spPr>
          <a:xfrm>
            <a:off x="6694722" y="2285569"/>
            <a:ext cx="4459597" cy="1080119"/>
          </a:xfrm>
        </p:spPr>
        <p:txBody>
          <a:bodyPr/>
          <a:lstStyle/>
          <a:p>
            <a:r>
              <a:rPr lang="en-US" sz="2000"/>
              <a:t>Quicksteps:</a:t>
            </a:r>
            <a:br>
              <a:rPr lang="en-US" sz="2000"/>
            </a:br>
            <a:r>
              <a:rPr lang="en-US" sz="2000" b="0"/>
              <a:t>Quicksteps </a:t>
            </a:r>
            <a:r>
              <a:rPr lang="en-US" sz="2000" b="0" err="1"/>
              <a:t>erstellen</a:t>
            </a:r>
            <a:r>
              <a:rPr lang="en-US" sz="2000" b="0"/>
              <a:t> &amp; </a:t>
            </a:r>
            <a:r>
              <a:rPr lang="de-DE" sz="2000" b="0"/>
              <a:t>manuellen Aufwand reduzieren</a:t>
            </a:r>
          </a:p>
          <a:p>
            <a:endParaRPr lang="en-US" sz="2000"/>
          </a:p>
        </p:txBody>
      </p:sp>
      <p:sp>
        <p:nvSpPr>
          <p:cNvPr id="8" name="Textplatzhalter 7">
            <a:extLst>
              <a:ext uri="{FF2B5EF4-FFF2-40B4-BE49-F238E27FC236}">
                <a16:creationId xmlns:a16="http://schemas.microsoft.com/office/drawing/2014/main" id="{8C6B4DC5-9A02-F642-2B17-DEA53D623E8F}"/>
              </a:ext>
            </a:extLst>
          </p:cNvPr>
          <p:cNvSpPr>
            <a:spLocks noGrp="1"/>
          </p:cNvSpPr>
          <p:nvPr>
            <p:ph type="body" sz="quarter" idx="20"/>
          </p:nvPr>
        </p:nvSpPr>
        <p:spPr>
          <a:xfrm>
            <a:off x="6694722" y="3582668"/>
            <a:ext cx="4459597" cy="393437"/>
          </a:xfrm>
        </p:spPr>
        <p:txBody>
          <a:bodyPr/>
          <a:lstStyle/>
          <a:p>
            <a:r>
              <a:rPr lang="en-US" sz="2000"/>
              <a:t>Was </a:t>
            </a:r>
            <a:r>
              <a:rPr lang="en-US" sz="2000" err="1"/>
              <a:t>bietet</a:t>
            </a:r>
            <a:r>
              <a:rPr lang="en-US" sz="2000"/>
              <a:t> </a:t>
            </a:r>
            <a:r>
              <a:rPr lang="en-US" sz="2000" err="1"/>
              <a:t>Ihnen</a:t>
            </a:r>
            <a:r>
              <a:rPr lang="en-US" sz="2000"/>
              <a:t> tts</a:t>
            </a:r>
          </a:p>
        </p:txBody>
      </p:sp>
      <p:sp>
        <p:nvSpPr>
          <p:cNvPr id="10" name="Textplatzhalter 9">
            <a:extLst>
              <a:ext uri="{FF2B5EF4-FFF2-40B4-BE49-F238E27FC236}">
                <a16:creationId xmlns:a16="http://schemas.microsoft.com/office/drawing/2014/main" id="{A6693DE9-D991-60C2-4C3C-2B5B6678696C}"/>
              </a:ext>
            </a:extLst>
          </p:cNvPr>
          <p:cNvSpPr>
            <a:spLocks noGrp="1"/>
          </p:cNvSpPr>
          <p:nvPr>
            <p:ph type="body" sz="quarter" idx="22"/>
          </p:nvPr>
        </p:nvSpPr>
        <p:spPr>
          <a:xfrm>
            <a:off x="6694722" y="4228788"/>
            <a:ext cx="4459597" cy="393437"/>
          </a:xfrm>
        </p:spPr>
        <p:txBody>
          <a:bodyPr/>
          <a:lstStyle/>
          <a:p>
            <a:r>
              <a:rPr lang="en-US" sz="2000" err="1"/>
              <a:t>Ausblick</a:t>
            </a:r>
            <a:endParaRPr lang="en-US" sz="2000"/>
          </a:p>
        </p:txBody>
      </p:sp>
      <p:sp>
        <p:nvSpPr>
          <p:cNvPr id="12" name="Textplatzhalter 11">
            <a:extLst>
              <a:ext uri="{FF2B5EF4-FFF2-40B4-BE49-F238E27FC236}">
                <a16:creationId xmlns:a16="http://schemas.microsoft.com/office/drawing/2014/main" id="{DDDD5545-F2C2-F58E-73FA-1E928FF909C4}"/>
              </a:ext>
            </a:extLst>
          </p:cNvPr>
          <p:cNvSpPr>
            <a:spLocks noGrp="1"/>
          </p:cNvSpPr>
          <p:nvPr>
            <p:ph type="body" sz="quarter" idx="24"/>
          </p:nvPr>
        </p:nvSpPr>
        <p:spPr>
          <a:xfrm>
            <a:off x="6694722" y="4905906"/>
            <a:ext cx="4459597" cy="393436"/>
          </a:xfrm>
        </p:spPr>
        <p:txBody>
          <a:bodyPr/>
          <a:lstStyle/>
          <a:p>
            <a:r>
              <a:rPr lang="en-US" sz="2000" err="1"/>
              <a:t>Ihre</a:t>
            </a:r>
            <a:r>
              <a:rPr lang="en-US" sz="2000"/>
              <a:t> </a:t>
            </a:r>
            <a:r>
              <a:rPr lang="en-US" sz="2000" err="1"/>
              <a:t>Fragen</a:t>
            </a:r>
            <a:endParaRPr lang="en-US" sz="2000"/>
          </a:p>
        </p:txBody>
      </p:sp>
      <p:pic>
        <p:nvPicPr>
          <p:cNvPr id="27" name="Bildplatzhalter 26" descr="Ein Bild, das Person, gelb, tragen, Haarteil enthält.&#10;&#10;Automatisch generierte Beschreibung">
            <a:extLst>
              <a:ext uri="{FF2B5EF4-FFF2-40B4-BE49-F238E27FC236}">
                <a16:creationId xmlns:a16="http://schemas.microsoft.com/office/drawing/2014/main" id="{54A61ACA-BB4F-B633-2CF3-A606E5B01C60}"/>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t="1158" b="1158"/>
          <a:stretch>
            <a:fillRect/>
          </a:stretch>
        </p:blipFill>
        <p:spPr/>
      </p:pic>
    </p:spTree>
    <p:extLst>
      <p:ext uri="{BB962C8B-B14F-4D97-AF65-F5344CB8AC3E}">
        <p14:creationId xmlns:p14="http://schemas.microsoft.com/office/powerpoint/2010/main" val="1498803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F9DD184-20F0-A757-B7EC-535C1907B66B}"/>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3" name="Foliennummernplatzhalter 2">
            <a:extLst>
              <a:ext uri="{FF2B5EF4-FFF2-40B4-BE49-F238E27FC236}">
                <a16:creationId xmlns:a16="http://schemas.microsoft.com/office/drawing/2014/main" id="{E69C88C1-0F18-C995-5E04-956D275BC7AD}"/>
              </a:ext>
            </a:extLst>
          </p:cNvPr>
          <p:cNvSpPr>
            <a:spLocks noGrp="1"/>
          </p:cNvSpPr>
          <p:nvPr>
            <p:ph type="sldNum" sz="quarter" idx="4"/>
          </p:nvPr>
        </p:nvSpPr>
        <p:spPr/>
        <p:txBody>
          <a:bodyPr/>
          <a:lstStyle/>
          <a:p>
            <a:fld id="{15DCD0A5-AC27-7949-B137-E339729CD911}" type="slidenum">
              <a:rPr lang="de-DE" smtClean="0"/>
              <a:pPr/>
              <a:t>5</a:t>
            </a:fld>
            <a:endParaRPr lang="de-DE"/>
          </a:p>
        </p:txBody>
      </p:sp>
      <p:sp>
        <p:nvSpPr>
          <p:cNvPr id="4" name="Titel 3">
            <a:extLst>
              <a:ext uri="{FF2B5EF4-FFF2-40B4-BE49-F238E27FC236}">
                <a16:creationId xmlns:a16="http://schemas.microsoft.com/office/drawing/2014/main" id="{EBA6AF88-E469-FA9C-117D-4FB27DFA0E6B}"/>
              </a:ext>
            </a:extLst>
          </p:cNvPr>
          <p:cNvSpPr>
            <a:spLocks noGrp="1"/>
          </p:cNvSpPr>
          <p:nvPr>
            <p:ph type="title"/>
          </p:nvPr>
        </p:nvSpPr>
        <p:spPr/>
        <p:txBody>
          <a:bodyPr/>
          <a:lstStyle/>
          <a:p>
            <a:r>
              <a:rPr lang="de-DE"/>
              <a:t>Regeln erstellen</a:t>
            </a:r>
          </a:p>
        </p:txBody>
      </p:sp>
      <p:sp>
        <p:nvSpPr>
          <p:cNvPr id="5" name="Textplatzhalter 4">
            <a:extLst>
              <a:ext uri="{FF2B5EF4-FFF2-40B4-BE49-F238E27FC236}">
                <a16:creationId xmlns:a16="http://schemas.microsoft.com/office/drawing/2014/main" id="{EBE47DD6-9BC8-5D2E-ACCD-4DE828E07409}"/>
              </a:ext>
            </a:extLst>
          </p:cNvPr>
          <p:cNvSpPr>
            <a:spLocks noGrp="1"/>
          </p:cNvSpPr>
          <p:nvPr>
            <p:ph type="body" sz="quarter" idx="14"/>
          </p:nvPr>
        </p:nvSpPr>
        <p:spPr/>
        <p:txBody>
          <a:bodyPr/>
          <a:lstStyle/>
          <a:p>
            <a:r>
              <a:rPr lang="de-DE"/>
              <a:t>Unser Ziel:</a:t>
            </a:r>
          </a:p>
        </p:txBody>
      </p:sp>
      <p:sp>
        <p:nvSpPr>
          <p:cNvPr id="6" name="Textplatzhalter 5">
            <a:extLst>
              <a:ext uri="{FF2B5EF4-FFF2-40B4-BE49-F238E27FC236}">
                <a16:creationId xmlns:a16="http://schemas.microsoft.com/office/drawing/2014/main" id="{88B221D2-B024-A834-C0FF-F14C6300C974}"/>
              </a:ext>
            </a:extLst>
          </p:cNvPr>
          <p:cNvSpPr>
            <a:spLocks noGrp="1"/>
          </p:cNvSpPr>
          <p:nvPr>
            <p:ph type="body" sz="quarter" idx="22"/>
          </p:nvPr>
        </p:nvSpPr>
        <p:spPr/>
        <p:txBody>
          <a:bodyPr/>
          <a:lstStyle/>
          <a:p>
            <a:endParaRPr lang="de-DE"/>
          </a:p>
        </p:txBody>
      </p:sp>
      <p:graphicFrame>
        <p:nvGraphicFramePr>
          <p:cNvPr id="10" name="Diagramm 9">
            <a:extLst>
              <a:ext uri="{FF2B5EF4-FFF2-40B4-BE49-F238E27FC236}">
                <a16:creationId xmlns:a16="http://schemas.microsoft.com/office/drawing/2014/main" id="{62671435-E82A-7B91-309A-57FD400607FF}"/>
              </a:ext>
            </a:extLst>
          </p:cNvPr>
          <p:cNvGraphicFramePr/>
          <p:nvPr>
            <p:extLst>
              <p:ext uri="{D42A27DB-BD31-4B8C-83A1-F6EECF244321}">
                <p14:modId xmlns:p14="http://schemas.microsoft.com/office/powerpoint/2010/main" val="1452245448"/>
              </p:ext>
            </p:extLst>
          </p:nvPr>
        </p:nvGraphicFramePr>
        <p:xfrm>
          <a:off x="486983" y="39605"/>
          <a:ext cx="11218034" cy="6681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4767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4AD3DBA-5565-6808-BA12-BF7685505057}"/>
              </a:ext>
            </a:extLst>
          </p:cNvPr>
          <p:cNvSpPr>
            <a:spLocks noGrp="1"/>
          </p:cNvSpPr>
          <p:nvPr>
            <p:ph type="title"/>
          </p:nvPr>
        </p:nvSpPr>
        <p:spPr/>
        <p:txBody>
          <a:bodyPr/>
          <a:lstStyle/>
          <a:p>
            <a:r>
              <a:rPr lang="de-DE"/>
              <a:t>Regeln erstellen (1)</a:t>
            </a:r>
          </a:p>
        </p:txBody>
      </p:sp>
      <p:sp>
        <p:nvSpPr>
          <p:cNvPr id="5" name="Textplatzhalter 4">
            <a:extLst>
              <a:ext uri="{FF2B5EF4-FFF2-40B4-BE49-F238E27FC236}">
                <a16:creationId xmlns:a16="http://schemas.microsoft.com/office/drawing/2014/main" id="{609CBCF3-9A2B-3EAD-2A36-CD926D7D330A}"/>
              </a:ext>
            </a:extLst>
          </p:cNvPr>
          <p:cNvSpPr>
            <a:spLocks noGrp="1"/>
          </p:cNvSpPr>
          <p:nvPr>
            <p:ph type="body" sz="quarter" idx="14"/>
          </p:nvPr>
        </p:nvSpPr>
        <p:spPr>
          <a:xfrm>
            <a:off x="336550" y="1080377"/>
            <a:ext cx="8927802" cy="976678"/>
          </a:xfrm>
        </p:spPr>
        <p:txBody>
          <a:bodyPr/>
          <a:lstStyle/>
          <a:p>
            <a:pPr marL="505800" indent="-457200">
              <a:buFont typeface="+mj-lt"/>
              <a:buAutoNum type="arabicPeriod"/>
            </a:pPr>
            <a:r>
              <a:rPr lang="de-DE" sz="1600"/>
              <a:t>DATEI Menü </a:t>
            </a:r>
            <a:r>
              <a:rPr lang="de-DE" sz="1600">
                <a:sym typeface="Wingdings" panose="05000000000000000000" pitchFamily="2" charset="2"/>
              </a:rPr>
              <a:t> INFORMATIONEN  REGELN UND BENACHRICHTIGUNGEN</a:t>
            </a:r>
          </a:p>
          <a:p>
            <a:pPr marL="505800" indent="-457200">
              <a:buFont typeface="+mj-lt"/>
              <a:buAutoNum type="arabicPeriod"/>
            </a:pPr>
            <a:r>
              <a:rPr lang="de-DE" sz="1600">
                <a:sym typeface="Wingdings" panose="05000000000000000000" pitchFamily="2" charset="2"/>
              </a:rPr>
              <a:t>Neue Regel  ohne Vorlage  von mir empfangenen Nachrichten</a:t>
            </a:r>
          </a:p>
          <a:p>
            <a:endParaRPr lang="de-DE"/>
          </a:p>
        </p:txBody>
      </p:sp>
      <p:sp>
        <p:nvSpPr>
          <p:cNvPr id="7" name="Textplatzhalter 6">
            <a:extLst>
              <a:ext uri="{FF2B5EF4-FFF2-40B4-BE49-F238E27FC236}">
                <a16:creationId xmlns:a16="http://schemas.microsoft.com/office/drawing/2014/main" id="{A2227F3B-3D24-080D-0855-1300361B114A}"/>
              </a:ext>
            </a:extLst>
          </p:cNvPr>
          <p:cNvSpPr>
            <a:spLocks noGrp="1"/>
          </p:cNvSpPr>
          <p:nvPr>
            <p:ph type="body" sz="quarter" idx="22"/>
          </p:nvPr>
        </p:nvSpPr>
        <p:spPr/>
        <p:txBody>
          <a:bodyPr/>
          <a:lstStyle/>
          <a:p>
            <a:endParaRPr lang="de-DE"/>
          </a:p>
        </p:txBody>
      </p:sp>
      <p:pic>
        <p:nvPicPr>
          <p:cNvPr id="2" name="Grafik 1">
            <a:extLst>
              <a:ext uri="{FF2B5EF4-FFF2-40B4-BE49-F238E27FC236}">
                <a16:creationId xmlns:a16="http://schemas.microsoft.com/office/drawing/2014/main" id="{9AD34844-22D5-7E57-8931-C0EF51EB96E0}"/>
              </a:ext>
            </a:extLst>
          </p:cNvPr>
          <p:cNvPicPr>
            <a:picLocks noChangeAspect="1"/>
          </p:cNvPicPr>
          <p:nvPr/>
        </p:nvPicPr>
        <p:blipFill>
          <a:blip r:embed="rId2"/>
          <a:stretch>
            <a:fillRect/>
          </a:stretch>
        </p:blipFill>
        <p:spPr>
          <a:xfrm>
            <a:off x="336320" y="1763388"/>
            <a:ext cx="8364437" cy="4480948"/>
          </a:xfrm>
          <a:prstGeom prst="rect">
            <a:avLst/>
          </a:prstGeom>
        </p:spPr>
      </p:pic>
      <p:sp>
        <p:nvSpPr>
          <p:cNvPr id="6" name="Textplatzhalter 5">
            <a:extLst>
              <a:ext uri="{FF2B5EF4-FFF2-40B4-BE49-F238E27FC236}">
                <a16:creationId xmlns:a16="http://schemas.microsoft.com/office/drawing/2014/main" id="{3B8A14A8-29A0-E8B6-3535-44E8F5C5D9B0}"/>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B885A506-F90B-8797-F5A9-E3A235CD4A7D}"/>
              </a:ext>
            </a:extLst>
          </p:cNvPr>
          <p:cNvSpPr>
            <a:spLocks noGrp="1"/>
          </p:cNvSpPr>
          <p:nvPr>
            <p:ph type="pic" sz="quarter" idx="23"/>
          </p:nvPr>
        </p:nvSpPr>
        <p:spPr/>
      </p:sp>
      <p:sp>
        <p:nvSpPr>
          <p:cNvPr id="9" name="Rechteck 8">
            <a:extLst>
              <a:ext uri="{FF2B5EF4-FFF2-40B4-BE49-F238E27FC236}">
                <a16:creationId xmlns:a16="http://schemas.microsoft.com/office/drawing/2014/main" id="{04ADCFB4-0E0A-9163-EC62-F20A1350398A}"/>
              </a:ext>
            </a:extLst>
          </p:cNvPr>
          <p:cNvSpPr/>
          <p:nvPr/>
        </p:nvSpPr>
        <p:spPr>
          <a:xfrm>
            <a:off x="5313871" y="3528205"/>
            <a:ext cx="2571599" cy="6008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20A1B2F3-E9CB-96B0-763C-8C435D53D382}"/>
              </a:ext>
            </a:extLst>
          </p:cNvPr>
          <p:cNvSpPr/>
          <p:nvPr/>
        </p:nvSpPr>
        <p:spPr>
          <a:xfrm>
            <a:off x="3253643" y="4049693"/>
            <a:ext cx="1868963" cy="256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ußzeilenplatzhalter 10">
            <a:extLst>
              <a:ext uri="{FF2B5EF4-FFF2-40B4-BE49-F238E27FC236}">
                <a16:creationId xmlns:a16="http://schemas.microsoft.com/office/drawing/2014/main" id="{1230A09F-82F1-ADD3-4775-5D9F0CDA84FD}"/>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2" name="Foliennummernplatzhalter 11">
            <a:extLst>
              <a:ext uri="{FF2B5EF4-FFF2-40B4-BE49-F238E27FC236}">
                <a16:creationId xmlns:a16="http://schemas.microsoft.com/office/drawing/2014/main" id="{70C34AA3-519E-2320-00D6-4094CF417D50}"/>
              </a:ext>
            </a:extLst>
          </p:cNvPr>
          <p:cNvSpPr>
            <a:spLocks noGrp="1"/>
          </p:cNvSpPr>
          <p:nvPr>
            <p:ph type="sldNum" sz="quarter" idx="4"/>
          </p:nvPr>
        </p:nvSpPr>
        <p:spPr/>
        <p:txBody>
          <a:bodyPr/>
          <a:lstStyle/>
          <a:p>
            <a:fld id="{15DCD0A5-AC27-7949-B137-E339729CD911}" type="slidenum">
              <a:rPr lang="de-DE" smtClean="0"/>
              <a:pPr/>
              <a:t>6</a:t>
            </a:fld>
            <a:endParaRPr lang="de-DE"/>
          </a:p>
        </p:txBody>
      </p:sp>
    </p:spTree>
    <p:extLst>
      <p:ext uri="{BB962C8B-B14F-4D97-AF65-F5344CB8AC3E}">
        <p14:creationId xmlns:p14="http://schemas.microsoft.com/office/powerpoint/2010/main" val="625114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646B19E-444D-71DB-A283-8CA886A445C0}"/>
              </a:ext>
            </a:extLst>
          </p:cNvPr>
          <p:cNvSpPr>
            <a:spLocks noGrp="1"/>
          </p:cNvSpPr>
          <p:nvPr>
            <p:ph type="title"/>
          </p:nvPr>
        </p:nvSpPr>
        <p:spPr/>
        <p:txBody>
          <a:bodyPr/>
          <a:lstStyle/>
          <a:p>
            <a:r>
              <a:rPr lang="de-DE"/>
              <a:t>Regeln erstellen (2)</a:t>
            </a:r>
          </a:p>
        </p:txBody>
      </p:sp>
      <p:sp>
        <p:nvSpPr>
          <p:cNvPr id="5" name="Textplatzhalter 4">
            <a:extLst>
              <a:ext uri="{FF2B5EF4-FFF2-40B4-BE49-F238E27FC236}">
                <a16:creationId xmlns:a16="http://schemas.microsoft.com/office/drawing/2014/main" id="{47EB50AB-0E6F-226C-0FE7-347EC362A7E5}"/>
              </a:ext>
            </a:extLst>
          </p:cNvPr>
          <p:cNvSpPr>
            <a:spLocks noGrp="1"/>
          </p:cNvSpPr>
          <p:nvPr>
            <p:ph type="body" sz="quarter" idx="14"/>
          </p:nvPr>
        </p:nvSpPr>
        <p:spPr/>
        <p:txBody>
          <a:bodyPr/>
          <a:lstStyle/>
          <a:p>
            <a:r>
              <a:rPr lang="de-DE"/>
              <a:t>Zielordner wählen</a:t>
            </a:r>
          </a:p>
        </p:txBody>
      </p:sp>
      <p:sp>
        <p:nvSpPr>
          <p:cNvPr id="7" name="Textplatzhalter 6">
            <a:extLst>
              <a:ext uri="{FF2B5EF4-FFF2-40B4-BE49-F238E27FC236}">
                <a16:creationId xmlns:a16="http://schemas.microsoft.com/office/drawing/2014/main" id="{2136CCAD-1A69-3FD0-9085-7EC7D24A55AE}"/>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DDC566FD-3F6C-E950-55C6-F70EDEEB36B5}"/>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E59D1B28-E65F-74DD-33ED-A732CC1A3474}"/>
              </a:ext>
            </a:extLst>
          </p:cNvPr>
          <p:cNvSpPr>
            <a:spLocks noGrp="1"/>
          </p:cNvSpPr>
          <p:nvPr>
            <p:ph type="pic" sz="quarter" idx="23"/>
          </p:nvPr>
        </p:nvSpPr>
        <p:spPr/>
      </p:sp>
      <p:sp>
        <p:nvSpPr>
          <p:cNvPr id="9" name="Rechteck 8">
            <a:extLst>
              <a:ext uri="{FF2B5EF4-FFF2-40B4-BE49-F238E27FC236}">
                <a16:creationId xmlns:a16="http://schemas.microsoft.com/office/drawing/2014/main" id="{63036E6B-62BC-4506-EA64-C9D691CE0988}"/>
              </a:ext>
            </a:extLst>
          </p:cNvPr>
          <p:cNvSpPr/>
          <p:nvPr/>
        </p:nvSpPr>
        <p:spPr>
          <a:xfrm>
            <a:off x="5098211" y="3838755"/>
            <a:ext cx="2009955" cy="2415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ußzeilenplatzhalter 9">
            <a:extLst>
              <a:ext uri="{FF2B5EF4-FFF2-40B4-BE49-F238E27FC236}">
                <a16:creationId xmlns:a16="http://schemas.microsoft.com/office/drawing/2014/main" id="{74526750-DC19-198D-B58A-84D44F8F64BD}"/>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1" name="Foliennummernplatzhalter 10">
            <a:extLst>
              <a:ext uri="{FF2B5EF4-FFF2-40B4-BE49-F238E27FC236}">
                <a16:creationId xmlns:a16="http://schemas.microsoft.com/office/drawing/2014/main" id="{0364D3DD-3EE9-82A2-9C9A-2479086927C6}"/>
              </a:ext>
            </a:extLst>
          </p:cNvPr>
          <p:cNvSpPr>
            <a:spLocks noGrp="1"/>
          </p:cNvSpPr>
          <p:nvPr>
            <p:ph type="sldNum" sz="quarter" idx="4"/>
          </p:nvPr>
        </p:nvSpPr>
        <p:spPr/>
        <p:txBody>
          <a:bodyPr/>
          <a:lstStyle/>
          <a:p>
            <a:fld id="{15DCD0A5-AC27-7949-B137-E339729CD911}" type="slidenum">
              <a:rPr lang="de-DE" smtClean="0"/>
              <a:pPr/>
              <a:t>7</a:t>
            </a:fld>
            <a:endParaRPr lang="de-DE"/>
          </a:p>
        </p:txBody>
      </p:sp>
      <p:pic>
        <p:nvPicPr>
          <p:cNvPr id="2" name="Grafik 1" descr="2022-11-17 16_32_06-win10Deutsch01 - 20.52.6.241_3389 - Remotedesktopverbindung">
            <a:extLst>
              <a:ext uri="{FF2B5EF4-FFF2-40B4-BE49-F238E27FC236}">
                <a16:creationId xmlns:a16="http://schemas.microsoft.com/office/drawing/2014/main" id="{67009BBD-9C76-FB5E-1AF1-832390C1B66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6320" y="1763388"/>
            <a:ext cx="8620125" cy="4481512"/>
          </a:xfrm>
          <a:prstGeom prst="rect">
            <a:avLst/>
          </a:prstGeom>
        </p:spPr>
      </p:pic>
      <p:sp>
        <p:nvSpPr>
          <p:cNvPr id="12" name="Rechteck 11">
            <a:extLst>
              <a:ext uri="{FF2B5EF4-FFF2-40B4-BE49-F238E27FC236}">
                <a16:creationId xmlns:a16="http://schemas.microsoft.com/office/drawing/2014/main" id="{0A7CBCE2-A8F7-B5F4-07B4-3628E46C71AE}"/>
              </a:ext>
            </a:extLst>
          </p:cNvPr>
          <p:cNvSpPr/>
          <p:nvPr/>
        </p:nvSpPr>
        <p:spPr>
          <a:xfrm>
            <a:off x="3352800" y="2526890"/>
            <a:ext cx="2418735" cy="2415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F657879-1EEE-7194-582E-8795E384146D}"/>
              </a:ext>
            </a:extLst>
          </p:cNvPr>
          <p:cNvSpPr/>
          <p:nvPr/>
        </p:nvSpPr>
        <p:spPr>
          <a:xfrm>
            <a:off x="6172200" y="3174441"/>
            <a:ext cx="1866900" cy="3736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5E743AEE-95E1-390F-DCD9-CE1282DCBF17}"/>
              </a:ext>
            </a:extLst>
          </p:cNvPr>
          <p:cNvSpPr/>
          <p:nvPr/>
        </p:nvSpPr>
        <p:spPr>
          <a:xfrm>
            <a:off x="6986588" y="5210175"/>
            <a:ext cx="571500" cy="2762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86460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FB4C059-A753-6649-B90E-28E371ED04FB}"/>
              </a:ext>
            </a:extLst>
          </p:cNvPr>
          <p:cNvSpPr>
            <a:spLocks noGrp="1"/>
          </p:cNvSpPr>
          <p:nvPr>
            <p:ph type="title"/>
          </p:nvPr>
        </p:nvSpPr>
        <p:spPr/>
        <p:txBody>
          <a:bodyPr/>
          <a:lstStyle/>
          <a:p>
            <a:r>
              <a:rPr lang="de-DE"/>
              <a:t>Regeln erstellen (3)</a:t>
            </a:r>
          </a:p>
        </p:txBody>
      </p:sp>
      <p:sp>
        <p:nvSpPr>
          <p:cNvPr id="5" name="Textplatzhalter 4">
            <a:extLst>
              <a:ext uri="{FF2B5EF4-FFF2-40B4-BE49-F238E27FC236}">
                <a16:creationId xmlns:a16="http://schemas.microsoft.com/office/drawing/2014/main" id="{F94B91F2-9E0D-435E-3100-87C080E2F74B}"/>
              </a:ext>
            </a:extLst>
          </p:cNvPr>
          <p:cNvSpPr>
            <a:spLocks noGrp="1"/>
          </p:cNvSpPr>
          <p:nvPr>
            <p:ph type="body" sz="quarter" idx="14"/>
          </p:nvPr>
        </p:nvSpPr>
        <p:spPr/>
        <p:txBody>
          <a:bodyPr/>
          <a:lstStyle/>
          <a:p>
            <a:r>
              <a:rPr lang="de-DE"/>
              <a:t>Regel deaktivieren, um keine ungelesenen Mails zu verschieben</a:t>
            </a:r>
          </a:p>
        </p:txBody>
      </p:sp>
      <p:sp>
        <p:nvSpPr>
          <p:cNvPr id="7" name="Textplatzhalter 6">
            <a:extLst>
              <a:ext uri="{FF2B5EF4-FFF2-40B4-BE49-F238E27FC236}">
                <a16:creationId xmlns:a16="http://schemas.microsoft.com/office/drawing/2014/main" id="{4ECDBB85-A195-145E-7418-A6D75F4229C1}"/>
              </a:ext>
            </a:extLst>
          </p:cNvPr>
          <p:cNvSpPr>
            <a:spLocks noGrp="1"/>
          </p:cNvSpPr>
          <p:nvPr>
            <p:ph type="body" sz="quarter" idx="22"/>
          </p:nvPr>
        </p:nvSpPr>
        <p:spPr/>
        <p:txBody>
          <a:bodyPr/>
          <a:lstStyle/>
          <a:p>
            <a:endParaRPr lang="de-DE"/>
          </a:p>
        </p:txBody>
      </p:sp>
      <p:pic>
        <p:nvPicPr>
          <p:cNvPr id="2" name="Grafik 1">
            <a:extLst>
              <a:ext uri="{FF2B5EF4-FFF2-40B4-BE49-F238E27FC236}">
                <a16:creationId xmlns:a16="http://schemas.microsoft.com/office/drawing/2014/main" id="{E142A00E-8B12-2859-7FE2-5BA3A48481A1}"/>
              </a:ext>
            </a:extLst>
          </p:cNvPr>
          <p:cNvPicPr>
            <a:picLocks noChangeAspect="1"/>
          </p:cNvPicPr>
          <p:nvPr/>
        </p:nvPicPr>
        <p:blipFill>
          <a:blip r:embed="rId2"/>
          <a:stretch>
            <a:fillRect/>
          </a:stretch>
        </p:blipFill>
        <p:spPr>
          <a:xfrm>
            <a:off x="336320" y="1800676"/>
            <a:ext cx="8742422" cy="4480948"/>
          </a:xfrm>
          <a:prstGeom prst="rect">
            <a:avLst/>
          </a:prstGeom>
        </p:spPr>
      </p:pic>
      <p:sp>
        <p:nvSpPr>
          <p:cNvPr id="6" name="Textplatzhalter 5">
            <a:extLst>
              <a:ext uri="{FF2B5EF4-FFF2-40B4-BE49-F238E27FC236}">
                <a16:creationId xmlns:a16="http://schemas.microsoft.com/office/drawing/2014/main" id="{897388E4-C15C-DDC9-68BA-E04C433A3420}"/>
              </a:ext>
            </a:extLst>
          </p:cNvPr>
          <p:cNvSpPr>
            <a:spLocks noGrp="1"/>
          </p:cNvSpPr>
          <p:nvPr>
            <p:ph type="body" sz="quarter" idx="16"/>
          </p:nvPr>
        </p:nvSpPr>
        <p:spPr/>
        <p:txBody>
          <a:bodyPr/>
          <a:lstStyle/>
          <a:p>
            <a:endParaRPr lang="de-DE"/>
          </a:p>
        </p:txBody>
      </p:sp>
      <p:sp>
        <p:nvSpPr>
          <p:cNvPr id="8" name="Bildplatzhalter 7">
            <a:extLst>
              <a:ext uri="{FF2B5EF4-FFF2-40B4-BE49-F238E27FC236}">
                <a16:creationId xmlns:a16="http://schemas.microsoft.com/office/drawing/2014/main" id="{30C84A3A-D060-2C23-F160-2D9163FF5F4E}"/>
              </a:ext>
            </a:extLst>
          </p:cNvPr>
          <p:cNvSpPr>
            <a:spLocks noGrp="1"/>
          </p:cNvSpPr>
          <p:nvPr>
            <p:ph type="pic" sz="quarter" idx="23"/>
          </p:nvPr>
        </p:nvSpPr>
        <p:spPr/>
      </p:sp>
      <p:sp>
        <p:nvSpPr>
          <p:cNvPr id="9" name="Rechteck 8">
            <a:extLst>
              <a:ext uri="{FF2B5EF4-FFF2-40B4-BE49-F238E27FC236}">
                <a16:creationId xmlns:a16="http://schemas.microsoft.com/office/drawing/2014/main" id="{AB40343C-9DE0-528D-6969-E9CDC255D820}"/>
              </a:ext>
            </a:extLst>
          </p:cNvPr>
          <p:cNvSpPr/>
          <p:nvPr/>
        </p:nvSpPr>
        <p:spPr>
          <a:xfrm>
            <a:off x="3373755" y="3682364"/>
            <a:ext cx="941070" cy="2609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ußzeilenplatzhalter 9">
            <a:extLst>
              <a:ext uri="{FF2B5EF4-FFF2-40B4-BE49-F238E27FC236}">
                <a16:creationId xmlns:a16="http://schemas.microsoft.com/office/drawing/2014/main" id="{4EDC71FA-727B-2B1F-F2FD-B1487FCC9E5B}"/>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1" name="Foliennummernplatzhalter 10">
            <a:extLst>
              <a:ext uri="{FF2B5EF4-FFF2-40B4-BE49-F238E27FC236}">
                <a16:creationId xmlns:a16="http://schemas.microsoft.com/office/drawing/2014/main" id="{30B9E9DC-71DB-9F87-F083-6CFB9CBF7690}"/>
              </a:ext>
            </a:extLst>
          </p:cNvPr>
          <p:cNvSpPr>
            <a:spLocks noGrp="1"/>
          </p:cNvSpPr>
          <p:nvPr>
            <p:ph type="sldNum" sz="quarter" idx="4"/>
          </p:nvPr>
        </p:nvSpPr>
        <p:spPr/>
        <p:txBody>
          <a:bodyPr/>
          <a:lstStyle/>
          <a:p>
            <a:fld id="{15DCD0A5-AC27-7949-B137-E339729CD911}" type="slidenum">
              <a:rPr lang="de-DE" smtClean="0"/>
              <a:pPr/>
              <a:t>8</a:t>
            </a:fld>
            <a:endParaRPr lang="de-DE"/>
          </a:p>
        </p:txBody>
      </p:sp>
    </p:spTree>
    <p:extLst>
      <p:ext uri="{BB962C8B-B14F-4D97-AF65-F5344CB8AC3E}">
        <p14:creationId xmlns:p14="http://schemas.microsoft.com/office/powerpoint/2010/main" val="512353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22-11-17 16_37_22-win10Deutsch01 - 20.52.6.241_3389 - Remotedesktopverbindung">
            <a:extLst>
              <a:ext uri="{FF2B5EF4-FFF2-40B4-BE49-F238E27FC236}">
                <a16:creationId xmlns:a16="http://schemas.microsoft.com/office/drawing/2014/main" id="{E47032F4-EBAA-D1B8-2990-C8FDA41EE04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1560" y="1827808"/>
            <a:ext cx="8397875" cy="4481512"/>
          </a:xfrm>
          <a:prstGeom prst="rect">
            <a:avLst/>
          </a:prstGeom>
        </p:spPr>
      </p:pic>
      <p:sp>
        <p:nvSpPr>
          <p:cNvPr id="3" name="Titel 2">
            <a:extLst>
              <a:ext uri="{FF2B5EF4-FFF2-40B4-BE49-F238E27FC236}">
                <a16:creationId xmlns:a16="http://schemas.microsoft.com/office/drawing/2014/main" id="{0FE6F851-6C11-7F6D-99DD-E282865B368A}"/>
              </a:ext>
            </a:extLst>
          </p:cNvPr>
          <p:cNvSpPr>
            <a:spLocks noGrp="1"/>
          </p:cNvSpPr>
          <p:nvPr>
            <p:ph type="title"/>
          </p:nvPr>
        </p:nvSpPr>
        <p:spPr/>
        <p:txBody>
          <a:bodyPr/>
          <a:lstStyle/>
          <a:p>
            <a:r>
              <a:rPr lang="de-DE"/>
              <a:t>Regeln anwenden (1)</a:t>
            </a:r>
          </a:p>
        </p:txBody>
      </p:sp>
      <p:sp>
        <p:nvSpPr>
          <p:cNvPr id="5" name="Textplatzhalter 4">
            <a:extLst>
              <a:ext uri="{FF2B5EF4-FFF2-40B4-BE49-F238E27FC236}">
                <a16:creationId xmlns:a16="http://schemas.microsoft.com/office/drawing/2014/main" id="{B2F3DBE3-D0CE-E6E5-32C1-CBEC2579194A}"/>
              </a:ext>
            </a:extLst>
          </p:cNvPr>
          <p:cNvSpPr>
            <a:spLocks noGrp="1"/>
          </p:cNvSpPr>
          <p:nvPr>
            <p:ph type="body" sz="quarter" idx="14"/>
          </p:nvPr>
        </p:nvSpPr>
        <p:spPr/>
        <p:txBody>
          <a:bodyPr/>
          <a:lstStyle/>
          <a:p>
            <a:r>
              <a:rPr lang="de-DE"/>
              <a:t>Register ORDNER</a:t>
            </a:r>
            <a:r>
              <a:rPr lang="de-DE">
                <a:sym typeface="Wingdings" panose="05000000000000000000" pitchFamily="2" charset="2"/>
              </a:rPr>
              <a:t>REGELN JETZT ANWENDEN</a:t>
            </a:r>
            <a:endParaRPr lang="de-DE"/>
          </a:p>
        </p:txBody>
      </p:sp>
      <p:sp>
        <p:nvSpPr>
          <p:cNvPr id="7" name="Textplatzhalter 6">
            <a:extLst>
              <a:ext uri="{FF2B5EF4-FFF2-40B4-BE49-F238E27FC236}">
                <a16:creationId xmlns:a16="http://schemas.microsoft.com/office/drawing/2014/main" id="{65FCB17C-8A05-DD80-168F-D585B8D73378}"/>
              </a:ext>
            </a:extLst>
          </p:cNvPr>
          <p:cNvSpPr>
            <a:spLocks noGrp="1"/>
          </p:cNvSpPr>
          <p:nvPr>
            <p:ph type="body" sz="quarter" idx="22"/>
          </p:nvPr>
        </p:nvSpPr>
        <p:spPr/>
        <p:txBody>
          <a:bodyPr/>
          <a:lstStyle/>
          <a:p>
            <a:endParaRPr lang="de-DE"/>
          </a:p>
        </p:txBody>
      </p:sp>
      <p:sp>
        <p:nvSpPr>
          <p:cNvPr id="6" name="Textplatzhalter 5">
            <a:extLst>
              <a:ext uri="{FF2B5EF4-FFF2-40B4-BE49-F238E27FC236}">
                <a16:creationId xmlns:a16="http://schemas.microsoft.com/office/drawing/2014/main" id="{8137B16C-78B5-3EA5-EBEA-48A33A88756E}"/>
              </a:ext>
            </a:extLst>
          </p:cNvPr>
          <p:cNvSpPr>
            <a:spLocks noGrp="1"/>
          </p:cNvSpPr>
          <p:nvPr>
            <p:ph type="body" sz="quarter" idx="16"/>
          </p:nvPr>
        </p:nvSpPr>
        <p:spPr>
          <a:xfrm>
            <a:off x="336320" y="1854487"/>
            <a:ext cx="11515419" cy="4481512"/>
          </a:xfrm>
        </p:spPr>
        <p:txBody>
          <a:bodyPr/>
          <a:lstStyle/>
          <a:p>
            <a:endParaRPr lang="de-DE"/>
          </a:p>
        </p:txBody>
      </p:sp>
      <p:sp>
        <p:nvSpPr>
          <p:cNvPr id="8" name="Bildplatzhalter 7">
            <a:extLst>
              <a:ext uri="{FF2B5EF4-FFF2-40B4-BE49-F238E27FC236}">
                <a16:creationId xmlns:a16="http://schemas.microsoft.com/office/drawing/2014/main" id="{92F11DD9-F1FF-9BD3-251D-A8F44F19A75E}"/>
              </a:ext>
            </a:extLst>
          </p:cNvPr>
          <p:cNvSpPr>
            <a:spLocks noGrp="1"/>
          </p:cNvSpPr>
          <p:nvPr>
            <p:ph type="pic" sz="quarter" idx="23"/>
          </p:nvPr>
        </p:nvSpPr>
        <p:spPr/>
      </p:sp>
      <p:sp>
        <p:nvSpPr>
          <p:cNvPr id="9" name="Rechteck 8">
            <a:extLst>
              <a:ext uri="{FF2B5EF4-FFF2-40B4-BE49-F238E27FC236}">
                <a16:creationId xmlns:a16="http://schemas.microsoft.com/office/drawing/2014/main" id="{1DC184C5-28E9-FC85-0D0E-CE72E06EFED4}"/>
              </a:ext>
            </a:extLst>
          </p:cNvPr>
          <p:cNvSpPr/>
          <p:nvPr/>
        </p:nvSpPr>
        <p:spPr>
          <a:xfrm>
            <a:off x="3004185" y="2230357"/>
            <a:ext cx="624840" cy="489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A3FAC2B1-EB3A-264E-EC20-4707D3813390}"/>
              </a:ext>
            </a:extLst>
          </p:cNvPr>
          <p:cNvSpPr/>
          <p:nvPr/>
        </p:nvSpPr>
        <p:spPr>
          <a:xfrm>
            <a:off x="3522345" y="2941705"/>
            <a:ext cx="1676400" cy="2105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31BEAB1-DB8E-782B-BE3E-D9D985CE5C95}"/>
              </a:ext>
            </a:extLst>
          </p:cNvPr>
          <p:cNvSpPr/>
          <p:nvPr/>
        </p:nvSpPr>
        <p:spPr>
          <a:xfrm>
            <a:off x="4097654" y="5170170"/>
            <a:ext cx="1560195" cy="2105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ußzeilenplatzhalter 11">
            <a:extLst>
              <a:ext uri="{FF2B5EF4-FFF2-40B4-BE49-F238E27FC236}">
                <a16:creationId xmlns:a16="http://schemas.microsoft.com/office/drawing/2014/main" id="{2DEAEF96-8669-9D65-1A7F-4FCB2EBFA738}"/>
              </a:ext>
            </a:extLst>
          </p:cNvPr>
          <p:cNvSpPr>
            <a:spLocks noGrp="1"/>
          </p:cNvSpPr>
          <p:nvPr>
            <p:ph type="ftr" sz="quarter" idx="3"/>
          </p:nvPr>
        </p:nvSpPr>
        <p:spPr/>
        <p:txBody>
          <a:bodyPr/>
          <a:lstStyle/>
          <a:p>
            <a:r>
              <a:rPr lang="de-DE"/>
              <a:t>Outlook: Überlassen Sie dem Mailprogramm die Arbeit - Webinarserie: Fit für Microsoft 365</a:t>
            </a:r>
          </a:p>
        </p:txBody>
      </p:sp>
      <p:sp>
        <p:nvSpPr>
          <p:cNvPr id="13" name="Foliennummernplatzhalter 12">
            <a:extLst>
              <a:ext uri="{FF2B5EF4-FFF2-40B4-BE49-F238E27FC236}">
                <a16:creationId xmlns:a16="http://schemas.microsoft.com/office/drawing/2014/main" id="{57EF7085-4B8C-F162-1723-8D8A29BD8BD7}"/>
              </a:ext>
            </a:extLst>
          </p:cNvPr>
          <p:cNvSpPr>
            <a:spLocks noGrp="1"/>
          </p:cNvSpPr>
          <p:nvPr>
            <p:ph type="sldNum" sz="quarter" idx="4"/>
          </p:nvPr>
        </p:nvSpPr>
        <p:spPr/>
        <p:txBody>
          <a:bodyPr/>
          <a:lstStyle/>
          <a:p>
            <a:fld id="{15DCD0A5-AC27-7949-B137-E339729CD911}" type="slidenum">
              <a:rPr lang="de-DE" smtClean="0"/>
              <a:pPr/>
              <a:t>9</a:t>
            </a:fld>
            <a:endParaRPr lang="de-DE"/>
          </a:p>
        </p:txBody>
      </p:sp>
    </p:spTree>
    <p:extLst>
      <p:ext uri="{BB962C8B-B14F-4D97-AF65-F5344CB8AC3E}">
        <p14:creationId xmlns:p14="http://schemas.microsoft.com/office/powerpoint/2010/main" val="1148866211"/>
      </p:ext>
    </p:extLst>
  </p:cSld>
  <p:clrMapOvr>
    <a:masterClrMapping/>
  </p:clrMapOvr>
</p:sld>
</file>

<file path=ppt/theme/theme1.xml><?xml version="1.0" encoding="utf-8"?>
<a:theme xmlns:a="http://schemas.openxmlformats.org/drawingml/2006/main" name="INTRO">
  <a:themeElements>
    <a:clrScheme name="tts Corporate Design 2021">
      <a:dk1>
        <a:srgbClr val="000000"/>
      </a:dk1>
      <a:lt1>
        <a:srgbClr val="FFFFFF"/>
      </a:lt1>
      <a:dk2>
        <a:srgbClr val="424242"/>
      </a:dk2>
      <a:lt2>
        <a:srgbClr val="E0E0E0"/>
      </a:lt2>
      <a:accent1>
        <a:srgbClr val="141E50"/>
      </a:accent1>
      <a:accent2>
        <a:srgbClr val="FD7326"/>
      </a:accent2>
      <a:accent3>
        <a:srgbClr val="FAB432"/>
      </a:accent3>
      <a:accent4>
        <a:srgbClr val="37BE82"/>
      </a:accent4>
      <a:accent5>
        <a:srgbClr val="999999"/>
      </a:accent5>
      <a:accent6>
        <a:srgbClr val="FFFFFF"/>
      </a:accent6>
      <a:hlink>
        <a:srgbClr val="0398E6"/>
      </a:hlink>
      <a:folHlink>
        <a:srgbClr val="925A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s ist Training by tts V_20220728.pptx" id="{B01950F5-B813-4B4C-A3CA-4AB1682AC3BE}" vid="{FF2CC5B9-34A1-4A1D-8A01-B341C0392747}"/>
    </a:ext>
  </a:extLst>
</a:theme>
</file>

<file path=ppt/theme/theme2.xml><?xml version="1.0" encoding="utf-8"?>
<a:theme xmlns:a="http://schemas.openxmlformats.org/drawingml/2006/main" name="CONTENT">
  <a:themeElements>
    <a:clrScheme name="tts Corporate Design 2021">
      <a:dk1>
        <a:srgbClr val="000000"/>
      </a:dk1>
      <a:lt1>
        <a:srgbClr val="FFFFFF"/>
      </a:lt1>
      <a:dk2>
        <a:srgbClr val="424242"/>
      </a:dk2>
      <a:lt2>
        <a:srgbClr val="E0E0E0"/>
      </a:lt2>
      <a:accent1>
        <a:srgbClr val="141E50"/>
      </a:accent1>
      <a:accent2>
        <a:srgbClr val="FD7326"/>
      </a:accent2>
      <a:accent3>
        <a:srgbClr val="FAB432"/>
      </a:accent3>
      <a:accent4>
        <a:srgbClr val="37BE82"/>
      </a:accent4>
      <a:accent5>
        <a:srgbClr val="999999"/>
      </a:accent5>
      <a:accent6>
        <a:srgbClr val="FFFFFF"/>
      </a:accent6>
      <a:hlink>
        <a:srgbClr val="0398E6"/>
      </a:hlink>
      <a:folHlink>
        <a:srgbClr val="925AA2"/>
      </a:folHlink>
    </a:clrScheme>
    <a:fontScheme name="tts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as ist Training by tts V_20220728.pptx" id="{B01950F5-B813-4B4C-A3CA-4AB1682AC3BE}" vid="{0ED3D4D9-45F4-47F9-9126-0CEF9B78187C}"/>
    </a:ext>
  </a:extLst>
</a:theme>
</file>

<file path=ppt/theme/theme3.xml><?xml version="1.0" encoding="utf-8"?>
<a:theme xmlns:a="http://schemas.openxmlformats.org/drawingml/2006/main" name="1_CONTENT">
  <a:themeElements>
    <a:clrScheme name="tts Corporate Design 2021">
      <a:dk1>
        <a:srgbClr val="000000"/>
      </a:dk1>
      <a:lt1>
        <a:srgbClr val="FFFFFF"/>
      </a:lt1>
      <a:dk2>
        <a:srgbClr val="424242"/>
      </a:dk2>
      <a:lt2>
        <a:srgbClr val="E0E0E0"/>
      </a:lt2>
      <a:accent1>
        <a:srgbClr val="141E50"/>
      </a:accent1>
      <a:accent2>
        <a:srgbClr val="FD7326"/>
      </a:accent2>
      <a:accent3>
        <a:srgbClr val="FAB432"/>
      </a:accent3>
      <a:accent4>
        <a:srgbClr val="37BE82"/>
      </a:accent4>
      <a:accent5>
        <a:srgbClr val="999999"/>
      </a:accent5>
      <a:accent6>
        <a:srgbClr val="FFFFFF"/>
      </a:accent6>
      <a:hlink>
        <a:srgbClr val="0398E6"/>
      </a:hlink>
      <a:folHlink>
        <a:srgbClr val="925AA2"/>
      </a:folHlink>
    </a:clrScheme>
    <a:fontScheme name="tts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ts learning architects PPT Template" id="{73E92BF3-816B-44BD-98A9-68A6DA64C742}" vid="{90C4C3DB-57F3-430F-AEE0-35AC415B286B}"/>
    </a:ext>
  </a:extLst>
</a:theme>
</file>

<file path=ppt/theme/theme4.xml><?xml version="1.0" encoding="utf-8"?>
<a:theme xmlns:a="http://schemas.openxmlformats.org/drawingml/2006/main" name="2_CONTENT">
  <a:themeElements>
    <a:clrScheme name="Benutzerdefiniert 1">
      <a:dk1>
        <a:srgbClr val="000000"/>
      </a:dk1>
      <a:lt1>
        <a:srgbClr val="FFFFFF"/>
      </a:lt1>
      <a:dk2>
        <a:srgbClr val="424242"/>
      </a:dk2>
      <a:lt2>
        <a:srgbClr val="E7E6E6"/>
      </a:lt2>
      <a:accent1>
        <a:srgbClr val="151D50"/>
      </a:accent1>
      <a:accent2>
        <a:srgbClr val="FD7326"/>
      </a:accent2>
      <a:accent3>
        <a:srgbClr val="FAB333"/>
      </a:accent3>
      <a:accent4>
        <a:srgbClr val="37BE82"/>
      </a:accent4>
      <a:accent5>
        <a:srgbClr val="999999"/>
      </a:accent5>
      <a:accent6>
        <a:srgbClr val="FFFF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99F38E44-5C46-4892-8884-13129671008D}" vid="{6015917F-72E2-48F1-9374-D9ADDF4E39A7}"/>
    </a:ext>
  </a:extLst>
</a:theme>
</file>

<file path=ppt/theme/theme5.xml><?xml version="1.0" encoding="utf-8"?>
<a:theme xmlns:a="http://schemas.openxmlformats.org/drawingml/2006/main" name="1_INTRO">
  <a:themeElements>
    <a:clrScheme name="Benutzerdefiniert 1">
      <a:dk1>
        <a:srgbClr val="000000"/>
      </a:dk1>
      <a:lt1>
        <a:srgbClr val="FFFFFF"/>
      </a:lt1>
      <a:dk2>
        <a:srgbClr val="424242"/>
      </a:dk2>
      <a:lt2>
        <a:srgbClr val="E7E6E6"/>
      </a:lt2>
      <a:accent1>
        <a:srgbClr val="151D50"/>
      </a:accent1>
      <a:accent2>
        <a:srgbClr val="FD7326"/>
      </a:accent2>
      <a:accent3>
        <a:srgbClr val="FAB333"/>
      </a:accent3>
      <a:accent4>
        <a:srgbClr val="37BE82"/>
      </a:accent4>
      <a:accent5>
        <a:srgbClr val="999999"/>
      </a:accent5>
      <a:accent6>
        <a:srgbClr val="FFFF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99F38E44-5C46-4892-8884-13129671008D}" vid="{D229A940-3338-4D8F-9ED3-383FBDB4A62B}"/>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1529</Words>
  <Application>Microsoft Office PowerPoint</Application>
  <PresentationFormat>Breitbild</PresentationFormat>
  <Paragraphs>195</Paragraphs>
  <Slides>25</Slides>
  <Notes>9</Notes>
  <HiddenSlides>0</HiddenSlides>
  <MMClips>0</MMClips>
  <ScaleCrop>false</ScaleCrop>
  <HeadingPairs>
    <vt:vector size="6" baseType="variant">
      <vt:variant>
        <vt:lpstr>Verwendete Schriftarten</vt:lpstr>
      </vt:variant>
      <vt:variant>
        <vt:i4>6</vt:i4>
      </vt:variant>
      <vt:variant>
        <vt:lpstr>Design</vt:lpstr>
      </vt:variant>
      <vt:variant>
        <vt:i4>5</vt:i4>
      </vt:variant>
      <vt:variant>
        <vt:lpstr>Folientitel</vt:lpstr>
      </vt:variant>
      <vt:variant>
        <vt:i4>25</vt:i4>
      </vt:variant>
    </vt:vector>
  </HeadingPairs>
  <TitlesOfParts>
    <vt:vector size="36" baseType="lpstr">
      <vt:lpstr>Arial</vt:lpstr>
      <vt:lpstr>Calibri</vt:lpstr>
      <vt:lpstr>Segoe UI</vt:lpstr>
      <vt:lpstr>Segoe UI Light</vt:lpstr>
      <vt:lpstr>Segoe UI Semibold</vt:lpstr>
      <vt:lpstr>Wingdings</vt:lpstr>
      <vt:lpstr>INTRO</vt:lpstr>
      <vt:lpstr>CONTENT</vt:lpstr>
      <vt:lpstr>1_CONTENT</vt:lpstr>
      <vt:lpstr>2_CONTENT</vt:lpstr>
      <vt:lpstr>1_INTRO</vt:lpstr>
      <vt:lpstr>Outlook:  Überlassen Sie dem Mailprogramm die Arbeit </vt:lpstr>
      <vt:lpstr>Referent:innen </vt:lpstr>
      <vt:lpstr>PowerPoint-Präsentation</vt:lpstr>
      <vt:lpstr>Outlook:  Überlassen Sie dem Mailprogramm die Arbeit </vt:lpstr>
      <vt:lpstr>Regeln erstellen</vt:lpstr>
      <vt:lpstr>Regeln erstellen (1)</vt:lpstr>
      <vt:lpstr>Regeln erstellen (2)</vt:lpstr>
      <vt:lpstr>Regeln erstellen (3)</vt:lpstr>
      <vt:lpstr>Regeln anwenden (1)</vt:lpstr>
      <vt:lpstr>Das Erfolgsgeheimnis:  Kombinieren Sie Quicksteps </vt:lpstr>
      <vt:lpstr>Das Erfolgsgeheimnis: QuickSteps kombinieren (1)</vt:lpstr>
      <vt:lpstr>Das Erfolgsgeheimnis: QuickSteps kombinieren (2)</vt:lpstr>
      <vt:lpstr>Das Erfolgsgeheimnis: QuickSteps kombinieren (3)</vt:lpstr>
      <vt:lpstr>Das Erfolgsgeheimnis: QuickSteps kombinieren (4)</vt:lpstr>
      <vt:lpstr>Das Erfolgsgeheimnis: QuickSteps kombinieren (5)</vt:lpstr>
      <vt:lpstr>Das Erfolgsgeheimnis: QuickSteps kombinieren (6)</vt:lpstr>
      <vt:lpstr>Das Erfolgsgeheimnis: QuickSteps kombinieren (7)</vt:lpstr>
      <vt:lpstr>Das Erfolgsgeheimnis: QuickSteps kombinieren (8)</vt:lpstr>
      <vt:lpstr>Das Erfolgsgeheimnis: QuickSteps anwenden</vt:lpstr>
      <vt:lpstr>tts Microsoft Empowerment</vt:lpstr>
      <vt:lpstr>Workflow WBTs</vt:lpstr>
      <vt:lpstr>Workflow WBTs</vt:lpstr>
      <vt:lpstr>Microsoft Empowerment by tts </vt:lpstr>
      <vt:lpstr>Übersicht der Workflow WBTs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Lasst Outlook die Arbeit übernehmen</dc:title>
  <dc:creator>Schaffranka, Ralf</dc:creator>
  <cp:lastModifiedBy>Neuenhofer, Maleen</cp:lastModifiedBy>
  <cp:revision>3</cp:revision>
  <dcterms:created xsi:type="dcterms:W3CDTF">2022-10-24T09:30:57Z</dcterms:created>
  <dcterms:modified xsi:type="dcterms:W3CDTF">2022-12-07T15:36:01Z</dcterms:modified>
</cp:coreProperties>
</file>