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theme/theme4.xml" ContentType="application/vnd.openxmlformats-officedocument.theme+xml"/>
  <Override PartName="/ppt/slideLayouts/slideLayout2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67" r:id="rId2"/>
    <p:sldMasterId id="2147483687" r:id="rId3"/>
    <p:sldMasterId id="2147483689" r:id="rId4"/>
    <p:sldMasterId id="2147483691" r:id="rId5"/>
  </p:sldMasterIdLst>
  <p:notesMasterIdLst>
    <p:notesMasterId r:id="rId39"/>
  </p:notesMasterIdLst>
  <p:sldIdLst>
    <p:sldId id="266" r:id="rId6"/>
    <p:sldId id="267" r:id="rId7"/>
    <p:sldId id="308" r:id="rId8"/>
    <p:sldId id="271" r:id="rId9"/>
    <p:sldId id="272" r:id="rId10"/>
    <p:sldId id="307" r:id="rId11"/>
    <p:sldId id="279" r:id="rId12"/>
    <p:sldId id="309" r:id="rId13"/>
    <p:sldId id="280" r:id="rId14"/>
    <p:sldId id="281" r:id="rId15"/>
    <p:sldId id="283" r:id="rId16"/>
    <p:sldId id="310" r:id="rId17"/>
    <p:sldId id="284" r:id="rId18"/>
    <p:sldId id="314" r:id="rId19"/>
    <p:sldId id="315" r:id="rId20"/>
    <p:sldId id="316" r:id="rId21"/>
    <p:sldId id="268" r:id="rId22"/>
    <p:sldId id="269" r:id="rId23"/>
    <p:sldId id="270" r:id="rId24"/>
    <p:sldId id="317" r:id="rId25"/>
    <p:sldId id="318" r:id="rId26"/>
    <p:sldId id="258" r:id="rId27"/>
    <p:sldId id="260" r:id="rId28"/>
    <p:sldId id="261" r:id="rId29"/>
    <p:sldId id="262" r:id="rId30"/>
    <p:sldId id="259" r:id="rId31"/>
    <p:sldId id="264" r:id="rId32"/>
    <p:sldId id="265" r:id="rId33"/>
    <p:sldId id="303" r:id="rId34"/>
    <p:sldId id="305" r:id="rId35"/>
    <p:sldId id="299" r:id="rId36"/>
    <p:sldId id="300" r:id="rId37"/>
    <p:sldId id="302" r:id="rId38"/>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abschnitt" id="{F218B6D7-0B29-4EDA-B201-64353EBBEF35}">
          <p14:sldIdLst>
            <p14:sldId id="266"/>
            <p14:sldId id="267"/>
          </p14:sldIdLst>
        </p14:section>
        <p14:section name="Regeln erstellen und anwenden" id="{9B090F5C-E2EA-4668-B06A-C79AF0D96943}">
          <p14:sldIdLst>
            <p14:sldId id="308"/>
            <p14:sldId id="271"/>
            <p14:sldId id="272"/>
            <p14:sldId id="307"/>
            <p14:sldId id="279"/>
            <p14:sldId id="309"/>
          </p14:sldIdLst>
        </p14:section>
        <p14:section name="Mail Templates" id="{1190DE96-E8E1-4FB2-9000-CA78EB5441C9}">
          <p14:sldIdLst>
            <p14:sldId id="280"/>
            <p14:sldId id="281"/>
            <p14:sldId id="283"/>
          </p14:sldIdLst>
        </p14:section>
        <p14:section name="Quicksteps" id="{0ABA2718-07CB-4621-9554-3C3F752DFBE1}">
          <p14:sldIdLst>
            <p14:sldId id="310"/>
            <p14:sldId id="284"/>
            <p14:sldId id="314"/>
            <p14:sldId id="315"/>
            <p14:sldId id="316"/>
            <p14:sldId id="268"/>
            <p14:sldId id="269"/>
            <p14:sldId id="270"/>
            <p14:sldId id="317"/>
            <p14:sldId id="318"/>
          </p14:sldIdLst>
        </p14:section>
        <p14:section name="Autokorrektur" id="{E9D14C7D-5D65-44F7-AF04-A38221F18492}">
          <p14:sldIdLst>
            <p14:sldId id="258"/>
            <p14:sldId id="260"/>
            <p14:sldId id="261"/>
            <p14:sldId id="262"/>
          </p14:sldIdLst>
        </p14:section>
        <p14:section name="Autotexte" id="{815BE987-DCD6-4A71-A57C-BCF8AFCFCB55}">
          <p14:sldIdLst>
            <p14:sldId id="259"/>
            <p14:sldId id="264"/>
            <p14:sldId id="265"/>
            <p14:sldId id="303"/>
          </p14:sldIdLst>
        </p14:section>
        <p14:section name="MS 365 empowerment" id="{58EC8172-9F64-468A-8EC0-50E2278A18F9}">
          <p14:sldIdLst>
            <p14:sldId id="305"/>
            <p14:sldId id="299"/>
            <p14:sldId id="300"/>
            <p14:sldId id="302"/>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BB14D8F-0F07-D8E6-4385-7F62635F6896}" name="Neuenhofer, Maleen" initials="NM" userId="S::NeuenhoferMa@tt-s.com::acb752f1-4e1a-4748-a11f-7cc9c01ce2d7"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1" d="100"/>
          <a:sy n="101" d="100"/>
        </p:scale>
        <p:origin x="954"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notesMaster" Target="notesMasters/notesMaster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heme" Target="theme/theme1.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microsoft.com/office/2018/10/relationships/authors" Target="author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BD5227-FEB2-4E0A-8896-683276F630C1}" type="datetimeFigureOut">
              <a:rPr lang="de-DE" smtClean="0"/>
              <a:t>18.11.2022</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37AAF57-AC08-40C1-BA5C-D0BE8DF7E27E}" type="slidenum">
              <a:rPr lang="de-DE" smtClean="0"/>
              <a:t>‹Nr.›</a:t>
            </a:fld>
            <a:endParaRPr lang="de-DE"/>
          </a:p>
        </p:txBody>
      </p:sp>
    </p:spTree>
    <p:extLst>
      <p:ext uri="{BB962C8B-B14F-4D97-AF65-F5344CB8AC3E}">
        <p14:creationId xmlns:p14="http://schemas.microsoft.com/office/powerpoint/2010/main" val="34274296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1B6A40-0703-7F48-9598-DC9DCBCE5BF6}"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38154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1B6A40-0703-7F48-9598-DC9DCBCE5BF6}"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29200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just" defTabSz="914400" rtl="0" eaLnBrk="1" fontAlgn="auto" latinLnBrk="0" hangingPunct="1">
              <a:lnSpc>
                <a:spcPct val="107000"/>
              </a:lnSpc>
              <a:spcBef>
                <a:spcPts val="600"/>
              </a:spcBef>
              <a:spcAft>
                <a:spcPts val="800"/>
              </a:spcAft>
              <a:buClrTx/>
              <a:buSzTx/>
              <a:buFontTx/>
              <a:buNone/>
              <a:tabLst/>
              <a:defRPr/>
            </a:pPr>
            <a:endParaRPr lang="en-US" dirty="0"/>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1B6A40-0703-7F48-9598-DC9DCBCE5BF6}"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661555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81B6A40-0703-7F48-9598-DC9DCBCE5BF6}" type="slidenum">
              <a:rPr kumimoji="0" lang="de-DE"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de-DE"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9756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svg"/><Relationship Id="rId7"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Master" Target="../slideMasters/slideMaster5.xml"/><Relationship Id="rId6" Type="http://schemas.openxmlformats.org/officeDocument/2006/relationships/image" Target="../media/image10.png"/><Relationship Id="rId11" Type="http://schemas.openxmlformats.org/officeDocument/2006/relationships/image" Target="../media/image14.svg"/><Relationship Id="rId5" Type="http://schemas.openxmlformats.org/officeDocument/2006/relationships/image" Target="../media/image9.svg"/><Relationship Id="rId10" Type="http://schemas.openxmlformats.org/officeDocument/2006/relationships/image" Target="../media/image1.png"/><Relationship Id="rId4" Type="http://schemas.openxmlformats.org/officeDocument/2006/relationships/image" Target="../media/image8.png"/><Relationship Id="rId9" Type="http://schemas.openxmlformats.org/officeDocument/2006/relationships/image" Target="../media/image13.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accent1"/>
        </a:solidFill>
        <a:effectLst/>
      </p:bgPr>
    </p:bg>
    <p:spTree>
      <p:nvGrpSpPr>
        <p:cNvPr id="1" name=""/>
        <p:cNvGrpSpPr/>
        <p:nvPr/>
      </p:nvGrpSpPr>
      <p:grpSpPr>
        <a:xfrm>
          <a:off x="0" y="0"/>
          <a:ext cx="0" cy="0"/>
          <a:chOff x="0" y="0"/>
          <a:chExt cx="0" cy="0"/>
        </a:xfrm>
      </p:grpSpPr>
      <p:sp>
        <p:nvSpPr>
          <p:cNvPr id="35" name="Bildplatzhalter 34">
            <a:extLst>
              <a:ext uri="{FF2B5EF4-FFF2-40B4-BE49-F238E27FC236}">
                <a16:creationId xmlns:a16="http://schemas.microsoft.com/office/drawing/2014/main" id="{2296F01C-B9D0-2641-BCD4-59ABB29FA2E6}"/>
              </a:ext>
            </a:extLst>
          </p:cNvPr>
          <p:cNvSpPr>
            <a:spLocks noGrp="1"/>
          </p:cNvSpPr>
          <p:nvPr>
            <p:ph type="pic" sz="quarter" idx="24" hasCustomPrompt="1"/>
          </p:nvPr>
        </p:nvSpPr>
        <p:spPr>
          <a:xfrm>
            <a:off x="6388100" y="774700"/>
            <a:ext cx="5803901" cy="6083299"/>
          </a:xfrm>
          <a:custGeom>
            <a:avLst/>
            <a:gdLst>
              <a:gd name="connsiteX0" fmla="*/ 0 w 6454745"/>
              <a:gd name="connsiteY0" fmla="*/ 3305365 h 5539294"/>
              <a:gd name="connsiteX1" fmla="*/ 1925185 w 6454745"/>
              <a:gd name="connsiteY1" fmla="*/ 3305365 h 5539294"/>
              <a:gd name="connsiteX2" fmla="*/ 1925185 w 6454745"/>
              <a:gd name="connsiteY2" fmla="*/ 5539294 h 5539294"/>
              <a:gd name="connsiteX3" fmla="*/ 0 w 6454745"/>
              <a:gd name="connsiteY3" fmla="*/ 5539294 h 5539294"/>
              <a:gd name="connsiteX4" fmla="*/ 2231915 w 6454745"/>
              <a:gd name="connsiteY4" fmla="*/ 0 h 5539294"/>
              <a:gd name="connsiteX5" fmla="*/ 6454745 w 6454745"/>
              <a:gd name="connsiteY5" fmla="*/ 0 h 5539294"/>
              <a:gd name="connsiteX6" fmla="*/ 6454745 w 6454745"/>
              <a:gd name="connsiteY6" fmla="*/ 5539293 h 5539294"/>
              <a:gd name="connsiteX7" fmla="*/ 2231915 w 6454745"/>
              <a:gd name="connsiteY7" fmla="*/ 5539293 h 55392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54745" h="5539294">
                <a:moveTo>
                  <a:pt x="0" y="3305365"/>
                </a:moveTo>
                <a:lnTo>
                  <a:pt x="1925185" y="3305365"/>
                </a:lnTo>
                <a:lnTo>
                  <a:pt x="1925185" y="5539294"/>
                </a:lnTo>
                <a:lnTo>
                  <a:pt x="0" y="5539294"/>
                </a:lnTo>
                <a:close/>
                <a:moveTo>
                  <a:pt x="2231915" y="0"/>
                </a:moveTo>
                <a:lnTo>
                  <a:pt x="6454745" y="0"/>
                </a:lnTo>
                <a:lnTo>
                  <a:pt x="6454745" y="5539293"/>
                </a:lnTo>
                <a:lnTo>
                  <a:pt x="2231915" y="5539293"/>
                </a:lnTo>
                <a:close/>
              </a:path>
            </a:pathLst>
          </a:custGeom>
          <a:solidFill>
            <a:schemeClr val="accent3"/>
          </a:solidFill>
        </p:spPr>
        <p:txBody>
          <a:bodyPr wrap="square" anchor="ctr">
            <a:noAutofit/>
          </a:bodyPr>
          <a:lstStyle>
            <a:lvl1pPr marL="0" marR="0" indent="0" algn="ctr" defTabSz="914400" rtl="0" eaLnBrk="1" fontAlgn="auto" latinLnBrk="0" hangingPunct="1">
              <a:lnSpc>
                <a:spcPct val="90000"/>
              </a:lnSpc>
              <a:spcBef>
                <a:spcPts val="1000"/>
              </a:spcBef>
              <a:spcAft>
                <a:spcPts val="0"/>
              </a:spcAft>
              <a:buClrTx/>
              <a:buSzTx/>
              <a:buFontTx/>
              <a:buNone/>
              <a:tabLst/>
              <a:defRPr sz="4000">
                <a:solidFill>
                  <a:schemeClr val="bg2"/>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PLEASE DROP </a:t>
            </a:r>
            <a:br>
              <a:rPr lang="de-DE"/>
            </a:br>
            <a:r>
              <a:rPr lang="de-DE"/>
              <a:t>IMAGE IN HERE</a:t>
            </a:r>
          </a:p>
        </p:txBody>
      </p:sp>
      <p:sp>
        <p:nvSpPr>
          <p:cNvPr id="2" name="Titel 1">
            <a:extLst>
              <a:ext uri="{FF2B5EF4-FFF2-40B4-BE49-F238E27FC236}">
                <a16:creationId xmlns:a16="http://schemas.microsoft.com/office/drawing/2014/main" id="{FFD7EF27-69D2-DD49-ACED-A2A929C32BB7}"/>
              </a:ext>
            </a:extLst>
          </p:cNvPr>
          <p:cNvSpPr>
            <a:spLocks noGrp="1"/>
          </p:cNvSpPr>
          <p:nvPr>
            <p:ph type="ctrTitle" hasCustomPrompt="1"/>
          </p:nvPr>
        </p:nvSpPr>
        <p:spPr>
          <a:xfrm>
            <a:off x="1085655" y="1847970"/>
            <a:ext cx="6234481" cy="1661993"/>
          </a:xfrm>
        </p:spPr>
        <p:txBody>
          <a:bodyPr wrap="square" lIns="0" tIns="0" rIns="0" bIns="0" anchor="b">
            <a:spAutoFit/>
          </a:bodyPr>
          <a:lstStyle>
            <a:lvl1pPr algn="l">
              <a:defRPr sz="6000" b="1" baseline="0">
                <a:solidFill>
                  <a:schemeClr val="bg1"/>
                </a:solidFill>
              </a:defRPr>
            </a:lvl1pPr>
          </a:lstStyle>
          <a:p>
            <a:r>
              <a:rPr lang="de-DE"/>
              <a:t>Insert title </a:t>
            </a:r>
            <a:br>
              <a:rPr lang="de-DE"/>
            </a:br>
            <a:r>
              <a:rPr lang="de-DE"/>
              <a:t>max. 2 </a:t>
            </a:r>
            <a:r>
              <a:rPr lang="de-DE" err="1"/>
              <a:t>rows</a:t>
            </a:r>
            <a:endParaRPr lang="de-DE"/>
          </a:p>
        </p:txBody>
      </p:sp>
      <p:sp>
        <p:nvSpPr>
          <p:cNvPr id="3" name="Untertitel 2">
            <a:extLst>
              <a:ext uri="{FF2B5EF4-FFF2-40B4-BE49-F238E27FC236}">
                <a16:creationId xmlns:a16="http://schemas.microsoft.com/office/drawing/2014/main" id="{1EBD0F78-A413-934F-BE26-06B0B07D8B93}"/>
              </a:ext>
            </a:extLst>
          </p:cNvPr>
          <p:cNvSpPr>
            <a:spLocks noGrp="1"/>
          </p:cNvSpPr>
          <p:nvPr>
            <p:ph type="subTitle" idx="1" hasCustomPrompt="1"/>
          </p:nvPr>
        </p:nvSpPr>
        <p:spPr>
          <a:xfrm>
            <a:off x="1085655" y="3602038"/>
            <a:ext cx="6234481" cy="307777"/>
          </a:xfrm>
        </p:spPr>
        <p:txBody>
          <a:bodyPr wrap="square" lIns="0" tIns="0" rIns="0" bIns="0">
            <a:spAutoFit/>
          </a:bodyPr>
          <a:lstStyle>
            <a:lvl1pPr marL="0" indent="0" algn="l">
              <a:lnSpc>
                <a:spcPct val="100000"/>
              </a:lnSpc>
              <a:spcBef>
                <a:spcPts val="500"/>
              </a:spcBef>
              <a:buNone/>
              <a:defRPr sz="200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Insert </a:t>
            </a:r>
            <a:r>
              <a:rPr lang="de-DE" err="1"/>
              <a:t>lead</a:t>
            </a:r>
            <a:r>
              <a:rPr lang="de-DE"/>
              <a:t> </a:t>
            </a:r>
            <a:r>
              <a:rPr lang="de-DE" err="1"/>
              <a:t>text</a:t>
            </a:r>
            <a:r>
              <a:rPr lang="de-DE"/>
              <a:t> max. 2 </a:t>
            </a:r>
            <a:r>
              <a:rPr lang="de-DE" err="1"/>
              <a:t>rows</a:t>
            </a:r>
            <a:endParaRPr lang="de-DE"/>
          </a:p>
        </p:txBody>
      </p:sp>
      <p:sp>
        <p:nvSpPr>
          <p:cNvPr id="22" name="Textfeld 21">
            <a:extLst>
              <a:ext uri="{FF2B5EF4-FFF2-40B4-BE49-F238E27FC236}">
                <a16:creationId xmlns:a16="http://schemas.microsoft.com/office/drawing/2014/main" id="{68BE79EA-B6F7-DD42-A73F-8B7FA40C73F2}"/>
              </a:ext>
            </a:extLst>
          </p:cNvPr>
          <p:cNvSpPr txBox="1"/>
          <p:nvPr userDrawn="1"/>
        </p:nvSpPr>
        <p:spPr>
          <a:xfrm>
            <a:off x="1080448" y="4908649"/>
            <a:ext cx="671102" cy="184666"/>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a:solidFill>
                  <a:schemeClr val="bg1"/>
                </a:solidFill>
              </a:rPr>
              <a:t>Speaker:</a:t>
            </a:r>
          </a:p>
        </p:txBody>
      </p:sp>
      <p:sp>
        <p:nvSpPr>
          <p:cNvPr id="23" name="Textplatzhalter 74">
            <a:extLst>
              <a:ext uri="{FF2B5EF4-FFF2-40B4-BE49-F238E27FC236}">
                <a16:creationId xmlns:a16="http://schemas.microsoft.com/office/drawing/2014/main" id="{74B466C3-5151-1846-B8CD-80B3F6213818}"/>
              </a:ext>
            </a:extLst>
          </p:cNvPr>
          <p:cNvSpPr>
            <a:spLocks noGrp="1"/>
          </p:cNvSpPr>
          <p:nvPr>
            <p:ph type="body" sz="quarter" idx="19" hasCustomPrompt="1"/>
          </p:nvPr>
        </p:nvSpPr>
        <p:spPr>
          <a:xfrm>
            <a:off x="1785147" y="4927116"/>
            <a:ext cx="1684598" cy="166199"/>
          </a:xfrm>
        </p:spPr>
        <p:txBody>
          <a:bodyPr wrap="square" lIns="0" tIns="0" rIns="0" bIns="0" anchor="ctr" anchorCtr="0">
            <a:spAutoFit/>
          </a:bodyPr>
          <a:lstStyle>
            <a:lvl1pPr marL="0" indent="0">
              <a:buNone/>
              <a:defRPr sz="1200">
                <a:solidFill>
                  <a:schemeClr val="bg1"/>
                </a:solidFill>
              </a:defRPr>
            </a:lvl1pPr>
          </a:lstStyle>
          <a:p>
            <a:pPr lvl="0"/>
            <a:r>
              <a:rPr lang="de-DE" err="1"/>
              <a:t>Speaker´s</a:t>
            </a:r>
            <a:r>
              <a:rPr lang="de-DE"/>
              <a:t> </a:t>
            </a:r>
            <a:r>
              <a:rPr lang="de-DE" err="1"/>
              <a:t>name</a:t>
            </a:r>
            <a:endParaRPr lang="de-DE"/>
          </a:p>
        </p:txBody>
      </p:sp>
      <p:sp>
        <p:nvSpPr>
          <p:cNvPr id="25" name="Textplatzhalter 74">
            <a:extLst>
              <a:ext uri="{FF2B5EF4-FFF2-40B4-BE49-F238E27FC236}">
                <a16:creationId xmlns:a16="http://schemas.microsoft.com/office/drawing/2014/main" id="{0CC45D1E-1C60-0C4A-AC88-64B8974A8C90}"/>
              </a:ext>
            </a:extLst>
          </p:cNvPr>
          <p:cNvSpPr>
            <a:spLocks noGrp="1"/>
          </p:cNvSpPr>
          <p:nvPr>
            <p:ph type="body" sz="quarter" idx="20" hasCustomPrompt="1"/>
          </p:nvPr>
        </p:nvSpPr>
        <p:spPr>
          <a:xfrm>
            <a:off x="1785147" y="5229200"/>
            <a:ext cx="1684598" cy="166199"/>
          </a:xfrm>
        </p:spPr>
        <p:txBody>
          <a:bodyPr wrap="square" lIns="0" tIns="0" rIns="0" bIns="0" anchor="ctr" anchorCtr="0">
            <a:spAutoFit/>
          </a:bodyPr>
          <a:lstStyle>
            <a:lvl1pPr marL="0" indent="0">
              <a:buNone/>
              <a:defRPr sz="1200">
                <a:solidFill>
                  <a:schemeClr val="bg1"/>
                </a:solidFill>
              </a:defRPr>
            </a:lvl1pPr>
          </a:lstStyle>
          <a:p>
            <a:pPr lvl="0"/>
            <a:r>
              <a:rPr lang="de-DE"/>
              <a:t>XX.XX.XXXX</a:t>
            </a:r>
          </a:p>
        </p:txBody>
      </p:sp>
      <p:sp>
        <p:nvSpPr>
          <p:cNvPr id="26" name="Textfeld 25">
            <a:extLst>
              <a:ext uri="{FF2B5EF4-FFF2-40B4-BE49-F238E27FC236}">
                <a16:creationId xmlns:a16="http://schemas.microsoft.com/office/drawing/2014/main" id="{955BA902-70F9-7C42-8533-76B943857A10}"/>
              </a:ext>
            </a:extLst>
          </p:cNvPr>
          <p:cNvSpPr txBox="1"/>
          <p:nvPr userDrawn="1"/>
        </p:nvSpPr>
        <p:spPr>
          <a:xfrm>
            <a:off x="1080448" y="5219966"/>
            <a:ext cx="567573" cy="184666"/>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a:solidFill>
                  <a:schemeClr val="bg1"/>
                </a:solidFill>
              </a:rPr>
              <a:t>Date:</a:t>
            </a:r>
          </a:p>
        </p:txBody>
      </p:sp>
      <p:sp>
        <p:nvSpPr>
          <p:cNvPr id="33" name="Bildplatzhalter 16">
            <a:extLst>
              <a:ext uri="{FF2B5EF4-FFF2-40B4-BE49-F238E27FC236}">
                <a16:creationId xmlns:a16="http://schemas.microsoft.com/office/drawing/2014/main" id="{77377769-1A81-8841-93FB-09AC9DAB47D1}"/>
              </a:ext>
            </a:extLst>
          </p:cNvPr>
          <p:cNvSpPr>
            <a:spLocks noGrp="1"/>
          </p:cNvSpPr>
          <p:nvPr>
            <p:ph type="pic" sz="quarter" idx="23" hasCustomPrompt="1"/>
          </p:nvPr>
        </p:nvSpPr>
        <p:spPr>
          <a:xfrm>
            <a:off x="1080448" y="6092149"/>
            <a:ext cx="1487160" cy="564842"/>
          </a:xfrm>
        </p:spPr>
        <p:txBody>
          <a:bodyPr anchor="ctr">
            <a:normAutofit/>
          </a:bodyPr>
          <a:lstStyle>
            <a:lvl1pPr marL="0" indent="0" algn="ctr">
              <a:buNone/>
              <a:defRPr sz="1200">
                <a:solidFill>
                  <a:schemeClr val="bg2"/>
                </a:solidFill>
              </a:defRPr>
            </a:lvl1pPr>
          </a:lstStyle>
          <a:p>
            <a:r>
              <a:rPr lang="de-DE"/>
              <a:t>CUSTOMER LOGO</a:t>
            </a:r>
          </a:p>
        </p:txBody>
      </p:sp>
      <p:sp>
        <p:nvSpPr>
          <p:cNvPr id="18" name="Rechteck 17">
            <a:extLst>
              <a:ext uri="{FF2B5EF4-FFF2-40B4-BE49-F238E27FC236}">
                <a16:creationId xmlns:a16="http://schemas.microsoft.com/office/drawing/2014/main" id="{F1959C2F-2B5F-9D41-ADD2-C62B0574B352}"/>
              </a:ext>
            </a:extLst>
          </p:cNvPr>
          <p:cNvSpPr/>
          <p:nvPr userDrawn="1"/>
        </p:nvSpPr>
        <p:spPr>
          <a:xfrm>
            <a:off x="0" y="2944414"/>
            <a:ext cx="109959" cy="3799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31" name="Grafik 30">
            <a:extLst>
              <a:ext uri="{FF2B5EF4-FFF2-40B4-BE49-F238E27FC236}">
                <a16:creationId xmlns:a16="http://schemas.microsoft.com/office/drawing/2014/main" id="{CE11FC1C-4896-364F-B7B5-AA727A584B02}"/>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673005" y="242165"/>
            <a:ext cx="1159371" cy="337352"/>
          </a:xfrm>
          <a:prstGeom prst="rect">
            <a:avLst/>
          </a:prstGeom>
        </p:spPr>
      </p:pic>
      <p:sp>
        <p:nvSpPr>
          <p:cNvPr id="36" name="Rechteck 35">
            <a:extLst>
              <a:ext uri="{FF2B5EF4-FFF2-40B4-BE49-F238E27FC236}">
                <a16:creationId xmlns:a16="http://schemas.microsoft.com/office/drawing/2014/main" id="{41BDA112-E0B7-3149-91D3-D45FD8F1D417}"/>
              </a:ext>
            </a:extLst>
          </p:cNvPr>
          <p:cNvSpPr/>
          <p:nvPr userDrawn="1"/>
        </p:nvSpPr>
        <p:spPr>
          <a:xfrm>
            <a:off x="4353600" y="6092149"/>
            <a:ext cx="1742400" cy="77467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092368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500"/>
                            </p:stCondLst>
                            <p:childTnLst>
                              <p:par>
                                <p:cTn id="5" presetID="2" presetClass="entr" presetSubtype="4" accel="50000" decel="50000"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additive="base">
                                        <p:cTn id="7" dur="1000" fill="hold"/>
                                        <p:tgtEl>
                                          <p:spTgt spid="35"/>
                                        </p:tgtEl>
                                        <p:attrNameLst>
                                          <p:attrName>ppt_x</p:attrName>
                                        </p:attrNameLst>
                                      </p:cBhvr>
                                      <p:tavLst>
                                        <p:tav tm="0">
                                          <p:val>
                                            <p:strVal val="#ppt_x"/>
                                          </p:val>
                                        </p:tav>
                                        <p:tav tm="100000">
                                          <p:val>
                                            <p:strVal val="#ppt_x"/>
                                          </p:val>
                                        </p:tav>
                                      </p:tavLst>
                                    </p:anim>
                                    <p:anim calcmode="lin" valueType="num">
                                      <p:cBhvr additive="base">
                                        <p:cTn id="8" dur="1000" fill="hold"/>
                                        <p:tgtEl>
                                          <p:spTgt spid="35"/>
                                        </p:tgtEl>
                                        <p:attrNameLst>
                                          <p:attrName>ppt_y</p:attrName>
                                        </p:attrNameLst>
                                      </p:cBhvr>
                                      <p:tavLst>
                                        <p:tav tm="0">
                                          <p:val>
                                            <p:strVal val="1+#ppt_h/2"/>
                                          </p:val>
                                        </p:tav>
                                        <p:tav tm="100000">
                                          <p:val>
                                            <p:strVal val="#ppt_y"/>
                                          </p:val>
                                        </p:tav>
                                      </p:tavLst>
                                    </p:anim>
                                  </p:childTnLst>
                                </p:cTn>
                              </p:par>
                              <p:par>
                                <p:cTn id="9" presetID="2" presetClass="entr" presetSubtype="4" accel="50000" decel="50000" fill="hold" grpId="0" nodeType="withEffect">
                                  <p:stCondLst>
                                    <p:cond delay="50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500" fill="hold"/>
                                        <p:tgtEl>
                                          <p:spTgt spid="36"/>
                                        </p:tgtEl>
                                        <p:attrNameLst>
                                          <p:attrName>ppt_x</p:attrName>
                                        </p:attrNameLst>
                                      </p:cBhvr>
                                      <p:tavLst>
                                        <p:tav tm="0">
                                          <p:val>
                                            <p:strVal val="#ppt_x"/>
                                          </p:val>
                                        </p:tav>
                                        <p:tav tm="100000">
                                          <p:val>
                                            <p:strVal val="#ppt_x"/>
                                          </p:val>
                                        </p:tav>
                                      </p:tavLst>
                                    </p:anim>
                                    <p:anim calcmode="lin" valueType="num">
                                      <p:cBhvr additive="base">
                                        <p:cTn id="12" dur="500" fill="hold"/>
                                        <p:tgtEl>
                                          <p:spTgt spid="36"/>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8" accel="50000" decel="50000" fill="hold" grpId="0"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500" fill="hold"/>
                                        <p:tgtEl>
                                          <p:spTgt spid="18"/>
                                        </p:tgtEl>
                                        <p:attrNameLst>
                                          <p:attrName>ppt_x</p:attrName>
                                        </p:attrNameLst>
                                      </p:cBhvr>
                                      <p:tavLst>
                                        <p:tav tm="0">
                                          <p:val>
                                            <p:strVal val="0-#ppt_w/2"/>
                                          </p:val>
                                        </p:tav>
                                        <p:tav tm="100000">
                                          <p:val>
                                            <p:strVal val="#ppt_x"/>
                                          </p:val>
                                        </p:tav>
                                      </p:tavLst>
                                    </p:anim>
                                    <p:anim calcmode="lin" valueType="num">
                                      <p:cBhvr additive="base">
                                        <p:cTn id="17" dur="500" fill="hold"/>
                                        <p:tgtEl>
                                          <p:spTgt spid="18"/>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 presetClass="entr" presetSubtype="8" accel="50000" decel="50000"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1500" fill="hold"/>
                                        <p:tgtEl>
                                          <p:spTgt spid="3"/>
                                        </p:tgtEl>
                                        <p:attrNameLst>
                                          <p:attrName>ppt_x</p:attrName>
                                        </p:attrNameLst>
                                      </p:cBhvr>
                                      <p:tavLst>
                                        <p:tav tm="0">
                                          <p:val>
                                            <p:strVal val="0-#ppt_w/2"/>
                                          </p:val>
                                        </p:tav>
                                        <p:tav tm="100000">
                                          <p:val>
                                            <p:strVal val="#ppt_x"/>
                                          </p:val>
                                        </p:tav>
                                      </p:tavLst>
                                    </p:anim>
                                    <p:anim calcmode="lin" valueType="num">
                                      <p:cBhvr additive="base">
                                        <p:cTn id="22" dur="1500" fill="hold"/>
                                        <p:tgtEl>
                                          <p:spTgt spid="3"/>
                                        </p:tgtEl>
                                        <p:attrNameLst>
                                          <p:attrName>ppt_y</p:attrName>
                                        </p:attrNameLst>
                                      </p:cBhvr>
                                      <p:tavLst>
                                        <p:tav tm="0">
                                          <p:val>
                                            <p:strVal val="#ppt_y"/>
                                          </p:val>
                                        </p:tav>
                                        <p:tav tm="100000">
                                          <p:val>
                                            <p:strVal val="#ppt_y"/>
                                          </p:val>
                                        </p:tav>
                                      </p:tavLst>
                                    </p:anim>
                                  </p:childTnLst>
                                </p:cTn>
                              </p:par>
                              <p:par>
                                <p:cTn id="23" presetID="2" presetClass="entr" presetSubtype="8" accel="50000" decel="50000"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1500" fill="hold"/>
                                        <p:tgtEl>
                                          <p:spTgt spid="2"/>
                                        </p:tgtEl>
                                        <p:attrNameLst>
                                          <p:attrName>ppt_x</p:attrName>
                                        </p:attrNameLst>
                                      </p:cBhvr>
                                      <p:tavLst>
                                        <p:tav tm="0">
                                          <p:val>
                                            <p:strVal val="0-#ppt_w/2"/>
                                          </p:val>
                                        </p:tav>
                                        <p:tav tm="100000">
                                          <p:val>
                                            <p:strVal val="#ppt_x"/>
                                          </p:val>
                                        </p:tav>
                                      </p:tavLst>
                                    </p:anim>
                                    <p:anim calcmode="lin" valueType="num">
                                      <p:cBhvr additive="base">
                                        <p:cTn id="26" dur="1500" fill="hold"/>
                                        <p:tgtEl>
                                          <p:spTgt spid="2"/>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10" presetClass="entr" presetSubtype="0" fill="hold" grpId="0" nodeType="after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1000"/>
                                        <p:tgtEl>
                                          <p:spTgt spid="22"/>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fade">
                                      <p:cBhvr>
                                        <p:cTn id="33" dur="1000"/>
                                        <p:tgtEl>
                                          <p:spTgt spid="26"/>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3">
                                            <p:txEl>
                                              <p:pRg st="0" end="0"/>
                                            </p:txEl>
                                          </p:spTgt>
                                        </p:tgtEl>
                                        <p:attrNameLst>
                                          <p:attrName>style.visibility</p:attrName>
                                        </p:attrNameLst>
                                      </p:cBhvr>
                                      <p:to>
                                        <p:strVal val="visible"/>
                                      </p:to>
                                    </p:set>
                                    <p:animEffect transition="in" filter="fade">
                                      <p:cBhvr>
                                        <p:cTn id="36" dur="1000"/>
                                        <p:tgtEl>
                                          <p:spTgt spid="23">
                                            <p:txEl>
                                              <p:pRg st="0" end="0"/>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5">
                                            <p:txEl>
                                              <p:pRg st="0" end="0"/>
                                            </p:txEl>
                                          </p:spTgt>
                                        </p:tgtEl>
                                        <p:attrNameLst>
                                          <p:attrName>style.visibility</p:attrName>
                                        </p:attrNameLst>
                                      </p:cBhvr>
                                      <p:to>
                                        <p:strVal val="visible"/>
                                      </p:to>
                                    </p:set>
                                    <p:animEffect transition="in" filter="fade">
                                      <p:cBhvr>
                                        <p:cTn id="39" dur="1000"/>
                                        <p:tgtEl>
                                          <p:spTgt spid="25">
                                            <p:txEl>
                                              <p:pRg st="0" end="0"/>
                                            </p:txEl>
                                          </p:spTgt>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2" grpId="0"/>
      <p:bldP spid="3" grpId="0">
        <p:tmplLst>
          <p:tmpl>
            <p:tnLst>
              <p:par>
                <p:cTn presetID="2" presetClass="entr" presetSubtype="8" accel="50000" decel="5000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1500" fill="hold"/>
                        <p:tgtEl>
                          <p:spTgt spid="3"/>
                        </p:tgtEl>
                        <p:attrNameLst>
                          <p:attrName>ppt_x</p:attrName>
                        </p:attrNameLst>
                      </p:cBhvr>
                      <p:tavLst>
                        <p:tav tm="0">
                          <p:val>
                            <p:strVal val="0-#ppt_w/2"/>
                          </p:val>
                        </p:tav>
                        <p:tav tm="100000">
                          <p:val>
                            <p:strVal val="#ppt_x"/>
                          </p:val>
                        </p:tav>
                      </p:tavLst>
                    </p:anim>
                    <p:anim calcmode="lin" valueType="num">
                      <p:cBhvr additive="base">
                        <p:cTn dur="1500" fill="hold"/>
                        <p:tgtEl>
                          <p:spTgt spid="3"/>
                        </p:tgtEl>
                        <p:attrNameLst>
                          <p:attrName>ppt_y</p:attrName>
                        </p:attrNameLst>
                      </p:cBhvr>
                      <p:tavLst>
                        <p:tav tm="0">
                          <p:val>
                            <p:strVal val="#ppt_y"/>
                          </p:val>
                        </p:tav>
                        <p:tav tm="100000">
                          <p:val>
                            <p:strVal val="#ppt_y"/>
                          </p:val>
                        </p:tav>
                      </p:tavLst>
                    </p:anim>
                  </p:childTnLst>
                </p:cTn>
              </p:par>
            </p:tnLst>
          </p:tmpl>
        </p:tmplLst>
      </p:bldP>
      <p:bldP spid="22" grpId="0"/>
      <p:bldP spid="23" grpId="0" build="p">
        <p:tmplLst>
          <p:tmpl lvl="1">
            <p:tnLst>
              <p:par>
                <p:cTn presetID="10" presetClass="entr" presetSubtype="0" fill="hold" nodeType="with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1000"/>
                        <p:tgtEl>
                          <p:spTgt spid="23"/>
                        </p:tgtEl>
                      </p:cBhvr>
                    </p:animEffect>
                  </p:childTnLst>
                </p:cTn>
              </p:par>
            </p:tnLst>
          </p:tmpl>
        </p:tmplLst>
      </p:bldP>
      <p:bldP spid="25" grpId="0" build="p">
        <p:tmplLst>
          <p:tmpl lvl="1">
            <p:tnLst>
              <p:par>
                <p:cTn presetID="10" presetClass="entr" presetSubtype="0" fill="hold" nodeType="with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fade">
                      <p:cBhvr>
                        <p:cTn dur="1000"/>
                        <p:tgtEl>
                          <p:spTgt spid="25"/>
                        </p:tgtEl>
                      </p:cBhvr>
                    </p:animEffect>
                  </p:childTnLst>
                </p:cTn>
              </p:par>
            </p:tnLst>
          </p:tmpl>
        </p:tmplLst>
      </p:bldP>
      <p:bldP spid="26" grpId="0"/>
      <p:bldP spid="33" grpId="0"/>
      <p:bldP spid="18" grpId="0" animBg="1"/>
      <p:bldP spid="36"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ree Columns">
    <p:spTree>
      <p:nvGrpSpPr>
        <p:cNvPr id="1" name=""/>
        <p:cNvGrpSpPr/>
        <p:nvPr/>
      </p:nvGrpSpPr>
      <p:grpSpPr>
        <a:xfrm>
          <a:off x="0" y="0"/>
          <a:ext cx="0" cy="0"/>
          <a:chOff x="0" y="0"/>
          <a:chExt cx="0" cy="0"/>
        </a:xfrm>
      </p:grpSpPr>
      <p:sp>
        <p:nvSpPr>
          <p:cNvPr id="8" name="Fußzeilenplatzhalter 4">
            <a:extLst>
              <a:ext uri="{FF2B5EF4-FFF2-40B4-BE49-F238E27FC236}">
                <a16:creationId xmlns:a16="http://schemas.microsoft.com/office/drawing/2014/main" id="{68ED69F7-0D38-2045-B234-EF6FDFECB743}"/>
              </a:ext>
            </a:extLst>
          </p:cNvPr>
          <p:cNvSpPr>
            <a:spLocks noGrp="1"/>
          </p:cNvSpPr>
          <p:nvPr>
            <p:ph type="ftr" sz="quarter" idx="3"/>
          </p:nvPr>
        </p:nvSpPr>
        <p:spPr>
          <a:xfrm>
            <a:off x="11135792" y="6582976"/>
            <a:ext cx="218008" cy="138499"/>
          </a:xfrm>
          <a:prstGeom prst="rect">
            <a:avLst/>
          </a:prstGeom>
        </p:spPr>
        <p:txBody>
          <a:bodyPr vert="horz" wrap="none" lIns="0" tIns="0" rIns="0" bIns="0" rtlCol="0" anchor="b" anchorCtr="0">
            <a:spAutoFit/>
          </a:bodyPr>
          <a:lstStyle>
            <a:lvl1pPr algn="r">
              <a:defRPr sz="900">
                <a:solidFill>
                  <a:schemeClr val="tx1">
                    <a:tint val="75000"/>
                  </a:schemeClr>
                </a:solidFill>
              </a:defRPr>
            </a:lvl1pPr>
          </a:lstStyle>
          <a:p>
            <a:r>
              <a:rPr lang="de-DE"/>
              <a:t>Outlook: Überlassen Sie dem Mailprogramm die Arbeit - Webinarserie: Fit für Microsoft 365</a:t>
            </a:r>
          </a:p>
        </p:txBody>
      </p:sp>
      <p:sp>
        <p:nvSpPr>
          <p:cNvPr id="9" name="Foliennummernplatzhalter 5">
            <a:extLst>
              <a:ext uri="{FF2B5EF4-FFF2-40B4-BE49-F238E27FC236}">
                <a16:creationId xmlns:a16="http://schemas.microsoft.com/office/drawing/2014/main" id="{ED49E847-7F3E-5549-A593-33E2C46042A2}"/>
              </a:ext>
            </a:extLst>
          </p:cNvPr>
          <p:cNvSpPr>
            <a:spLocks noGrp="1"/>
          </p:cNvSpPr>
          <p:nvPr>
            <p:ph type="sldNum" sz="quarter" idx="4"/>
          </p:nvPr>
        </p:nvSpPr>
        <p:spPr>
          <a:xfrm>
            <a:off x="11632130" y="6582976"/>
            <a:ext cx="219611" cy="138499"/>
          </a:xfrm>
          <a:prstGeom prst="rect">
            <a:avLst/>
          </a:prstGeom>
        </p:spPr>
        <p:txBody>
          <a:bodyPr vert="horz" wrap="none" lIns="0" tIns="0" rIns="0" bIns="0" rtlCol="0" anchor="b" anchorCtr="0">
            <a:spAutoFit/>
          </a:bodyPr>
          <a:lstStyle>
            <a:lvl1pPr algn="r">
              <a:defRPr sz="900">
                <a:solidFill>
                  <a:schemeClr val="tx1">
                    <a:tint val="75000"/>
                  </a:schemeClr>
                </a:solidFill>
              </a:defRPr>
            </a:lvl1pPr>
          </a:lstStyle>
          <a:p>
            <a:fld id="{15DCD0A5-AC27-7949-B137-E339729CD911}" type="slidenum">
              <a:rPr lang="de-DE" smtClean="0"/>
              <a:pPr/>
              <a:t>‹Nr.›</a:t>
            </a:fld>
            <a:endParaRPr lang="de-DE"/>
          </a:p>
        </p:txBody>
      </p:sp>
      <p:sp>
        <p:nvSpPr>
          <p:cNvPr id="14" name="Titel 1">
            <a:extLst>
              <a:ext uri="{FF2B5EF4-FFF2-40B4-BE49-F238E27FC236}">
                <a16:creationId xmlns:a16="http://schemas.microsoft.com/office/drawing/2014/main" id="{BE55F2B3-40E8-AC43-A8B3-BD38390F096E}"/>
              </a:ext>
            </a:extLst>
          </p:cNvPr>
          <p:cNvSpPr>
            <a:spLocks noGrp="1"/>
          </p:cNvSpPr>
          <p:nvPr>
            <p:ph type="title" hasCustomPrompt="1"/>
          </p:nvPr>
        </p:nvSpPr>
        <p:spPr>
          <a:xfrm>
            <a:off x="336320" y="548680"/>
            <a:ext cx="8927802" cy="415498"/>
          </a:xfrm>
        </p:spPr>
        <p:txBody>
          <a:bodyPr wrap="square" lIns="0" tIns="0" rIns="0" bIns="0" anchor="t" anchorCtr="0">
            <a:spAutoFit/>
          </a:bodyPr>
          <a:lstStyle>
            <a:lvl1pPr>
              <a:defRPr sz="3000" b="1">
                <a:solidFill>
                  <a:schemeClr val="accent3"/>
                </a:solidFill>
              </a:defRPr>
            </a:lvl1pPr>
          </a:lstStyle>
          <a:p>
            <a:r>
              <a:rPr lang="de-DE" err="1"/>
              <a:t>Please</a:t>
            </a:r>
            <a:r>
              <a:rPr lang="de-DE"/>
              <a:t> </a:t>
            </a:r>
            <a:r>
              <a:rPr lang="de-DE" err="1"/>
              <a:t>insert</a:t>
            </a:r>
            <a:r>
              <a:rPr lang="de-DE"/>
              <a:t> </a:t>
            </a:r>
            <a:r>
              <a:rPr lang="de-DE" err="1"/>
              <a:t>headline</a:t>
            </a:r>
            <a:endParaRPr lang="de-DE"/>
          </a:p>
        </p:txBody>
      </p:sp>
      <p:sp>
        <p:nvSpPr>
          <p:cNvPr id="15" name="Textplatzhalter 8">
            <a:extLst>
              <a:ext uri="{FF2B5EF4-FFF2-40B4-BE49-F238E27FC236}">
                <a16:creationId xmlns:a16="http://schemas.microsoft.com/office/drawing/2014/main" id="{237E471A-FFCD-0943-829C-6DDF4CE39491}"/>
              </a:ext>
            </a:extLst>
          </p:cNvPr>
          <p:cNvSpPr>
            <a:spLocks noGrp="1"/>
          </p:cNvSpPr>
          <p:nvPr>
            <p:ph type="body" sz="quarter" idx="14" hasCustomPrompt="1"/>
          </p:nvPr>
        </p:nvSpPr>
        <p:spPr>
          <a:xfrm>
            <a:off x="336550" y="1080377"/>
            <a:ext cx="8927802" cy="276999"/>
          </a:xfrm>
        </p:spPr>
        <p:txBody>
          <a:bodyPr wrap="square" lIns="0" tIns="0" rIns="0" bIns="0" anchor="t" anchorCtr="0">
            <a:spAutoFit/>
          </a:bodyPr>
          <a:lstStyle>
            <a:lvl1pPr marL="0" indent="0">
              <a:buNone/>
              <a:defRPr sz="2000">
                <a:solidFill>
                  <a:schemeClr val="tx1"/>
                </a:solidFill>
              </a:defRPr>
            </a:lvl1pPr>
          </a:lstStyle>
          <a:p>
            <a:pPr lvl="0"/>
            <a:r>
              <a:rPr lang="de-DE" err="1"/>
              <a:t>Subline</a:t>
            </a:r>
            <a:endParaRPr lang="de-DE"/>
          </a:p>
        </p:txBody>
      </p:sp>
      <p:sp>
        <p:nvSpPr>
          <p:cNvPr id="23" name="Text placeholder - column 1">
            <a:extLst>
              <a:ext uri="{FF2B5EF4-FFF2-40B4-BE49-F238E27FC236}">
                <a16:creationId xmlns:a16="http://schemas.microsoft.com/office/drawing/2014/main" id="{8CAD74F0-ABB6-1C4B-B53D-3398EE499871}"/>
              </a:ext>
            </a:extLst>
          </p:cNvPr>
          <p:cNvSpPr>
            <a:spLocks noGrp="1"/>
          </p:cNvSpPr>
          <p:nvPr>
            <p:ph type="body" sz="quarter" idx="16" hasCustomPrompt="1"/>
          </p:nvPr>
        </p:nvSpPr>
        <p:spPr>
          <a:xfrm>
            <a:off x="336320" y="1763388"/>
            <a:ext cx="3527429" cy="4572611"/>
          </a:xfrm>
        </p:spPr>
        <p:txBody>
          <a:bodyPr lIns="0" tIns="0" rIns="0" bIns="0">
            <a:noAutofit/>
          </a:bodyPr>
          <a:lstStyle>
            <a:lvl1pPr indent="-180000">
              <a:lnSpc>
                <a:spcPct val="150000"/>
              </a:lnSpc>
              <a:spcBef>
                <a:spcPts val="0"/>
              </a:spcBef>
              <a:spcAft>
                <a:spcPts val="600"/>
              </a:spcAft>
              <a:buClr>
                <a:schemeClr val="accent3"/>
              </a:buClr>
              <a:defRPr sz="1200">
                <a:solidFill>
                  <a:schemeClr val="tx1"/>
                </a:solidFill>
              </a:defRPr>
            </a:lvl1pPr>
            <a:lvl2pPr indent="-180000">
              <a:lnSpc>
                <a:spcPct val="150000"/>
              </a:lnSpc>
              <a:spcBef>
                <a:spcPts val="0"/>
              </a:spcBef>
              <a:spcAft>
                <a:spcPts val="600"/>
              </a:spcAft>
              <a:buClr>
                <a:schemeClr val="accent3"/>
              </a:buClr>
              <a:defRPr sz="1200">
                <a:solidFill>
                  <a:schemeClr val="tx1"/>
                </a:solidFill>
              </a:defRPr>
            </a:lvl2pPr>
            <a:lvl3pPr indent="-180000">
              <a:lnSpc>
                <a:spcPct val="150000"/>
              </a:lnSpc>
              <a:spcBef>
                <a:spcPts val="0"/>
              </a:spcBef>
              <a:spcAft>
                <a:spcPts val="600"/>
              </a:spcAft>
              <a:buClr>
                <a:schemeClr val="accent3"/>
              </a:buClr>
              <a:defRPr sz="1200">
                <a:solidFill>
                  <a:schemeClr val="tx1"/>
                </a:solidFill>
              </a:defRPr>
            </a:lvl3pPr>
            <a:lvl4pPr>
              <a:defRPr>
                <a:solidFill>
                  <a:schemeClr val="accent1"/>
                </a:solidFill>
              </a:defRPr>
            </a:lvl4pPr>
            <a:lvl5pPr>
              <a:defRPr>
                <a:solidFill>
                  <a:schemeClr val="accent1"/>
                </a:solidFill>
              </a:defRPr>
            </a:lvl5pPr>
          </a:lstStyle>
          <a:p>
            <a:pPr lvl="0"/>
            <a:r>
              <a:rPr lang="en-US" noProof="0"/>
              <a:t>First level</a:t>
            </a:r>
          </a:p>
          <a:p>
            <a:pPr lvl="1"/>
            <a:r>
              <a:rPr lang="en-US"/>
              <a:t>Second level</a:t>
            </a:r>
          </a:p>
          <a:p>
            <a:pPr lvl="2"/>
            <a:r>
              <a:rPr lang="en-US"/>
              <a:t>Third level</a:t>
            </a:r>
          </a:p>
        </p:txBody>
      </p:sp>
      <p:sp>
        <p:nvSpPr>
          <p:cNvPr id="25" name="Text placeholder - column 1">
            <a:extLst>
              <a:ext uri="{FF2B5EF4-FFF2-40B4-BE49-F238E27FC236}">
                <a16:creationId xmlns:a16="http://schemas.microsoft.com/office/drawing/2014/main" id="{4FA1A550-B2AA-654D-92C4-3A385CC7F249}"/>
              </a:ext>
            </a:extLst>
          </p:cNvPr>
          <p:cNvSpPr>
            <a:spLocks noGrp="1"/>
          </p:cNvSpPr>
          <p:nvPr>
            <p:ph type="body" sz="quarter" idx="28" hasCustomPrompt="1"/>
          </p:nvPr>
        </p:nvSpPr>
        <p:spPr>
          <a:xfrm>
            <a:off x="4330313" y="1763388"/>
            <a:ext cx="3527429" cy="4572611"/>
          </a:xfrm>
        </p:spPr>
        <p:txBody>
          <a:bodyPr lIns="0" tIns="0" rIns="0" bIns="0">
            <a:noAutofit/>
          </a:bodyPr>
          <a:lstStyle>
            <a:lvl1pPr indent="-180000">
              <a:lnSpc>
                <a:spcPct val="150000"/>
              </a:lnSpc>
              <a:spcBef>
                <a:spcPts val="0"/>
              </a:spcBef>
              <a:spcAft>
                <a:spcPts val="600"/>
              </a:spcAft>
              <a:buClr>
                <a:schemeClr val="accent3"/>
              </a:buClr>
              <a:defRPr sz="1200">
                <a:solidFill>
                  <a:schemeClr val="tx1"/>
                </a:solidFill>
              </a:defRPr>
            </a:lvl1pPr>
            <a:lvl2pPr indent="-180000">
              <a:lnSpc>
                <a:spcPct val="150000"/>
              </a:lnSpc>
              <a:spcBef>
                <a:spcPts val="0"/>
              </a:spcBef>
              <a:spcAft>
                <a:spcPts val="600"/>
              </a:spcAft>
              <a:buClr>
                <a:schemeClr val="accent3"/>
              </a:buClr>
              <a:defRPr sz="1200">
                <a:solidFill>
                  <a:schemeClr val="tx1"/>
                </a:solidFill>
              </a:defRPr>
            </a:lvl2pPr>
            <a:lvl3pPr indent="-180000">
              <a:lnSpc>
                <a:spcPct val="150000"/>
              </a:lnSpc>
              <a:spcBef>
                <a:spcPts val="0"/>
              </a:spcBef>
              <a:spcAft>
                <a:spcPts val="600"/>
              </a:spcAft>
              <a:buClr>
                <a:schemeClr val="accent3"/>
              </a:buClr>
              <a:defRPr sz="1200">
                <a:solidFill>
                  <a:schemeClr val="tx1"/>
                </a:solidFill>
              </a:defRPr>
            </a:lvl3pPr>
            <a:lvl4pPr>
              <a:defRPr>
                <a:solidFill>
                  <a:schemeClr val="accent1"/>
                </a:solidFill>
              </a:defRPr>
            </a:lvl4pPr>
            <a:lvl5pPr>
              <a:defRPr>
                <a:solidFill>
                  <a:schemeClr val="accent1"/>
                </a:solidFill>
              </a:defRPr>
            </a:lvl5pPr>
          </a:lstStyle>
          <a:p>
            <a:pPr lvl="0"/>
            <a:r>
              <a:rPr lang="en-US" noProof="0"/>
              <a:t>First level</a:t>
            </a:r>
          </a:p>
          <a:p>
            <a:pPr lvl="1"/>
            <a:r>
              <a:rPr lang="en-US"/>
              <a:t>Second level</a:t>
            </a:r>
          </a:p>
          <a:p>
            <a:pPr lvl="2"/>
            <a:r>
              <a:rPr lang="en-US"/>
              <a:t>Third level</a:t>
            </a:r>
          </a:p>
        </p:txBody>
      </p:sp>
      <p:sp>
        <p:nvSpPr>
          <p:cNvPr id="27" name="Text placeholder - column 1">
            <a:extLst>
              <a:ext uri="{FF2B5EF4-FFF2-40B4-BE49-F238E27FC236}">
                <a16:creationId xmlns:a16="http://schemas.microsoft.com/office/drawing/2014/main" id="{861FD1B6-E183-3D41-A622-AD39C1467720}"/>
              </a:ext>
            </a:extLst>
          </p:cNvPr>
          <p:cNvSpPr>
            <a:spLocks noGrp="1"/>
          </p:cNvSpPr>
          <p:nvPr>
            <p:ph type="body" sz="quarter" idx="29" hasCustomPrompt="1"/>
          </p:nvPr>
        </p:nvSpPr>
        <p:spPr>
          <a:xfrm>
            <a:off x="8324306" y="1763388"/>
            <a:ext cx="3527429" cy="4572611"/>
          </a:xfrm>
        </p:spPr>
        <p:txBody>
          <a:bodyPr lIns="0" tIns="0" rIns="0" bIns="0">
            <a:noAutofit/>
          </a:bodyPr>
          <a:lstStyle>
            <a:lvl1pPr indent="-180000">
              <a:lnSpc>
                <a:spcPct val="150000"/>
              </a:lnSpc>
              <a:spcBef>
                <a:spcPts val="0"/>
              </a:spcBef>
              <a:spcAft>
                <a:spcPts val="600"/>
              </a:spcAft>
              <a:buClr>
                <a:schemeClr val="accent3"/>
              </a:buClr>
              <a:defRPr sz="1200">
                <a:solidFill>
                  <a:schemeClr val="tx1"/>
                </a:solidFill>
              </a:defRPr>
            </a:lvl1pPr>
            <a:lvl2pPr indent="-180000">
              <a:lnSpc>
                <a:spcPct val="150000"/>
              </a:lnSpc>
              <a:spcBef>
                <a:spcPts val="0"/>
              </a:spcBef>
              <a:spcAft>
                <a:spcPts val="600"/>
              </a:spcAft>
              <a:buClr>
                <a:schemeClr val="accent3"/>
              </a:buClr>
              <a:defRPr sz="1200">
                <a:solidFill>
                  <a:schemeClr val="tx1"/>
                </a:solidFill>
              </a:defRPr>
            </a:lvl2pPr>
            <a:lvl3pPr indent="-180000">
              <a:lnSpc>
                <a:spcPct val="150000"/>
              </a:lnSpc>
              <a:spcBef>
                <a:spcPts val="0"/>
              </a:spcBef>
              <a:spcAft>
                <a:spcPts val="600"/>
              </a:spcAft>
              <a:buClr>
                <a:schemeClr val="accent3"/>
              </a:buClr>
              <a:defRPr sz="1200">
                <a:solidFill>
                  <a:schemeClr val="tx1"/>
                </a:solidFill>
              </a:defRPr>
            </a:lvl3pPr>
            <a:lvl4pPr>
              <a:defRPr>
                <a:solidFill>
                  <a:schemeClr val="accent1"/>
                </a:solidFill>
              </a:defRPr>
            </a:lvl4pPr>
            <a:lvl5pPr>
              <a:defRPr>
                <a:solidFill>
                  <a:schemeClr val="accent1"/>
                </a:solidFill>
              </a:defRPr>
            </a:lvl5pPr>
          </a:lstStyle>
          <a:p>
            <a:pPr lvl="0"/>
            <a:r>
              <a:rPr lang="en-US" noProof="0"/>
              <a:t>First level</a:t>
            </a:r>
          </a:p>
          <a:p>
            <a:pPr lvl="1"/>
            <a:r>
              <a:rPr lang="en-US"/>
              <a:t>Second level</a:t>
            </a:r>
          </a:p>
          <a:p>
            <a:pPr lvl="2"/>
            <a:r>
              <a:rPr lang="en-US"/>
              <a:t>Third level</a:t>
            </a:r>
          </a:p>
        </p:txBody>
      </p:sp>
      <p:sp>
        <p:nvSpPr>
          <p:cNvPr id="31" name="Textplatzhalter 8">
            <a:extLst>
              <a:ext uri="{FF2B5EF4-FFF2-40B4-BE49-F238E27FC236}">
                <a16:creationId xmlns:a16="http://schemas.microsoft.com/office/drawing/2014/main" id="{F321B444-04C6-1B46-AEFD-269CDD43B048}"/>
              </a:ext>
            </a:extLst>
          </p:cNvPr>
          <p:cNvSpPr>
            <a:spLocks noGrp="1"/>
          </p:cNvSpPr>
          <p:nvPr>
            <p:ph type="body" sz="quarter" idx="22" hasCustomPrompt="1"/>
          </p:nvPr>
        </p:nvSpPr>
        <p:spPr>
          <a:xfrm>
            <a:off x="336320" y="266282"/>
            <a:ext cx="1723292" cy="124650"/>
          </a:xfrm>
        </p:spPr>
        <p:txBody>
          <a:bodyPr wrap="square" lIns="0" tIns="0" rIns="0" bIns="0" anchor="t" anchorCtr="0">
            <a:spAutoFit/>
          </a:bodyPr>
          <a:lstStyle>
            <a:lvl1pPr marL="0" indent="0" algn="l">
              <a:buNone/>
              <a:defRPr sz="900">
                <a:solidFill>
                  <a:schemeClr val="accent1"/>
                </a:solidFill>
              </a:defRPr>
            </a:lvl1pPr>
          </a:lstStyle>
          <a:p>
            <a:pPr lvl="0"/>
            <a:r>
              <a:rPr lang="de-DE"/>
              <a:t>Chapter</a:t>
            </a:r>
          </a:p>
        </p:txBody>
      </p:sp>
      <p:sp>
        <p:nvSpPr>
          <p:cNvPr id="13" name="Rechteck 12">
            <a:extLst>
              <a:ext uri="{FF2B5EF4-FFF2-40B4-BE49-F238E27FC236}">
                <a16:creationId xmlns:a16="http://schemas.microsoft.com/office/drawing/2014/main" id="{AC629D80-B38F-E040-900B-BB8F6512E333}"/>
              </a:ext>
            </a:extLst>
          </p:cNvPr>
          <p:cNvSpPr/>
          <p:nvPr userDrawn="1"/>
        </p:nvSpPr>
        <p:spPr>
          <a:xfrm>
            <a:off x="0" y="548680"/>
            <a:ext cx="109959" cy="3799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Bildplatzhalter 16">
            <a:extLst>
              <a:ext uri="{FF2B5EF4-FFF2-40B4-BE49-F238E27FC236}">
                <a16:creationId xmlns:a16="http://schemas.microsoft.com/office/drawing/2014/main" id="{0D3736A0-E545-6F4F-9963-DF029D37D336}"/>
              </a:ext>
            </a:extLst>
          </p:cNvPr>
          <p:cNvSpPr>
            <a:spLocks noGrp="1"/>
          </p:cNvSpPr>
          <p:nvPr>
            <p:ph type="pic" sz="quarter" idx="23" hasCustomPrompt="1"/>
          </p:nvPr>
        </p:nvSpPr>
        <p:spPr>
          <a:xfrm>
            <a:off x="10679036" y="857158"/>
            <a:ext cx="1172704" cy="564842"/>
          </a:xfrm>
        </p:spPr>
        <p:txBody>
          <a:bodyPr anchor="ctr">
            <a:normAutofit/>
          </a:bodyPr>
          <a:lstStyle>
            <a:lvl1pPr marL="0" indent="0" algn="ctr">
              <a:buNone/>
              <a:defRPr sz="1200">
                <a:solidFill>
                  <a:schemeClr val="bg2"/>
                </a:solidFill>
              </a:defRPr>
            </a:lvl1pPr>
          </a:lstStyle>
          <a:p>
            <a:r>
              <a:rPr lang="de-DE"/>
              <a:t>CUSTOMER LOGO</a:t>
            </a:r>
          </a:p>
        </p:txBody>
      </p:sp>
      <p:pic>
        <p:nvPicPr>
          <p:cNvPr id="18" name="Grafik 17">
            <a:extLst>
              <a:ext uri="{FF2B5EF4-FFF2-40B4-BE49-F238E27FC236}">
                <a16:creationId xmlns:a16="http://schemas.microsoft.com/office/drawing/2014/main" id="{41C56E7C-5BF7-D540-B85C-EA1126991323}"/>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673005" y="242165"/>
            <a:ext cx="1159371" cy="337351"/>
          </a:xfrm>
          <a:prstGeom prst="rect">
            <a:avLst/>
          </a:prstGeom>
        </p:spPr>
      </p:pic>
    </p:spTree>
    <p:extLst>
      <p:ext uri="{BB962C8B-B14F-4D97-AF65-F5344CB8AC3E}">
        <p14:creationId xmlns:p14="http://schemas.microsoft.com/office/powerpoint/2010/main" val="15514519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ne Column me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D8EF29-8962-D642-BAEE-0DD79C38B1F2}"/>
              </a:ext>
            </a:extLst>
          </p:cNvPr>
          <p:cNvSpPr>
            <a:spLocks noGrp="1"/>
          </p:cNvSpPr>
          <p:nvPr>
            <p:ph type="title" hasCustomPrompt="1"/>
          </p:nvPr>
        </p:nvSpPr>
        <p:spPr>
          <a:xfrm>
            <a:off x="336320" y="548680"/>
            <a:ext cx="8927802" cy="415498"/>
          </a:xfrm>
        </p:spPr>
        <p:txBody>
          <a:bodyPr wrap="square" lIns="0" tIns="0" rIns="0" bIns="0" anchor="t" anchorCtr="0">
            <a:spAutoFit/>
          </a:bodyPr>
          <a:lstStyle>
            <a:lvl1pPr>
              <a:defRPr sz="3000" b="1">
                <a:solidFill>
                  <a:schemeClr val="accent3"/>
                </a:solidFill>
              </a:defRPr>
            </a:lvl1pPr>
          </a:lstStyle>
          <a:p>
            <a:r>
              <a:rPr lang="de-DE" err="1"/>
              <a:t>Please</a:t>
            </a:r>
            <a:r>
              <a:rPr lang="de-DE"/>
              <a:t> </a:t>
            </a:r>
            <a:r>
              <a:rPr lang="de-DE" err="1"/>
              <a:t>insert</a:t>
            </a:r>
            <a:r>
              <a:rPr lang="de-DE"/>
              <a:t> </a:t>
            </a:r>
            <a:r>
              <a:rPr lang="de-DE" err="1"/>
              <a:t>headline</a:t>
            </a:r>
            <a:endParaRPr lang="de-DE"/>
          </a:p>
        </p:txBody>
      </p:sp>
      <p:sp>
        <p:nvSpPr>
          <p:cNvPr id="3" name="Inhaltsplatzhalter 2">
            <a:extLst>
              <a:ext uri="{FF2B5EF4-FFF2-40B4-BE49-F238E27FC236}">
                <a16:creationId xmlns:a16="http://schemas.microsoft.com/office/drawing/2014/main" id="{B6606B83-4FBB-3D47-A530-F4245C006E77}"/>
              </a:ext>
            </a:extLst>
          </p:cNvPr>
          <p:cNvSpPr>
            <a:spLocks noGrp="1"/>
          </p:cNvSpPr>
          <p:nvPr>
            <p:ph idx="1" hasCustomPrompt="1"/>
          </p:nvPr>
        </p:nvSpPr>
        <p:spPr>
          <a:xfrm>
            <a:off x="336321" y="1772816"/>
            <a:ext cx="11515419" cy="4572611"/>
          </a:xfrm>
        </p:spPr>
        <p:txBody>
          <a:bodyPr lIns="0" tIns="0" rIns="0" bIns="0" numCol="2" anchor="ctr" anchorCtr="0">
            <a:noAutofit/>
          </a:bodyPr>
          <a:lstStyle>
            <a:lvl1pPr marL="0" indent="0" algn="ctr">
              <a:lnSpc>
                <a:spcPct val="100000"/>
              </a:lnSpc>
              <a:buNone/>
              <a:defRPr sz="4000">
                <a:solidFill>
                  <a:schemeClr val="bg2"/>
                </a:solidFill>
              </a:defRPr>
            </a:lvl1pPr>
            <a:lvl2pPr marL="457200" indent="0">
              <a:buNone/>
              <a:defRPr/>
            </a:lvl2pPr>
            <a:lvl3pPr marL="914400" indent="0">
              <a:buNone/>
              <a:defRPr/>
            </a:lvl3pPr>
            <a:lvl4pPr marL="1371600" indent="0">
              <a:buNone/>
              <a:defRPr/>
            </a:lvl4pPr>
            <a:lvl5pPr marL="1828800" indent="0">
              <a:buNone/>
              <a:defRPr/>
            </a:lvl5pPr>
          </a:lstStyle>
          <a:p>
            <a:pPr lvl="0"/>
            <a:r>
              <a:rPr lang="de-DE"/>
              <a:t>INSERT MEDIA</a:t>
            </a:r>
          </a:p>
        </p:txBody>
      </p:sp>
      <p:sp>
        <p:nvSpPr>
          <p:cNvPr id="10" name="Textplatzhalter 8">
            <a:extLst>
              <a:ext uri="{FF2B5EF4-FFF2-40B4-BE49-F238E27FC236}">
                <a16:creationId xmlns:a16="http://schemas.microsoft.com/office/drawing/2014/main" id="{3210173C-3B96-5B49-95E4-D6B2CFBF964B}"/>
              </a:ext>
            </a:extLst>
          </p:cNvPr>
          <p:cNvSpPr>
            <a:spLocks noGrp="1"/>
          </p:cNvSpPr>
          <p:nvPr>
            <p:ph type="body" sz="quarter" idx="14" hasCustomPrompt="1"/>
          </p:nvPr>
        </p:nvSpPr>
        <p:spPr>
          <a:xfrm>
            <a:off x="336550" y="1080377"/>
            <a:ext cx="8927802" cy="276999"/>
          </a:xfrm>
        </p:spPr>
        <p:txBody>
          <a:bodyPr wrap="square" lIns="0" tIns="0" rIns="0" bIns="0" anchor="t" anchorCtr="0">
            <a:spAutoFit/>
          </a:bodyPr>
          <a:lstStyle>
            <a:lvl1pPr marL="0" indent="0">
              <a:buNone/>
              <a:defRPr sz="2000">
                <a:solidFill>
                  <a:schemeClr val="tx1"/>
                </a:solidFill>
              </a:defRPr>
            </a:lvl1pPr>
          </a:lstStyle>
          <a:p>
            <a:pPr lvl="0"/>
            <a:r>
              <a:rPr lang="de-DE" err="1"/>
              <a:t>Subline</a:t>
            </a:r>
            <a:endParaRPr lang="de-DE"/>
          </a:p>
        </p:txBody>
      </p:sp>
      <p:sp>
        <p:nvSpPr>
          <p:cNvPr id="8" name="Fußzeilenplatzhalter 4">
            <a:extLst>
              <a:ext uri="{FF2B5EF4-FFF2-40B4-BE49-F238E27FC236}">
                <a16:creationId xmlns:a16="http://schemas.microsoft.com/office/drawing/2014/main" id="{5ADB6151-DA96-E144-9C0F-A9A25DF9E986}"/>
              </a:ext>
            </a:extLst>
          </p:cNvPr>
          <p:cNvSpPr>
            <a:spLocks noGrp="1"/>
          </p:cNvSpPr>
          <p:nvPr>
            <p:ph type="ftr" sz="quarter" idx="3"/>
          </p:nvPr>
        </p:nvSpPr>
        <p:spPr>
          <a:xfrm>
            <a:off x="11135792" y="6582976"/>
            <a:ext cx="218008" cy="138499"/>
          </a:xfrm>
          <a:prstGeom prst="rect">
            <a:avLst/>
          </a:prstGeom>
        </p:spPr>
        <p:txBody>
          <a:bodyPr vert="horz" wrap="none" lIns="0" tIns="0" rIns="0" bIns="0" rtlCol="0" anchor="b" anchorCtr="0">
            <a:spAutoFit/>
          </a:bodyPr>
          <a:lstStyle>
            <a:lvl1pPr algn="r">
              <a:defRPr sz="900">
                <a:solidFill>
                  <a:schemeClr val="tx1">
                    <a:tint val="75000"/>
                  </a:schemeClr>
                </a:solidFill>
              </a:defRPr>
            </a:lvl1pPr>
          </a:lstStyle>
          <a:p>
            <a:r>
              <a:rPr lang="de-DE"/>
              <a:t>Outlook: Überlassen Sie dem Mailprogramm die Arbeit - Webinarserie: Fit für Microsoft 365</a:t>
            </a:r>
          </a:p>
        </p:txBody>
      </p:sp>
      <p:sp>
        <p:nvSpPr>
          <p:cNvPr id="9" name="Foliennummernplatzhalter 5">
            <a:extLst>
              <a:ext uri="{FF2B5EF4-FFF2-40B4-BE49-F238E27FC236}">
                <a16:creationId xmlns:a16="http://schemas.microsoft.com/office/drawing/2014/main" id="{664CD782-1ACE-5E4B-A31D-904994C8C7F2}"/>
              </a:ext>
            </a:extLst>
          </p:cNvPr>
          <p:cNvSpPr>
            <a:spLocks noGrp="1"/>
          </p:cNvSpPr>
          <p:nvPr>
            <p:ph type="sldNum" sz="quarter" idx="4"/>
          </p:nvPr>
        </p:nvSpPr>
        <p:spPr>
          <a:xfrm>
            <a:off x="11632130" y="6582976"/>
            <a:ext cx="219611" cy="138499"/>
          </a:xfrm>
          <a:prstGeom prst="rect">
            <a:avLst/>
          </a:prstGeom>
        </p:spPr>
        <p:txBody>
          <a:bodyPr vert="horz" wrap="none" lIns="0" tIns="0" rIns="0" bIns="0" rtlCol="0" anchor="b" anchorCtr="0">
            <a:spAutoFit/>
          </a:bodyPr>
          <a:lstStyle>
            <a:lvl1pPr algn="r">
              <a:defRPr sz="900">
                <a:solidFill>
                  <a:schemeClr val="tx1">
                    <a:tint val="75000"/>
                  </a:schemeClr>
                </a:solidFill>
              </a:defRPr>
            </a:lvl1pPr>
          </a:lstStyle>
          <a:p>
            <a:fld id="{15DCD0A5-AC27-7949-B137-E339729CD911}" type="slidenum">
              <a:rPr lang="de-DE" smtClean="0"/>
              <a:pPr/>
              <a:t>‹Nr.›</a:t>
            </a:fld>
            <a:endParaRPr lang="de-DE"/>
          </a:p>
        </p:txBody>
      </p:sp>
      <p:sp>
        <p:nvSpPr>
          <p:cNvPr id="14" name="Textplatzhalter 8">
            <a:extLst>
              <a:ext uri="{FF2B5EF4-FFF2-40B4-BE49-F238E27FC236}">
                <a16:creationId xmlns:a16="http://schemas.microsoft.com/office/drawing/2014/main" id="{1BEB63FE-ECDD-E64B-BB3F-CEBCD65898FF}"/>
              </a:ext>
            </a:extLst>
          </p:cNvPr>
          <p:cNvSpPr>
            <a:spLocks noGrp="1"/>
          </p:cNvSpPr>
          <p:nvPr>
            <p:ph type="body" sz="quarter" idx="22" hasCustomPrompt="1"/>
          </p:nvPr>
        </p:nvSpPr>
        <p:spPr>
          <a:xfrm>
            <a:off x="336320" y="266282"/>
            <a:ext cx="1723292" cy="124650"/>
          </a:xfrm>
        </p:spPr>
        <p:txBody>
          <a:bodyPr wrap="square" lIns="0" tIns="0" rIns="0" bIns="0" anchor="t" anchorCtr="0">
            <a:spAutoFit/>
          </a:bodyPr>
          <a:lstStyle>
            <a:lvl1pPr marL="0" indent="0" algn="l">
              <a:buNone/>
              <a:defRPr sz="900">
                <a:solidFill>
                  <a:schemeClr val="accent1"/>
                </a:solidFill>
              </a:defRPr>
            </a:lvl1pPr>
          </a:lstStyle>
          <a:p>
            <a:pPr lvl="0"/>
            <a:r>
              <a:rPr lang="de-DE"/>
              <a:t>Chapter</a:t>
            </a:r>
          </a:p>
        </p:txBody>
      </p:sp>
      <p:sp>
        <p:nvSpPr>
          <p:cNvPr id="18" name="Bildplatzhalter 16">
            <a:extLst>
              <a:ext uri="{FF2B5EF4-FFF2-40B4-BE49-F238E27FC236}">
                <a16:creationId xmlns:a16="http://schemas.microsoft.com/office/drawing/2014/main" id="{4F2C19DB-ADE7-5044-9ACD-7BF6D42E13AA}"/>
              </a:ext>
            </a:extLst>
          </p:cNvPr>
          <p:cNvSpPr>
            <a:spLocks noGrp="1"/>
          </p:cNvSpPr>
          <p:nvPr>
            <p:ph type="pic" sz="quarter" idx="23" hasCustomPrompt="1"/>
          </p:nvPr>
        </p:nvSpPr>
        <p:spPr>
          <a:xfrm>
            <a:off x="10679036" y="857158"/>
            <a:ext cx="1172704" cy="564842"/>
          </a:xfrm>
        </p:spPr>
        <p:txBody>
          <a:bodyPr anchor="ctr">
            <a:normAutofit/>
          </a:bodyPr>
          <a:lstStyle>
            <a:lvl1pPr marL="0" indent="0" algn="ctr">
              <a:buNone/>
              <a:defRPr sz="1200">
                <a:solidFill>
                  <a:schemeClr val="bg2"/>
                </a:solidFill>
              </a:defRPr>
            </a:lvl1pPr>
          </a:lstStyle>
          <a:p>
            <a:r>
              <a:rPr lang="de-DE"/>
              <a:t>CUSTOMER LOGO</a:t>
            </a:r>
          </a:p>
        </p:txBody>
      </p:sp>
      <p:sp>
        <p:nvSpPr>
          <p:cNvPr id="12" name="Rechteck 11">
            <a:extLst>
              <a:ext uri="{FF2B5EF4-FFF2-40B4-BE49-F238E27FC236}">
                <a16:creationId xmlns:a16="http://schemas.microsoft.com/office/drawing/2014/main" id="{301E0346-6B23-AA4A-8075-6FA608DD2DDF}"/>
              </a:ext>
            </a:extLst>
          </p:cNvPr>
          <p:cNvSpPr/>
          <p:nvPr userDrawn="1"/>
        </p:nvSpPr>
        <p:spPr>
          <a:xfrm>
            <a:off x="0" y="548680"/>
            <a:ext cx="109959" cy="3799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1" name="Grafik 10">
            <a:extLst>
              <a:ext uri="{FF2B5EF4-FFF2-40B4-BE49-F238E27FC236}">
                <a16:creationId xmlns:a16="http://schemas.microsoft.com/office/drawing/2014/main" id="{E040EEF1-8922-8645-B49C-787A6645318F}"/>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673005" y="242165"/>
            <a:ext cx="1159371" cy="337351"/>
          </a:xfrm>
          <a:prstGeom prst="rect">
            <a:avLst/>
          </a:prstGeom>
        </p:spPr>
      </p:pic>
    </p:spTree>
    <p:extLst>
      <p:ext uri="{BB962C8B-B14F-4D97-AF65-F5344CB8AC3E}">
        <p14:creationId xmlns:p14="http://schemas.microsoft.com/office/powerpoint/2010/main" val="41683266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lumn text and media">
    <p:spTree>
      <p:nvGrpSpPr>
        <p:cNvPr id="1" name=""/>
        <p:cNvGrpSpPr/>
        <p:nvPr/>
      </p:nvGrpSpPr>
      <p:grpSpPr>
        <a:xfrm>
          <a:off x="0" y="0"/>
          <a:ext cx="0" cy="0"/>
          <a:chOff x="0" y="0"/>
          <a:chExt cx="0" cy="0"/>
        </a:xfrm>
      </p:grpSpPr>
      <p:sp>
        <p:nvSpPr>
          <p:cNvPr id="14" name="Inhaltsplatzhalter 8">
            <a:extLst>
              <a:ext uri="{FF2B5EF4-FFF2-40B4-BE49-F238E27FC236}">
                <a16:creationId xmlns:a16="http://schemas.microsoft.com/office/drawing/2014/main" id="{5B6D175F-215A-474D-87B9-C0C65B440261}"/>
              </a:ext>
            </a:extLst>
          </p:cNvPr>
          <p:cNvSpPr>
            <a:spLocks noGrp="1"/>
          </p:cNvSpPr>
          <p:nvPr>
            <p:ph sz="quarter" idx="16" hasCustomPrompt="1"/>
          </p:nvPr>
        </p:nvSpPr>
        <p:spPr>
          <a:xfrm>
            <a:off x="5519936" y="1762638"/>
            <a:ext cx="6331804" cy="4572612"/>
          </a:xfrm>
        </p:spPr>
        <p:txBody>
          <a:bodyPr lIns="0" tIns="0" rIns="0" bIns="0" anchor="ctr">
            <a:normAutofit/>
          </a:bodyPr>
          <a:lstStyle>
            <a:lvl1pPr marL="0" indent="0" algn="ctr">
              <a:buNone/>
              <a:defRPr sz="4000">
                <a:solidFill>
                  <a:schemeClr val="bg2"/>
                </a:solidFill>
              </a:defRPr>
            </a:lvl1pPr>
            <a:lvl2pPr marL="457200" indent="0">
              <a:buNone/>
              <a:defRPr sz="1600">
                <a:solidFill>
                  <a:schemeClr val="accent1"/>
                </a:solidFill>
              </a:defRPr>
            </a:lvl2pPr>
            <a:lvl3pPr marL="914400" indent="0">
              <a:buNone/>
              <a:defRPr sz="1400">
                <a:solidFill>
                  <a:schemeClr val="accent1"/>
                </a:solidFill>
              </a:defRPr>
            </a:lvl3pPr>
            <a:lvl4pPr marL="1371600" indent="0">
              <a:buNone/>
              <a:defRPr/>
            </a:lvl4pPr>
          </a:lstStyle>
          <a:p>
            <a:pPr lvl="0"/>
            <a:r>
              <a:rPr lang="de-DE"/>
              <a:t>INSERT MEDIA</a:t>
            </a:r>
          </a:p>
        </p:txBody>
      </p:sp>
      <p:sp>
        <p:nvSpPr>
          <p:cNvPr id="8" name="Fußzeilenplatzhalter 4">
            <a:extLst>
              <a:ext uri="{FF2B5EF4-FFF2-40B4-BE49-F238E27FC236}">
                <a16:creationId xmlns:a16="http://schemas.microsoft.com/office/drawing/2014/main" id="{6ADB9CE3-11F7-1447-B82D-418CD6D7E0C4}"/>
              </a:ext>
            </a:extLst>
          </p:cNvPr>
          <p:cNvSpPr>
            <a:spLocks noGrp="1"/>
          </p:cNvSpPr>
          <p:nvPr>
            <p:ph type="ftr" sz="quarter" idx="3"/>
          </p:nvPr>
        </p:nvSpPr>
        <p:spPr>
          <a:xfrm>
            <a:off x="11135792" y="6582976"/>
            <a:ext cx="218008" cy="138499"/>
          </a:xfrm>
          <a:prstGeom prst="rect">
            <a:avLst/>
          </a:prstGeom>
        </p:spPr>
        <p:txBody>
          <a:bodyPr vert="horz" wrap="none" lIns="0" tIns="0" rIns="0" bIns="0" rtlCol="0" anchor="b" anchorCtr="0">
            <a:spAutoFit/>
          </a:bodyPr>
          <a:lstStyle>
            <a:lvl1pPr algn="r">
              <a:defRPr sz="900">
                <a:solidFill>
                  <a:schemeClr val="tx1">
                    <a:tint val="75000"/>
                  </a:schemeClr>
                </a:solidFill>
              </a:defRPr>
            </a:lvl1pPr>
          </a:lstStyle>
          <a:p>
            <a:r>
              <a:rPr lang="de-DE"/>
              <a:t>Outlook: Überlassen Sie dem Mailprogramm die Arbeit - Webinarserie: Fit für Microsoft 365</a:t>
            </a:r>
          </a:p>
        </p:txBody>
      </p:sp>
      <p:sp>
        <p:nvSpPr>
          <p:cNvPr id="9" name="Foliennummernplatzhalter 5">
            <a:extLst>
              <a:ext uri="{FF2B5EF4-FFF2-40B4-BE49-F238E27FC236}">
                <a16:creationId xmlns:a16="http://schemas.microsoft.com/office/drawing/2014/main" id="{C01F1100-0A11-B84E-9B2F-1220DB9CC9EE}"/>
              </a:ext>
            </a:extLst>
          </p:cNvPr>
          <p:cNvSpPr>
            <a:spLocks noGrp="1"/>
          </p:cNvSpPr>
          <p:nvPr>
            <p:ph type="sldNum" sz="quarter" idx="4"/>
          </p:nvPr>
        </p:nvSpPr>
        <p:spPr>
          <a:xfrm>
            <a:off x="11632130" y="6582976"/>
            <a:ext cx="219611" cy="138499"/>
          </a:xfrm>
          <a:prstGeom prst="rect">
            <a:avLst/>
          </a:prstGeom>
        </p:spPr>
        <p:txBody>
          <a:bodyPr vert="horz" wrap="none" lIns="0" tIns="0" rIns="0" bIns="0" rtlCol="0" anchor="b" anchorCtr="0">
            <a:spAutoFit/>
          </a:bodyPr>
          <a:lstStyle>
            <a:lvl1pPr algn="r">
              <a:defRPr sz="900">
                <a:solidFill>
                  <a:schemeClr val="tx1">
                    <a:tint val="75000"/>
                  </a:schemeClr>
                </a:solidFill>
              </a:defRPr>
            </a:lvl1pPr>
          </a:lstStyle>
          <a:p>
            <a:fld id="{15DCD0A5-AC27-7949-B137-E339729CD911}" type="slidenum">
              <a:rPr lang="de-DE" smtClean="0"/>
              <a:pPr/>
              <a:t>‹Nr.›</a:t>
            </a:fld>
            <a:endParaRPr lang="de-DE"/>
          </a:p>
        </p:txBody>
      </p:sp>
      <p:sp>
        <p:nvSpPr>
          <p:cNvPr id="13" name="Titel 1">
            <a:extLst>
              <a:ext uri="{FF2B5EF4-FFF2-40B4-BE49-F238E27FC236}">
                <a16:creationId xmlns:a16="http://schemas.microsoft.com/office/drawing/2014/main" id="{24A88835-D562-3345-8B1F-304746B288F1}"/>
              </a:ext>
            </a:extLst>
          </p:cNvPr>
          <p:cNvSpPr>
            <a:spLocks noGrp="1"/>
          </p:cNvSpPr>
          <p:nvPr>
            <p:ph type="title" hasCustomPrompt="1"/>
          </p:nvPr>
        </p:nvSpPr>
        <p:spPr>
          <a:xfrm>
            <a:off x="336320" y="548680"/>
            <a:ext cx="8927802" cy="415498"/>
          </a:xfrm>
        </p:spPr>
        <p:txBody>
          <a:bodyPr wrap="square" lIns="0" tIns="0" rIns="0" bIns="0" anchor="t" anchorCtr="0">
            <a:spAutoFit/>
          </a:bodyPr>
          <a:lstStyle>
            <a:lvl1pPr>
              <a:defRPr sz="3000" b="1">
                <a:solidFill>
                  <a:schemeClr val="accent3"/>
                </a:solidFill>
              </a:defRPr>
            </a:lvl1pPr>
          </a:lstStyle>
          <a:p>
            <a:r>
              <a:rPr lang="de-DE" err="1"/>
              <a:t>Please</a:t>
            </a:r>
            <a:r>
              <a:rPr lang="de-DE"/>
              <a:t> </a:t>
            </a:r>
            <a:r>
              <a:rPr lang="de-DE" err="1"/>
              <a:t>insert</a:t>
            </a:r>
            <a:r>
              <a:rPr lang="de-DE"/>
              <a:t> </a:t>
            </a:r>
            <a:r>
              <a:rPr lang="de-DE" err="1"/>
              <a:t>headline</a:t>
            </a:r>
            <a:endParaRPr lang="de-DE"/>
          </a:p>
        </p:txBody>
      </p:sp>
      <p:sp>
        <p:nvSpPr>
          <p:cNvPr id="15" name="Textplatzhalter 8">
            <a:extLst>
              <a:ext uri="{FF2B5EF4-FFF2-40B4-BE49-F238E27FC236}">
                <a16:creationId xmlns:a16="http://schemas.microsoft.com/office/drawing/2014/main" id="{FE44210E-E77C-754D-A268-77703D004D1A}"/>
              </a:ext>
            </a:extLst>
          </p:cNvPr>
          <p:cNvSpPr>
            <a:spLocks noGrp="1"/>
          </p:cNvSpPr>
          <p:nvPr>
            <p:ph type="body" sz="quarter" idx="14" hasCustomPrompt="1"/>
          </p:nvPr>
        </p:nvSpPr>
        <p:spPr>
          <a:xfrm>
            <a:off x="336550" y="1080377"/>
            <a:ext cx="8927802" cy="276999"/>
          </a:xfrm>
        </p:spPr>
        <p:txBody>
          <a:bodyPr wrap="square" lIns="0" tIns="0" rIns="0" bIns="0" anchor="t" anchorCtr="0">
            <a:spAutoFit/>
          </a:bodyPr>
          <a:lstStyle>
            <a:lvl1pPr marL="0" indent="0">
              <a:buNone/>
              <a:defRPr sz="2000">
                <a:solidFill>
                  <a:schemeClr val="tx1"/>
                </a:solidFill>
              </a:defRPr>
            </a:lvl1pPr>
          </a:lstStyle>
          <a:p>
            <a:pPr lvl="0"/>
            <a:r>
              <a:rPr lang="de-DE" err="1"/>
              <a:t>Subline</a:t>
            </a:r>
            <a:endParaRPr lang="de-DE"/>
          </a:p>
        </p:txBody>
      </p:sp>
      <p:sp>
        <p:nvSpPr>
          <p:cNvPr id="22" name="Text placeholder - column 1">
            <a:extLst>
              <a:ext uri="{FF2B5EF4-FFF2-40B4-BE49-F238E27FC236}">
                <a16:creationId xmlns:a16="http://schemas.microsoft.com/office/drawing/2014/main" id="{C2889030-97F7-CF4E-92EC-0B68A489C436}"/>
              </a:ext>
            </a:extLst>
          </p:cNvPr>
          <p:cNvSpPr>
            <a:spLocks noGrp="1"/>
          </p:cNvSpPr>
          <p:nvPr>
            <p:ph type="body" sz="quarter" idx="29" hasCustomPrompt="1"/>
          </p:nvPr>
        </p:nvSpPr>
        <p:spPr>
          <a:xfrm>
            <a:off x="336320" y="1763388"/>
            <a:ext cx="4463536" cy="4572611"/>
          </a:xfrm>
        </p:spPr>
        <p:txBody>
          <a:bodyPr lIns="0" tIns="0" rIns="0" bIns="0">
            <a:noAutofit/>
          </a:bodyPr>
          <a:lstStyle>
            <a:lvl1pPr indent="-180000">
              <a:lnSpc>
                <a:spcPct val="150000"/>
              </a:lnSpc>
              <a:spcBef>
                <a:spcPts val="0"/>
              </a:spcBef>
              <a:spcAft>
                <a:spcPts val="600"/>
              </a:spcAft>
              <a:buClr>
                <a:schemeClr val="accent3"/>
              </a:buClr>
              <a:defRPr sz="1200">
                <a:solidFill>
                  <a:schemeClr val="tx1"/>
                </a:solidFill>
              </a:defRPr>
            </a:lvl1pPr>
            <a:lvl2pPr indent="-180000">
              <a:lnSpc>
                <a:spcPct val="150000"/>
              </a:lnSpc>
              <a:spcBef>
                <a:spcPts val="0"/>
              </a:spcBef>
              <a:spcAft>
                <a:spcPts val="600"/>
              </a:spcAft>
              <a:buClr>
                <a:schemeClr val="accent3"/>
              </a:buClr>
              <a:defRPr sz="1200">
                <a:solidFill>
                  <a:schemeClr val="tx1"/>
                </a:solidFill>
              </a:defRPr>
            </a:lvl2pPr>
            <a:lvl3pPr indent="-180000">
              <a:lnSpc>
                <a:spcPct val="150000"/>
              </a:lnSpc>
              <a:spcBef>
                <a:spcPts val="0"/>
              </a:spcBef>
              <a:spcAft>
                <a:spcPts val="600"/>
              </a:spcAft>
              <a:buClr>
                <a:schemeClr val="accent3"/>
              </a:buClr>
              <a:defRPr sz="1200">
                <a:solidFill>
                  <a:schemeClr val="tx1"/>
                </a:solidFill>
              </a:defRPr>
            </a:lvl3pPr>
            <a:lvl4pPr>
              <a:defRPr>
                <a:solidFill>
                  <a:schemeClr val="accent1"/>
                </a:solidFill>
              </a:defRPr>
            </a:lvl4pPr>
            <a:lvl5pPr>
              <a:defRPr>
                <a:solidFill>
                  <a:schemeClr val="accent1"/>
                </a:solidFill>
              </a:defRPr>
            </a:lvl5pPr>
          </a:lstStyle>
          <a:p>
            <a:pPr lvl="0"/>
            <a:r>
              <a:rPr lang="en-US" noProof="0"/>
              <a:t>First level</a:t>
            </a:r>
          </a:p>
          <a:p>
            <a:pPr lvl="1"/>
            <a:r>
              <a:rPr lang="en-US"/>
              <a:t>Second level</a:t>
            </a:r>
          </a:p>
          <a:p>
            <a:pPr lvl="2"/>
            <a:r>
              <a:rPr lang="en-US"/>
              <a:t>Third level</a:t>
            </a:r>
          </a:p>
        </p:txBody>
      </p:sp>
      <p:sp>
        <p:nvSpPr>
          <p:cNvPr id="24" name="Textplatzhalter 8">
            <a:extLst>
              <a:ext uri="{FF2B5EF4-FFF2-40B4-BE49-F238E27FC236}">
                <a16:creationId xmlns:a16="http://schemas.microsoft.com/office/drawing/2014/main" id="{F83BD49D-FF9D-7C47-B98D-CE1ACE7BE681}"/>
              </a:ext>
            </a:extLst>
          </p:cNvPr>
          <p:cNvSpPr>
            <a:spLocks noGrp="1"/>
          </p:cNvSpPr>
          <p:nvPr>
            <p:ph type="body" sz="quarter" idx="22" hasCustomPrompt="1"/>
          </p:nvPr>
        </p:nvSpPr>
        <p:spPr>
          <a:xfrm>
            <a:off x="336320" y="266282"/>
            <a:ext cx="1723292" cy="124650"/>
          </a:xfrm>
        </p:spPr>
        <p:txBody>
          <a:bodyPr wrap="square" lIns="0" tIns="0" rIns="0" bIns="0" anchor="t" anchorCtr="0">
            <a:spAutoFit/>
          </a:bodyPr>
          <a:lstStyle>
            <a:lvl1pPr marL="0" indent="0" algn="l">
              <a:buNone/>
              <a:defRPr sz="900">
                <a:solidFill>
                  <a:schemeClr val="accent1"/>
                </a:solidFill>
              </a:defRPr>
            </a:lvl1pPr>
          </a:lstStyle>
          <a:p>
            <a:pPr lvl="0"/>
            <a:r>
              <a:rPr lang="de-DE"/>
              <a:t>Chapter</a:t>
            </a:r>
          </a:p>
        </p:txBody>
      </p:sp>
      <p:sp>
        <p:nvSpPr>
          <p:cNvPr id="12" name="Rechteck 11">
            <a:extLst>
              <a:ext uri="{FF2B5EF4-FFF2-40B4-BE49-F238E27FC236}">
                <a16:creationId xmlns:a16="http://schemas.microsoft.com/office/drawing/2014/main" id="{DFF95BD0-D77E-6343-B753-18F59CC2B827}"/>
              </a:ext>
            </a:extLst>
          </p:cNvPr>
          <p:cNvSpPr/>
          <p:nvPr userDrawn="1"/>
        </p:nvSpPr>
        <p:spPr>
          <a:xfrm>
            <a:off x="0" y="548680"/>
            <a:ext cx="109959" cy="3799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Bildplatzhalter 16">
            <a:extLst>
              <a:ext uri="{FF2B5EF4-FFF2-40B4-BE49-F238E27FC236}">
                <a16:creationId xmlns:a16="http://schemas.microsoft.com/office/drawing/2014/main" id="{4ED7F7E8-C1F1-3741-BAF2-C2A27C404E23}"/>
              </a:ext>
            </a:extLst>
          </p:cNvPr>
          <p:cNvSpPr>
            <a:spLocks noGrp="1"/>
          </p:cNvSpPr>
          <p:nvPr>
            <p:ph type="pic" sz="quarter" idx="23" hasCustomPrompt="1"/>
          </p:nvPr>
        </p:nvSpPr>
        <p:spPr>
          <a:xfrm>
            <a:off x="10679036" y="857158"/>
            <a:ext cx="1172704" cy="564842"/>
          </a:xfrm>
        </p:spPr>
        <p:txBody>
          <a:bodyPr anchor="ctr">
            <a:normAutofit/>
          </a:bodyPr>
          <a:lstStyle>
            <a:lvl1pPr marL="0" indent="0" algn="ctr">
              <a:buNone/>
              <a:defRPr sz="1200">
                <a:solidFill>
                  <a:schemeClr val="bg2"/>
                </a:solidFill>
              </a:defRPr>
            </a:lvl1pPr>
          </a:lstStyle>
          <a:p>
            <a:r>
              <a:rPr lang="de-DE"/>
              <a:t>CUSTOMER LOGO</a:t>
            </a:r>
          </a:p>
        </p:txBody>
      </p:sp>
      <p:pic>
        <p:nvPicPr>
          <p:cNvPr id="18" name="Grafik 17">
            <a:extLst>
              <a:ext uri="{FF2B5EF4-FFF2-40B4-BE49-F238E27FC236}">
                <a16:creationId xmlns:a16="http://schemas.microsoft.com/office/drawing/2014/main" id="{F15D3CFB-B26B-0249-A00F-00CE75E95178}"/>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673005" y="242165"/>
            <a:ext cx="1159371" cy="337351"/>
          </a:xfrm>
          <a:prstGeom prst="rect">
            <a:avLst/>
          </a:prstGeom>
        </p:spPr>
      </p:pic>
    </p:spTree>
    <p:extLst>
      <p:ext uri="{BB962C8B-B14F-4D97-AF65-F5344CB8AC3E}">
        <p14:creationId xmlns:p14="http://schemas.microsoft.com/office/powerpoint/2010/main" val="37216391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Media two columns ">
    <p:spTree>
      <p:nvGrpSpPr>
        <p:cNvPr id="1" name=""/>
        <p:cNvGrpSpPr/>
        <p:nvPr/>
      </p:nvGrpSpPr>
      <p:grpSpPr>
        <a:xfrm>
          <a:off x="0" y="0"/>
          <a:ext cx="0" cy="0"/>
          <a:chOff x="0" y="0"/>
          <a:chExt cx="0" cy="0"/>
        </a:xfrm>
      </p:grpSpPr>
      <p:sp>
        <p:nvSpPr>
          <p:cNvPr id="10" name="Inhaltsplatzhalter 8">
            <a:extLst>
              <a:ext uri="{FF2B5EF4-FFF2-40B4-BE49-F238E27FC236}">
                <a16:creationId xmlns:a16="http://schemas.microsoft.com/office/drawing/2014/main" id="{24A30027-8FEE-F343-9663-9117E92E748B}"/>
              </a:ext>
            </a:extLst>
          </p:cNvPr>
          <p:cNvSpPr>
            <a:spLocks noGrp="1"/>
          </p:cNvSpPr>
          <p:nvPr>
            <p:ph sz="quarter" idx="16" hasCustomPrompt="1"/>
          </p:nvPr>
        </p:nvSpPr>
        <p:spPr>
          <a:xfrm>
            <a:off x="6194798" y="1763388"/>
            <a:ext cx="5656942" cy="3125362"/>
          </a:xfrm>
        </p:spPr>
        <p:txBody>
          <a:bodyPr lIns="0" tIns="0" rIns="0" bIns="0" anchor="ctr">
            <a:normAutofit/>
          </a:bodyPr>
          <a:lstStyle>
            <a:lvl1pPr marL="0" indent="0" algn="ctr">
              <a:buNone/>
              <a:defRPr sz="4000">
                <a:solidFill>
                  <a:schemeClr val="bg2"/>
                </a:solidFill>
              </a:defRPr>
            </a:lvl1pPr>
            <a:lvl2pPr>
              <a:defRPr sz="1600">
                <a:solidFill>
                  <a:schemeClr val="accent1"/>
                </a:solidFill>
              </a:defRPr>
            </a:lvl2pPr>
            <a:lvl3pPr>
              <a:defRPr sz="1400">
                <a:solidFill>
                  <a:schemeClr val="accent1"/>
                </a:solidFill>
              </a:defRPr>
            </a:lvl3pPr>
            <a:lvl4pPr marL="1371600" indent="0">
              <a:buNone/>
              <a:defRPr/>
            </a:lvl4pPr>
          </a:lstStyle>
          <a:p>
            <a:pPr lvl="0"/>
            <a:r>
              <a:rPr lang="de-DE"/>
              <a:t>INSERT MEDIA</a:t>
            </a:r>
          </a:p>
        </p:txBody>
      </p:sp>
      <p:sp>
        <p:nvSpPr>
          <p:cNvPr id="11" name="Inhaltsplatzhalter 8">
            <a:extLst>
              <a:ext uri="{FF2B5EF4-FFF2-40B4-BE49-F238E27FC236}">
                <a16:creationId xmlns:a16="http://schemas.microsoft.com/office/drawing/2014/main" id="{338C4BAD-2AA9-F24C-BF81-D1D65AE6C415}"/>
              </a:ext>
            </a:extLst>
          </p:cNvPr>
          <p:cNvSpPr>
            <a:spLocks noGrp="1"/>
          </p:cNvSpPr>
          <p:nvPr>
            <p:ph sz="quarter" idx="17" hasCustomPrompt="1"/>
          </p:nvPr>
        </p:nvSpPr>
        <p:spPr>
          <a:xfrm>
            <a:off x="336321" y="1763388"/>
            <a:ext cx="5656942" cy="3125361"/>
          </a:xfrm>
        </p:spPr>
        <p:txBody>
          <a:bodyPr lIns="0" tIns="0" rIns="0" bIns="0" anchor="ctr">
            <a:normAutofit/>
          </a:bodyPr>
          <a:lstStyle>
            <a:lvl1pPr marL="0" indent="0" algn="ctr">
              <a:buNone/>
              <a:defRPr sz="4000">
                <a:solidFill>
                  <a:schemeClr val="bg2"/>
                </a:solidFill>
              </a:defRPr>
            </a:lvl1pPr>
            <a:lvl2pPr>
              <a:defRPr sz="1600">
                <a:solidFill>
                  <a:schemeClr val="accent1"/>
                </a:solidFill>
              </a:defRPr>
            </a:lvl2pPr>
            <a:lvl3pPr>
              <a:defRPr sz="1400">
                <a:solidFill>
                  <a:schemeClr val="accent1"/>
                </a:solidFill>
              </a:defRPr>
            </a:lvl3pPr>
            <a:lvl4pPr marL="1371600" indent="0">
              <a:buNone/>
              <a:defRPr/>
            </a:lvl4pPr>
          </a:lstStyle>
          <a:p>
            <a:pPr lvl="0"/>
            <a:r>
              <a:rPr lang="de-DE"/>
              <a:t>INSERT MEDIA</a:t>
            </a:r>
          </a:p>
        </p:txBody>
      </p:sp>
      <p:sp>
        <p:nvSpPr>
          <p:cNvPr id="12" name="Fußzeilenplatzhalter 4">
            <a:extLst>
              <a:ext uri="{FF2B5EF4-FFF2-40B4-BE49-F238E27FC236}">
                <a16:creationId xmlns:a16="http://schemas.microsoft.com/office/drawing/2014/main" id="{0454AE51-2470-9948-8121-759E19325BBA}"/>
              </a:ext>
            </a:extLst>
          </p:cNvPr>
          <p:cNvSpPr>
            <a:spLocks noGrp="1"/>
          </p:cNvSpPr>
          <p:nvPr>
            <p:ph type="ftr" sz="quarter" idx="3"/>
          </p:nvPr>
        </p:nvSpPr>
        <p:spPr>
          <a:xfrm>
            <a:off x="11135792" y="6582976"/>
            <a:ext cx="218008" cy="138499"/>
          </a:xfrm>
          <a:prstGeom prst="rect">
            <a:avLst/>
          </a:prstGeom>
        </p:spPr>
        <p:txBody>
          <a:bodyPr vert="horz" wrap="none" lIns="0" tIns="0" rIns="0" bIns="0" rtlCol="0" anchor="b" anchorCtr="0">
            <a:spAutoFit/>
          </a:bodyPr>
          <a:lstStyle>
            <a:lvl1pPr algn="r">
              <a:defRPr sz="900">
                <a:solidFill>
                  <a:schemeClr val="tx1">
                    <a:tint val="75000"/>
                  </a:schemeClr>
                </a:solidFill>
              </a:defRPr>
            </a:lvl1pPr>
          </a:lstStyle>
          <a:p>
            <a:r>
              <a:rPr lang="de-DE"/>
              <a:t>Outlook: Überlassen Sie dem Mailprogramm die Arbeit - Webinarserie: Fit für Microsoft 365</a:t>
            </a:r>
          </a:p>
        </p:txBody>
      </p:sp>
      <p:sp>
        <p:nvSpPr>
          <p:cNvPr id="13" name="Foliennummernplatzhalter 5">
            <a:extLst>
              <a:ext uri="{FF2B5EF4-FFF2-40B4-BE49-F238E27FC236}">
                <a16:creationId xmlns:a16="http://schemas.microsoft.com/office/drawing/2014/main" id="{FAE9C692-217C-FD4E-90A2-98AB6BB23432}"/>
              </a:ext>
            </a:extLst>
          </p:cNvPr>
          <p:cNvSpPr>
            <a:spLocks noGrp="1"/>
          </p:cNvSpPr>
          <p:nvPr>
            <p:ph type="sldNum" sz="quarter" idx="4"/>
          </p:nvPr>
        </p:nvSpPr>
        <p:spPr>
          <a:xfrm>
            <a:off x="11632130" y="6582976"/>
            <a:ext cx="219611" cy="138499"/>
          </a:xfrm>
          <a:prstGeom prst="rect">
            <a:avLst/>
          </a:prstGeom>
        </p:spPr>
        <p:txBody>
          <a:bodyPr vert="horz" wrap="none" lIns="0" tIns="0" rIns="0" bIns="0" rtlCol="0" anchor="b" anchorCtr="0">
            <a:spAutoFit/>
          </a:bodyPr>
          <a:lstStyle>
            <a:lvl1pPr algn="r">
              <a:defRPr sz="900">
                <a:solidFill>
                  <a:schemeClr val="tx1">
                    <a:tint val="75000"/>
                  </a:schemeClr>
                </a:solidFill>
              </a:defRPr>
            </a:lvl1pPr>
          </a:lstStyle>
          <a:p>
            <a:fld id="{15DCD0A5-AC27-7949-B137-E339729CD911}" type="slidenum">
              <a:rPr lang="de-DE" smtClean="0"/>
              <a:pPr/>
              <a:t>‹Nr.›</a:t>
            </a:fld>
            <a:endParaRPr lang="de-DE"/>
          </a:p>
        </p:txBody>
      </p:sp>
      <p:sp>
        <p:nvSpPr>
          <p:cNvPr id="19" name="Textplatzhalter 8">
            <a:extLst>
              <a:ext uri="{FF2B5EF4-FFF2-40B4-BE49-F238E27FC236}">
                <a16:creationId xmlns:a16="http://schemas.microsoft.com/office/drawing/2014/main" id="{81214C28-6492-574C-9290-77EFB73E051A}"/>
              </a:ext>
            </a:extLst>
          </p:cNvPr>
          <p:cNvSpPr>
            <a:spLocks noGrp="1"/>
          </p:cNvSpPr>
          <p:nvPr>
            <p:ph type="body" sz="quarter" idx="22" hasCustomPrompt="1"/>
          </p:nvPr>
        </p:nvSpPr>
        <p:spPr>
          <a:xfrm>
            <a:off x="767408" y="5070457"/>
            <a:ext cx="4937054" cy="166199"/>
          </a:xfrm>
        </p:spPr>
        <p:txBody>
          <a:bodyPr wrap="square" lIns="0" tIns="0" rIns="0" bIns="0" anchor="t" anchorCtr="0">
            <a:spAutoFit/>
          </a:bodyPr>
          <a:lstStyle>
            <a:lvl1pPr marL="0" indent="0">
              <a:buNone/>
              <a:defRPr sz="1200" b="1">
                <a:solidFill>
                  <a:schemeClr val="accent1"/>
                </a:solidFill>
              </a:defRPr>
            </a:lvl1pPr>
          </a:lstStyle>
          <a:p>
            <a:pPr lvl="0"/>
            <a:r>
              <a:rPr lang="de-DE"/>
              <a:t>Headline</a:t>
            </a:r>
          </a:p>
        </p:txBody>
      </p:sp>
      <p:sp>
        <p:nvSpPr>
          <p:cNvPr id="22" name="Textplatzhalter 8">
            <a:extLst>
              <a:ext uri="{FF2B5EF4-FFF2-40B4-BE49-F238E27FC236}">
                <a16:creationId xmlns:a16="http://schemas.microsoft.com/office/drawing/2014/main" id="{906E9002-6E3E-3545-9540-58369F3472F9}"/>
              </a:ext>
            </a:extLst>
          </p:cNvPr>
          <p:cNvSpPr>
            <a:spLocks noGrp="1"/>
          </p:cNvSpPr>
          <p:nvPr>
            <p:ph type="body" sz="quarter" idx="24" hasCustomPrompt="1"/>
          </p:nvPr>
        </p:nvSpPr>
        <p:spPr>
          <a:xfrm>
            <a:off x="6600056" y="5070457"/>
            <a:ext cx="4937054" cy="166199"/>
          </a:xfrm>
        </p:spPr>
        <p:txBody>
          <a:bodyPr wrap="square" lIns="0" tIns="0" rIns="0" bIns="0" anchor="t" anchorCtr="0">
            <a:spAutoFit/>
          </a:bodyPr>
          <a:lstStyle>
            <a:lvl1pPr marL="0" indent="0">
              <a:buNone/>
              <a:defRPr sz="1200" b="1">
                <a:solidFill>
                  <a:schemeClr val="accent1"/>
                </a:solidFill>
              </a:defRPr>
            </a:lvl1pPr>
          </a:lstStyle>
          <a:p>
            <a:pPr lvl="0"/>
            <a:r>
              <a:rPr lang="de-DE"/>
              <a:t>Headline</a:t>
            </a:r>
          </a:p>
        </p:txBody>
      </p:sp>
      <p:sp>
        <p:nvSpPr>
          <p:cNvPr id="23" name="Text placeholder - column 1">
            <a:extLst>
              <a:ext uri="{FF2B5EF4-FFF2-40B4-BE49-F238E27FC236}">
                <a16:creationId xmlns:a16="http://schemas.microsoft.com/office/drawing/2014/main" id="{A6A45EE3-1B47-5C4E-B1AA-9D6E2345C64D}"/>
              </a:ext>
            </a:extLst>
          </p:cNvPr>
          <p:cNvSpPr>
            <a:spLocks noGrp="1"/>
          </p:cNvSpPr>
          <p:nvPr>
            <p:ph type="body" sz="quarter" idx="25" hasCustomPrompt="1"/>
          </p:nvPr>
        </p:nvSpPr>
        <p:spPr>
          <a:xfrm>
            <a:off x="732983" y="5334526"/>
            <a:ext cx="4937054" cy="1118935"/>
          </a:xfrm>
        </p:spPr>
        <p:txBody>
          <a:bodyPr lIns="0" tIns="0" rIns="0" bIns="0">
            <a:noAutofit/>
          </a:bodyPr>
          <a:lstStyle>
            <a:lvl1pPr indent="-180000">
              <a:lnSpc>
                <a:spcPct val="150000"/>
              </a:lnSpc>
              <a:spcBef>
                <a:spcPts val="0"/>
              </a:spcBef>
              <a:spcAft>
                <a:spcPts val="600"/>
              </a:spcAft>
              <a:buClr>
                <a:schemeClr val="accent3"/>
              </a:buClr>
              <a:defRPr sz="1200">
                <a:solidFill>
                  <a:schemeClr val="tx1"/>
                </a:solidFill>
              </a:defRPr>
            </a:lvl1pPr>
            <a:lvl2pPr indent="-180000">
              <a:lnSpc>
                <a:spcPct val="150000"/>
              </a:lnSpc>
              <a:spcBef>
                <a:spcPts val="0"/>
              </a:spcBef>
              <a:spcAft>
                <a:spcPts val="600"/>
              </a:spcAft>
              <a:buClr>
                <a:schemeClr val="accent3"/>
              </a:buClr>
              <a:defRPr sz="1200">
                <a:solidFill>
                  <a:schemeClr val="tx1"/>
                </a:solidFill>
              </a:defRPr>
            </a:lvl2pPr>
            <a:lvl3pPr indent="-180000">
              <a:lnSpc>
                <a:spcPct val="150000"/>
              </a:lnSpc>
              <a:spcBef>
                <a:spcPts val="0"/>
              </a:spcBef>
              <a:spcAft>
                <a:spcPts val="600"/>
              </a:spcAft>
              <a:buClr>
                <a:schemeClr val="accent3"/>
              </a:buClr>
              <a:defRPr sz="1200">
                <a:solidFill>
                  <a:schemeClr val="tx1"/>
                </a:solidFill>
              </a:defRPr>
            </a:lvl3pPr>
            <a:lvl4pPr>
              <a:defRPr>
                <a:solidFill>
                  <a:schemeClr val="accent1"/>
                </a:solidFill>
              </a:defRPr>
            </a:lvl4pPr>
            <a:lvl5pPr>
              <a:defRPr>
                <a:solidFill>
                  <a:schemeClr val="accent1"/>
                </a:solidFill>
              </a:defRPr>
            </a:lvl5pPr>
          </a:lstStyle>
          <a:p>
            <a:pPr lvl="0"/>
            <a:r>
              <a:rPr lang="en-US" noProof="0"/>
              <a:t>First level</a:t>
            </a:r>
          </a:p>
          <a:p>
            <a:pPr lvl="1"/>
            <a:r>
              <a:rPr lang="en-US"/>
              <a:t>Second level</a:t>
            </a:r>
          </a:p>
          <a:p>
            <a:pPr lvl="2"/>
            <a:r>
              <a:rPr lang="en-US"/>
              <a:t>Third level</a:t>
            </a:r>
          </a:p>
        </p:txBody>
      </p:sp>
      <p:sp>
        <p:nvSpPr>
          <p:cNvPr id="25" name="Text placeholder - column 1">
            <a:extLst>
              <a:ext uri="{FF2B5EF4-FFF2-40B4-BE49-F238E27FC236}">
                <a16:creationId xmlns:a16="http://schemas.microsoft.com/office/drawing/2014/main" id="{B316D9E7-2533-3A4E-B235-672F378FC956}"/>
              </a:ext>
            </a:extLst>
          </p:cNvPr>
          <p:cNvSpPr>
            <a:spLocks noGrp="1"/>
          </p:cNvSpPr>
          <p:nvPr>
            <p:ph type="body" sz="quarter" idx="26" hasCustomPrompt="1"/>
          </p:nvPr>
        </p:nvSpPr>
        <p:spPr>
          <a:xfrm>
            <a:off x="6565631" y="5334526"/>
            <a:ext cx="4937054" cy="1118935"/>
          </a:xfrm>
        </p:spPr>
        <p:txBody>
          <a:bodyPr lIns="0" tIns="0" rIns="0" bIns="0">
            <a:noAutofit/>
          </a:bodyPr>
          <a:lstStyle>
            <a:lvl1pPr indent="-180000">
              <a:lnSpc>
                <a:spcPct val="150000"/>
              </a:lnSpc>
              <a:spcBef>
                <a:spcPts val="0"/>
              </a:spcBef>
              <a:spcAft>
                <a:spcPts val="600"/>
              </a:spcAft>
              <a:buClr>
                <a:schemeClr val="accent3"/>
              </a:buClr>
              <a:defRPr sz="1200">
                <a:solidFill>
                  <a:schemeClr val="tx1"/>
                </a:solidFill>
              </a:defRPr>
            </a:lvl1pPr>
            <a:lvl2pPr indent="-180000">
              <a:lnSpc>
                <a:spcPct val="150000"/>
              </a:lnSpc>
              <a:spcBef>
                <a:spcPts val="0"/>
              </a:spcBef>
              <a:spcAft>
                <a:spcPts val="600"/>
              </a:spcAft>
              <a:buClr>
                <a:schemeClr val="accent3"/>
              </a:buClr>
              <a:defRPr sz="1200">
                <a:solidFill>
                  <a:schemeClr val="tx1"/>
                </a:solidFill>
              </a:defRPr>
            </a:lvl2pPr>
            <a:lvl3pPr indent="-180000">
              <a:lnSpc>
                <a:spcPct val="150000"/>
              </a:lnSpc>
              <a:spcBef>
                <a:spcPts val="0"/>
              </a:spcBef>
              <a:spcAft>
                <a:spcPts val="600"/>
              </a:spcAft>
              <a:buClr>
                <a:schemeClr val="accent3"/>
              </a:buClr>
              <a:defRPr sz="1200">
                <a:solidFill>
                  <a:schemeClr val="tx1"/>
                </a:solidFill>
              </a:defRPr>
            </a:lvl3pPr>
            <a:lvl4pPr>
              <a:defRPr>
                <a:solidFill>
                  <a:schemeClr val="accent1"/>
                </a:solidFill>
              </a:defRPr>
            </a:lvl4pPr>
            <a:lvl5pPr>
              <a:defRPr>
                <a:solidFill>
                  <a:schemeClr val="accent1"/>
                </a:solidFill>
              </a:defRPr>
            </a:lvl5pPr>
          </a:lstStyle>
          <a:p>
            <a:pPr lvl="0"/>
            <a:r>
              <a:rPr lang="en-US" noProof="0"/>
              <a:t>First level</a:t>
            </a:r>
          </a:p>
          <a:p>
            <a:pPr lvl="1"/>
            <a:r>
              <a:rPr lang="en-US"/>
              <a:t>Second level</a:t>
            </a:r>
          </a:p>
          <a:p>
            <a:pPr lvl="2"/>
            <a:r>
              <a:rPr lang="en-US"/>
              <a:t>Third level</a:t>
            </a:r>
          </a:p>
        </p:txBody>
      </p:sp>
      <p:sp>
        <p:nvSpPr>
          <p:cNvPr id="18" name="Titel 1">
            <a:extLst>
              <a:ext uri="{FF2B5EF4-FFF2-40B4-BE49-F238E27FC236}">
                <a16:creationId xmlns:a16="http://schemas.microsoft.com/office/drawing/2014/main" id="{85BEAE3B-F298-8C48-94FC-FD80382A77F2}"/>
              </a:ext>
            </a:extLst>
          </p:cNvPr>
          <p:cNvSpPr>
            <a:spLocks noGrp="1"/>
          </p:cNvSpPr>
          <p:nvPr>
            <p:ph type="title" hasCustomPrompt="1"/>
          </p:nvPr>
        </p:nvSpPr>
        <p:spPr>
          <a:xfrm>
            <a:off x="336320" y="548680"/>
            <a:ext cx="8927802" cy="415498"/>
          </a:xfrm>
        </p:spPr>
        <p:txBody>
          <a:bodyPr wrap="square" lIns="0" tIns="0" rIns="0" bIns="0" anchor="t" anchorCtr="0">
            <a:spAutoFit/>
          </a:bodyPr>
          <a:lstStyle>
            <a:lvl1pPr>
              <a:defRPr sz="3000" b="1">
                <a:solidFill>
                  <a:schemeClr val="accent3"/>
                </a:solidFill>
              </a:defRPr>
            </a:lvl1pPr>
          </a:lstStyle>
          <a:p>
            <a:r>
              <a:rPr lang="de-DE" err="1"/>
              <a:t>Please</a:t>
            </a:r>
            <a:r>
              <a:rPr lang="de-DE"/>
              <a:t> </a:t>
            </a:r>
            <a:r>
              <a:rPr lang="de-DE" err="1"/>
              <a:t>insert</a:t>
            </a:r>
            <a:r>
              <a:rPr lang="de-DE"/>
              <a:t> </a:t>
            </a:r>
            <a:r>
              <a:rPr lang="de-DE" err="1"/>
              <a:t>headline</a:t>
            </a:r>
            <a:endParaRPr lang="de-DE"/>
          </a:p>
        </p:txBody>
      </p:sp>
      <p:sp>
        <p:nvSpPr>
          <p:cNvPr id="20" name="Textplatzhalter 8">
            <a:extLst>
              <a:ext uri="{FF2B5EF4-FFF2-40B4-BE49-F238E27FC236}">
                <a16:creationId xmlns:a16="http://schemas.microsoft.com/office/drawing/2014/main" id="{A4B1A216-1D9F-E747-9EB8-AA1CCEEFB365}"/>
              </a:ext>
            </a:extLst>
          </p:cNvPr>
          <p:cNvSpPr>
            <a:spLocks noGrp="1"/>
          </p:cNvSpPr>
          <p:nvPr>
            <p:ph type="body" sz="quarter" idx="14" hasCustomPrompt="1"/>
          </p:nvPr>
        </p:nvSpPr>
        <p:spPr>
          <a:xfrm>
            <a:off x="336550" y="1080377"/>
            <a:ext cx="8927802" cy="276999"/>
          </a:xfrm>
        </p:spPr>
        <p:txBody>
          <a:bodyPr wrap="square" lIns="0" tIns="0" rIns="0" bIns="0" anchor="t" anchorCtr="0">
            <a:spAutoFit/>
          </a:bodyPr>
          <a:lstStyle>
            <a:lvl1pPr marL="0" indent="0">
              <a:buNone/>
              <a:defRPr sz="2000">
                <a:solidFill>
                  <a:schemeClr val="tx1"/>
                </a:solidFill>
              </a:defRPr>
            </a:lvl1pPr>
          </a:lstStyle>
          <a:p>
            <a:pPr lvl="0"/>
            <a:r>
              <a:rPr lang="de-DE" err="1"/>
              <a:t>Subline</a:t>
            </a:r>
            <a:endParaRPr lang="de-DE"/>
          </a:p>
        </p:txBody>
      </p:sp>
      <p:sp>
        <p:nvSpPr>
          <p:cNvPr id="28" name="Textplatzhalter 8">
            <a:extLst>
              <a:ext uri="{FF2B5EF4-FFF2-40B4-BE49-F238E27FC236}">
                <a16:creationId xmlns:a16="http://schemas.microsoft.com/office/drawing/2014/main" id="{F48EC176-9548-F345-B2A9-2AA0455E7A81}"/>
              </a:ext>
            </a:extLst>
          </p:cNvPr>
          <p:cNvSpPr>
            <a:spLocks noGrp="1"/>
          </p:cNvSpPr>
          <p:nvPr>
            <p:ph type="body" sz="quarter" idx="28" hasCustomPrompt="1"/>
          </p:nvPr>
        </p:nvSpPr>
        <p:spPr>
          <a:xfrm>
            <a:off x="336320" y="266282"/>
            <a:ext cx="1723292" cy="124650"/>
          </a:xfrm>
        </p:spPr>
        <p:txBody>
          <a:bodyPr wrap="square" lIns="0" tIns="0" rIns="0" bIns="0" anchor="t" anchorCtr="0">
            <a:spAutoFit/>
          </a:bodyPr>
          <a:lstStyle>
            <a:lvl1pPr marL="0" indent="0" algn="l">
              <a:buNone/>
              <a:defRPr sz="900">
                <a:solidFill>
                  <a:schemeClr val="accent1"/>
                </a:solidFill>
              </a:defRPr>
            </a:lvl1pPr>
          </a:lstStyle>
          <a:p>
            <a:pPr lvl="0"/>
            <a:r>
              <a:rPr lang="de-DE"/>
              <a:t>Chapter</a:t>
            </a:r>
          </a:p>
        </p:txBody>
      </p:sp>
      <p:sp>
        <p:nvSpPr>
          <p:cNvPr id="16" name="Rechteck 15">
            <a:extLst>
              <a:ext uri="{FF2B5EF4-FFF2-40B4-BE49-F238E27FC236}">
                <a16:creationId xmlns:a16="http://schemas.microsoft.com/office/drawing/2014/main" id="{9E780848-F4CD-FE48-B23F-36A06E907D0D}"/>
              </a:ext>
            </a:extLst>
          </p:cNvPr>
          <p:cNvSpPr/>
          <p:nvPr userDrawn="1"/>
        </p:nvSpPr>
        <p:spPr>
          <a:xfrm>
            <a:off x="0" y="548680"/>
            <a:ext cx="109959" cy="3799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Bildplatzhalter 16">
            <a:extLst>
              <a:ext uri="{FF2B5EF4-FFF2-40B4-BE49-F238E27FC236}">
                <a16:creationId xmlns:a16="http://schemas.microsoft.com/office/drawing/2014/main" id="{6A5E7E97-B08E-7A4E-A780-528BE79CA805}"/>
              </a:ext>
            </a:extLst>
          </p:cNvPr>
          <p:cNvSpPr>
            <a:spLocks noGrp="1"/>
          </p:cNvSpPr>
          <p:nvPr>
            <p:ph type="pic" sz="quarter" idx="23" hasCustomPrompt="1"/>
          </p:nvPr>
        </p:nvSpPr>
        <p:spPr>
          <a:xfrm>
            <a:off x="10679036" y="857158"/>
            <a:ext cx="1172704" cy="564842"/>
          </a:xfrm>
        </p:spPr>
        <p:txBody>
          <a:bodyPr anchor="ctr">
            <a:normAutofit/>
          </a:bodyPr>
          <a:lstStyle>
            <a:lvl1pPr marL="0" indent="0" algn="ctr">
              <a:buNone/>
              <a:defRPr sz="1200">
                <a:solidFill>
                  <a:schemeClr val="bg2"/>
                </a:solidFill>
              </a:defRPr>
            </a:lvl1pPr>
          </a:lstStyle>
          <a:p>
            <a:r>
              <a:rPr lang="de-DE"/>
              <a:t>CUSTOMER LOGO</a:t>
            </a:r>
          </a:p>
        </p:txBody>
      </p:sp>
      <p:pic>
        <p:nvPicPr>
          <p:cNvPr id="24" name="Grafik 23">
            <a:extLst>
              <a:ext uri="{FF2B5EF4-FFF2-40B4-BE49-F238E27FC236}">
                <a16:creationId xmlns:a16="http://schemas.microsoft.com/office/drawing/2014/main" id="{39C905DE-804B-EA48-9CC2-B768329C194E}"/>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673005" y="242165"/>
            <a:ext cx="1159371" cy="337351"/>
          </a:xfrm>
          <a:prstGeom prst="rect">
            <a:avLst/>
          </a:prstGeom>
        </p:spPr>
      </p:pic>
    </p:spTree>
    <p:extLst>
      <p:ext uri="{BB962C8B-B14F-4D97-AF65-F5344CB8AC3E}">
        <p14:creationId xmlns:p14="http://schemas.microsoft.com/office/powerpoint/2010/main" val="16096545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Media three columns">
    <p:spTree>
      <p:nvGrpSpPr>
        <p:cNvPr id="1" name=""/>
        <p:cNvGrpSpPr/>
        <p:nvPr/>
      </p:nvGrpSpPr>
      <p:grpSpPr>
        <a:xfrm>
          <a:off x="0" y="0"/>
          <a:ext cx="0" cy="0"/>
          <a:chOff x="0" y="0"/>
          <a:chExt cx="0" cy="0"/>
        </a:xfrm>
      </p:grpSpPr>
      <p:sp>
        <p:nvSpPr>
          <p:cNvPr id="11" name="Inhaltsplatzhalter 8">
            <a:extLst>
              <a:ext uri="{FF2B5EF4-FFF2-40B4-BE49-F238E27FC236}">
                <a16:creationId xmlns:a16="http://schemas.microsoft.com/office/drawing/2014/main" id="{338C4BAD-2AA9-F24C-BF81-D1D65AE6C415}"/>
              </a:ext>
            </a:extLst>
          </p:cNvPr>
          <p:cNvSpPr>
            <a:spLocks noGrp="1"/>
          </p:cNvSpPr>
          <p:nvPr>
            <p:ph sz="quarter" idx="17" hasCustomPrompt="1"/>
          </p:nvPr>
        </p:nvSpPr>
        <p:spPr>
          <a:xfrm>
            <a:off x="336321" y="1763388"/>
            <a:ext cx="3527431" cy="3125362"/>
          </a:xfrm>
        </p:spPr>
        <p:txBody>
          <a:bodyPr lIns="0" tIns="0" rIns="0" bIns="0" anchor="ctr">
            <a:normAutofit/>
          </a:bodyPr>
          <a:lstStyle>
            <a:lvl1pPr marL="0" indent="0" algn="ctr">
              <a:buNone/>
              <a:defRPr sz="4000">
                <a:solidFill>
                  <a:schemeClr val="bg2"/>
                </a:solidFill>
              </a:defRPr>
            </a:lvl1pPr>
            <a:lvl2pPr>
              <a:defRPr sz="1600">
                <a:solidFill>
                  <a:schemeClr val="accent1"/>
                </a:solidFill>
              </a:defRPr>
            </a:lvl2pPr>
            <a:lvl3pPr>
              <a:defRPr sz="1400">
                <a:solidFill>
                  <a:schemeClr val="accent1"/>
                </a:solidFill>
              </a:defRPr>
            </a:lvl3pPr>
            <a:lvl4pPr marL="1371600" indent="0">
              <a:buNone/>
              <a:defRPr/>
            </a:lvl4pPr>
          </a:lstStyle>
          <a:p>
            <a:pPr lvl="0"/>
            <a:r>
              <a:rPr lang="de-DE"/>
              <a:t>INSERT MEDIA</a:t>
            </a:r>
          </a:p>
        </p:txBody>
      </p:sp>
      <p:sp>
        <p:nvSpPr>
          <p:cNvPr id="12" name="Fußzeilenplatzhalter 4">
            <a:extLst>
              <a:ext uri="{FF2B5EF4-FFF2-40B4-BE49-F238E27FC236}">
                <a16:creationId xmlns:a16="http://schemas.microsoft.com/office/drawing/2014/main" id="{0454AE51-2470-9948-8121-759E19325BBA}"/>
              </a:ext>
            </a:extLst>
          </p:cNvPr>
          <p:cNvSpPr>
            <a:spLocks noGrp="1"/>
          </p:cNvSpPr>
          <p:nvPr>
            <p:ph type="ftr" sz="quarter" idx="3"/>
          </p:nvPr>
        </p:nvSpPr>
        <p:spPr>
          <a:xfrm>
            <a:off x="11135792" y="6582976"/>
            <a:ext cx="218008" cy="138499"/>
          </a:xfrm>
          <a:prstGeom prst="rect">
            <a:avLst/>
          </a:prstGeom>
        </p:spPr>
        <p:txBody>
          <a:bodyPr vert="horz" wrap="none" lIns="0" tIns="0" rIns="0" bIns="0" rtlCol="0" anchor="b" anchorCtr="0">
            <a:spAutoFit/>
          </a:bodyPr>
          <a:lstStyle>
            <a:lvl1pPr algn="r">
              <a:defRPr sz="900">
                <a:solidFill>
                  <a:schemeClr val="tx1">
                    <a:tint val="75000"/>
                  </a:schemeClr>
                </a:solidFill>
              </a:defRPr>
            </a:lvl1pPr>
          </a:lstStyle>
          <a:p>
            <a:r>
              <a:rPr lang="de-DE"/>
              <a:t>Outlook: Überlassen Sie dem Mailprogramm die Arbeit - Webinarserie: Fit für Microsoft 365</a:t>
            </a:r>
          </a:p>
        </p:txBody>
      </p:sp>
      <p:sp>
        <p:nvSpPr>
          <p:cNvPr id="13" name="Foliennummernplatzhalter 5">
            <a:extLst>
              <a:ext uri="{FF2B5EF4-FFF2-40B4-BE49-F238E27FC236}">
                <a16:creationId xmlns:a16="http://schemas.microsoft.com/office/drawing/2014/main" id="{FAE9C692-217C-FD4E-90A2-98AB6BB23432}"/>
              </a:ext>
            </a:extLst>
          </p:cNvPr>
          <p:cNvSpPr>
            <a:spLocks noGrp="1"/>
          </p:cNvSpPr>
          <p:nvPr>
            <p:ph type="sldNum" sz="quarter" idx="4"/>
          </p:nvPr>
        </p:nvSpPr>
        <p:spPr>
          <a:xfrm>
            <a:off x="11632130" y="6582976"/>
            <a:ext cx="219611" cy="138499"/>
          </a:xfrm>
          <a:prstGeom prst="rect">
            <a:avLst/>
          </a:prstGeom>
        </p:spPr>
        <p:txBody>
          <a:bodyPr vert="horz" wrap="none" lIns="0" tIns="0" rIns="0" bIns="0" rtlCol="0" anchor="b" anchorCtr="0">
            <a:spAutoFit/>
          </a:bodyPr>
          <a:lstStyle>
            <a:lvl1pPr algn="r">
              <a:defRPr sz="900">
                <a:solidFill>
                  <a:schemeClr val="tx1">
                    <a:tint val="75000"/>
                  </a:schemeClr>
                </a:solidFill>
              </a:defRPr>
            </a:lvl1pPr>
          </a:lstStyle>
          <a:p>
            <a:fld id="{15DCD0A5-AC27-7949-B137-E339729CD911}" type="slidenum">
              <a:rPr lang="de-DE" smtClean="0"/>
              <a:pPr/>
              <a:t>‹Nr.›</a:t>
            </a:fld>
            <a:endParaRPr lang="de-DE"/>
          </a:p>
        </p:txBody>
      </p:sp>
      <p:sp>
        <p:nvSpPr>
          <p:cNvPr id="14" name="Inhaltsplatzhalter 8">
            <a:extLst>
              <a:ext uri="{FF2B5EF4-FFF2-40B4-BE49-F238E27FC236}">
                <a16:creationId xmlns:a16="http://schemas.microsoft.com/office/drawing/2014/main" id="{EBDADE0C-DD50-2948-8B5D-FEFE128F8630}"/>
              </a:ext>
            </a:extLst>
          </p:cNvPr>
          <p:cNvSpPr>
            <a:spLocks noGrp="1"/>
          </p:cNvSpPr>
          <p:nvPr>
            <p:ph sz="quarter" idx="21" hasCustomPrompt="1"/>
          </p:nvPr>
        </p:nvSpPr>
        <p:spPr>
          <a:xfrm>
            <a:off x="4330314" y="1763388"/>
            <a:ext cx="3527431" cy="3125362"/>
          </a:xfrm>
        </p:spPr>
        <p:txBody>
          <a:bodyPr lIns="0" tIns="0" rIns="0" bIns="0" anchor="ctr">
            <a:normAutofit/>
          </a:bodyPr>
          <a:lstStyle>
            <a:lvl1pPr marL="0" indent="0" algn="ctr">
              <a:buNone/>
              <a:defRPr sz="4000">
                <a:solidFill>
                  <a:schemeClr val="bg2"/>
                </a:solidFill>
              </a:defRPr>
            </a:lvl1pPr>
            <a:lvl2pPr>
              <a:defRPr sz="1600">
                <a:solidFill>
                  <a:schemeClr val="accent1"/>
                </a:solidFill>
              </a:defRPr>
            </a:lvl2pPr>
            <a:lvl3pPr>
              <a:defRPr sz="1400">
                <a:solidFill>
                  <a:schemeClr val="accent1"/>
                </a:solidFill>
              </a:defRPr>
            </a:lvl3pPr>
            <a:lvl4pPr marL="1371600" indent="0">
              <a:buNone/>
              <a:defRPr/>
            </a:lvl4pPr>
          </a:lstStyle>
          <a:p>
            <a:pPr lvl="0"/>
            <a:r>
              <a:rPr lang="de-DE"/>
              <a:t>INSERT MEDIA</a:t>
            </a:r>
          </a:p>
        </p:txBody>
      </p:sp>
      <p:sp>
        <p:nvSpPr>
          <p:cNvPr id="15" name="Inhaltsplatzhalter 8">
            <a:extLst>
              <a:ext uri="{FF2B5EF4-FFF2-40B4-BE49-F238E27FC236}">
                <a16:creationId xmlns:a16="http://schemas.microsoft.com/office/drawing/2014/main" id="{9C9D8B6D-7174-2A44-A398-39D89BCDC2F2}"/>
              </a:ext>
            </a:extLst>
          </p:cNvPr>
          <p:cNvSpPr>
            <a:spLocks noGrp="1"/>
          </p:cNvSpPr>
          <p:nvPr>
            <p:ph sz="quarter" idx="22" hasCustomPrompt="1"/>
          </p:nvPr>
        </p:nvSpPr>
        <p:spPr>
          <a:xfrm>
            <a:off x="8324309" y="1763388"/>
            <a:ext cx="3527431" cy="3125362"/>
          </a:xfrm>
        </p:spPr>
        <p:txBody>
          <a:bodyPr lIns="0" tIns="0" rIns="0" bIns="0" anchor="ctr">
            <a:normAutofit/>
          </a:bodyPr>
          <a:lstStyle>
            <a:lvl1pPr marL="0" indent="0" algn="ctr">
              <a:buNone/>
              <a:defRPr sz="4000">
                <a:solidFill>
                  <a:schemeClr val="bg2"/>
                </a:solidFill>
              </a:defRPr>
            </a:lvl1pPr>
            <a:lvl2pPr>
              <a:defRPr sz="1600">
                <a:solidFill>
                  <a:schemeClr val="accent1"/>
                </a:solidFill>
              </a:defRPr>
            </a:lvl2pPr>
            <a:lvl3pPr>
              <a:defRPr sz="1400">
                <a:solidFill>
                  <a:schemeClr val="accent1"/>
                </a:solidFill>
              </a:defRPr>
            </a:lvl3pPr>
            <a:lvl4pPr marL="1371600" indent="0">
              <a:buNone/>
              <a:defRPr/>
            </a:lvl4pPr>
          </a:lstStyle>
          <a:p>
            <a:pPr lvl="0"/>
            <a:r>
              <a:rPr lang="de-DE"/>
              <a:t>INSERT MEDIA</a:t>
            </a:r>
          </a:p>
        </p:txBody>
      </p:sp>
      <p:sp>
        <p:nvSpPr>
          <p:cNvPr id="24" name="Textplatzhalter 8">
            <a:extLst>
              <a:ext uri="{FF2B5EF4-FFF2-40B4-BE49-F238E27FC236}">
                <a16:creationId xmlns:a16="http://schemas.microsoft.com/office/drawing/2014/main" id="{06931BFC-C5E9-FB46-B01F-7903D03F9355}"/>
              </a:ext>
            </a:extLst>
          </p:cNvPr>
          <p:cNvSpPr>
            <a:spLocks noGrp="1"/>
          </p:cNvSpPr>
          <p:nvPr>
            <p:ph type="body" sz="quarter" idx="26" hasCustomPrompt="1"/>
          </p:nvPr>
        </p:nvSpPr>
        <p:spPr>
          <a:xfrm>
            <a:off x="336320" y="5070457"/>
            <a:ext cx="3527430" cy="166199"/>
          </a:xfrm>
        </p:spPr>
        <p:txBody>
          <a:bodyPr wrap="square" lIns="0" tIns="0" rIns="0" bIns="0" anchor="t" anchorCtr="0">
            <a:spAutoFit/>
          </a:bodyPr>
          <a:lstStyle>
            <a:lvl1pPr marL="0" indent="0">
              <a:buNone/>
              <a:defRPr sz="1200" b="1">
                <a:solidFill>
                  <a:schemeClr val="accent1"/>
                </a:solidFill>
              </a:defRPr>
            </a:lvl1pPr>
          </a:lstStyle>
          <a:p>
            <a:pPr lvl="0"/>
            <a:r>
              <a:rPr lang="de-DE"/>
              <a:t>Headline</a:t>
            </a:r>
          </a:p>
        </p:txBody>
      </p:sp>
      <p:sp>
        <p:nvSpPr>
          <p:cNvPr id="26" name="Textplatzhalter 8">
            <a:extLst>
              <a:ext uri="{FF2B5EF4-FFF2-40B4-BE49-F238E27FC236}">
                <a16:creationId xmlns:a16="http://schemas.microsoft.com/office/drawing/2014/main" id="{A843A2AF-CEF2-E24E-A06B-68EE57C5043B}"/>
              </a:ext>
            </a:extLst>
          </p:cNvPr>
          <p:cNvSpPr>
            <a:spLocks noGrp="1"/>
          </p:cNvSpPr>
          <p:nvPr>
            <p:ph type="body" sz="quarter" idx="28" hasCustomPrompt="1"/>
          </p:nvPr>
        </p:nvSpPr>
        <p:spPr>
          <a:xfrm>
            <a:off x="4332285" y="5070457"/>
            <a:ext cx="3527430" cy="166199"/>
          </a:xfrm>
        </p:spPr>
        <p:txBody>
          <a:bodyPr wrap="square" lIns="0" tIns="0" rIns="0" bIns="0" anchor="t" anchorCtr="0">
            <a:spAutoFit/>
          </a:bodyPr>
          <a:lstStyle>
            <a:lvl1pPr marL="0" indent="0">
              <a:buNone/>
              <a:defRPr sz="1200" b="1">
                <a:solidFill>
                  <a:schemeClr val="accent1"/>
                </a:solidFill>
              </a:defRPr>
            </a:lvl1pPr>
          </a:lstStyle>
          <a:p>
            <a:pPr lvl="0"/>
            <a:r>
              <a:rPr lang="de-DE"/>
              <a:t>Headline</a:t>
            </a:r>
          </a:p>
        </p:txBody>
      </p:sp>
      <p:sp>
        <p:nvSpPr>
          <p:cNvPr id="28" name="Textplatzhalter 8">
            <a:extLst>
              <a:ext uri="{FF2B5EF4-FFF2-40B4-BE49-F238E27FC236}">
                <a16:creationId xmlns:a16="http://schemas.microsoft.com/office/drawing/2014/main" id="{0F7690D5-9341-6B41-A059-517E98C43E57}"/>
              </a:ext>
            </a:extLst>
          </p:cNvPr>
          <p:cNvSpPr>
            <a:spLocks noGrp="1"/>
          </p:cNvSpPr>
          <p:nvPr>
            <p:ph type="body" sz="quarter" idx="30" hasCustomPrompt="1"/>
          </p:nvPr>
        </p:nvSpPr>
        <p:spPr>
          <a:xfrm>
            <a:off x="8324309" y="5070457"/>
            <a:ext cx="3527430" cy="166199"/>
          </a:xfrm>
        </p:spPr>
        <p:txBody>
          <a:bodyPr wrap="square" lIns="0" tIns="0" rIns="0" bIns="0" anchor="t" anchorCtr="0">
            <a:spAutoFit/>
          </a:bodyPr>
          <a:lstStyle>
            <a:lvl1pPr marL="0" indent="0">
              <a:buNone/>
              <a:defRPr sz="1200" b="1">
                <a:solidFill>
                  <a:schemeClr val="accent1"/>
                </a:solidFill>
              </a:defRPr>
            </a:lvl1pPr>
          </a:lstStyle>
          <a:p>
            <a:pPr lvl="0"/>
            <a:r>
              <a:rPr lang="de-DE"/>
              <a:t>Headline</a:t>
            </a:r>
          </a:p>
        </p:txBody>
      </p:sp>
      <p:sp>
        <p:nvSpPr>
          <p:cNvPr id="20" name="Text placeholder - column 1">
            <a:extLst>
              <a:ext uri="{FF2B5EF4-FFF2-40B4-BE49-F238E27FC236}">
                <a16:creationId xmlns:a16="http://schemas.microsoft.com/office/drawing/2014/main" id="{EF1144D5-91FD-294A-98D6-790960B2D997}"/>
              </a:ext>
            </a:extLst>
          </p:cNvPr>
          <p:cNvSpPr>
            <a:spLocks noGrp="1"/>
          </p:cNvSpPr>
          <p:nvPr>
            <p:ph type="body" sz="quarter" idx="25" hasCustomPrompt="1"/>
          </p:nvPr>
        </p:nvSpPr>
        <p:spPr>
          <a:xfrm>
            <a:off x="271311" y="5334526"/>
            <a:ext cx="3592439" cy="1118935"/>
          </a:xfrm>
        </p:spPr>
        <p:txBody>
          <a:bodyPr lIns="0" tIns="0" rIns="0" bIns="0">
            <a:noAutofit/>
          </a:bodyPr>
          <a:lstStyle>
            <a:lvl1pPr indent="-180000">
              <a:lnSpc>
                <a:spcPct val="150000"/>
              </a:lnSpc>
              <a:spcBef>
                <a:spcPts val="0"/>
              </a:spcBef>
              <a:spcAft>
                <a:spcPts val="600"/>
              </a:spcAft>
              <a:buClr>
                <a:schemeClr val="accent3"/>
              </a:buClr>
              <a:defRPr sz="1200">
                <a:solidFill>
                  <a:schemeClr val="tx1"/>
                </a:solidFill>
              </a:defRPr>
            </a:lvl1pPr>
            <a:lvl2pPr indent="-180000">
              <a:lnSpc>
                <a:spcPct val="150000"/>
              </a:lnSpc>
              <a:spcBef>
                <a:spcPts val="0"/>
              </a:spcBef>
              <a:spcAft>
                <a:spcPts val="600"/>
              </a:spcAft>
              <a:buClr>
                <a:schemeClr val="accent3"/>
              </a:buClr>
              <a:defRPr sz="1200">
                <a:solidFill>
                  <a:schemeClr val="tx1"/>
                </a:solidFill>
              </a:defRPr>
            </a:lvl2pPr>
            <a:lvl3pPr indent="-180000">
              <a:lnSpc>
                <a:spcPct val="150000"/>
              </a:lnSpc>
              <a:spcBef>
                <a:spcPts val="0"/>
              </a:spcBef>
              <a:spcAft>
                <a:spcPts val="600"/>
              </a:spcAft>
              <a:buClr>
                <a:schemeClr val="accent3"/>
              </a:buClr>
              <a:defRPr sz="1200">
                <a:solidFill>
                  <a:schemeClr val="tx1"/>
                </a:solidFill>
              </a:defRPr>
            </a:lvl3pPr>
            <a:lvl4pPr>
              <a:defRPr>
                <a:solidFill>
                  <a:schemeClr val="accent1"/>
                </a:solidFill>
              </a:defRPr>
            </a:lvl4pPr>
            <a:lvl5pPr>
              <a:defRPr>
                <a:solidFill>
                  <a:schemeClr val="accent1"/>
                </a:solidFill>
              </a:defRPr>
            </a:lvl5pPr>
          </a:lstStyle>
          <a:p>
            <a:pPr lvl="0"/>
            <a:r>
              <a:rPr lang="en-US" noProof="0"/>
              <a:t>First level</a:t>
            </a:r>
          </a:p>
          <a:p>
            <a:pPr lvl="1"/>
            <a:r>
              <a:rPr lang="en-US"/>
              <a:t>Second level</a:t>
            </a:r>
          </a:p>
          <a:p>
            <a:pPr lvl="2"/>
            <a:r>
              <a:rPr lang="en-US"/>
              <a:t>Third level</a:t>
            </a:r>
          </a:p>
        </p:txBody>
      </p:sp>
      <p:sp>
        <p:nvSpPr>
          <p:cNvPr id="25" name="Text placeholder - column 1">
            <a:extLst>
              <a:ext uri="{FF2B5EF4-FFF2-40B4-BE49-F238E27FC236}">
                <a16:creationId xmlns:a16="http://schemas.microsoft.com/office/drawing/2014/main" id="{C777F034-7D02-7445-B64C-FD90F8DCDEA8}"/>
              </a:ext>
            </a:extLst>
          </p:cNvPr>
          <p:cNvSpPr>
            <a:spLocks noGrp="1"/>
          </p:cNvSpPr>
          <p:nvPr>
            <p:ph type="body" sz="quarter" idx="31" hasCustomPrompt="1"/>
          </p:nvPr>
        </p:nvSpPr>
        <p:spPr>
          <a:xfrm>
            <a:off x="4288675" y="5334526"/>
            <a:ext cx="3592439" cy="1118935"/>
          </a:xfrm>
        </p:spPr>
        <p:txBody>
          <a:bodyPr lIns="0" tIns="0" rIns="0" bIns="0">
            <a:noAutofit/>
          </a:bodyPr>
          <a:lstStyle>
            <a:lvl1pPr indent="-180000">
              <a:lnSpc>
                <a:spcPct val="150000"/>
              </a:lnSpc>
              <a:spcBef>
                <a:spcPts val="0"/>
              </a:spcBef>
              <a:spcAft>
                <a:spcPts val="600"/>
              </a:spcAft>
              <a:buClr>
                <a:schemeClr val="accent3"/>
              </a:buClr>
              <a:defRPr sz="1200">
                <a:solidFill>
                  <a:schemeClr val="tx1"/>
                </a:solidFill>
              </a:defRPr>
            </a:lvl1pPr>
            <a:lvl2pPr indent="-180000">
              <a:lnSpc>
                <a:spcPct val="150000"/>
              </a:lnSpc>
              <a:spcBef>
                <a:spcPts val="0"/>
              </a:spcBef>
              <a:spcAft>
                <a:spcPts val="600"/>
              </a:spcAft>
              <a:buClr>
                <a:schemeClr val="accent3"/>
              </a:buClr>
              <a:defRPr sz="1200">
                <a:solidFill>
                  <a:schemeClr val="tx1"/>
                </a:solidFill>
              </a:defRPr>
            </a:lvl2pPr>
            <a:lvl3pPr indent="-180000">
              <a:lnSpc>
                <a:spcPct val="150000"/>
              </a:lnSpc>
              <a:spcBef>
                <a:spcPts val="0"/>
              </a:spcBef>
              <a:spcAft>
                <a:spcPts val="600"/>
              </a:spcAft>
              <a:buClr>
                <a:schemeClr val="accent3"/>
              </a:buClr>
              <a:defRPr sz="1200">
                <a:solidFill>
                  <a:schemeClr val="tx1"/>
                </a:solidFill>
              </a:defRPr>
            </a:lvl3pPr>
            <a:lvl4pPr>
              <a:defRPr>
                <a:solidFill>
                  <a:schemeClr val="accent1"/>
                </a:solidFill>
              </a:defRPr>
            </a:lvl4pPr>
            <a:lvl5pPr>
              <a:defRPr>
                <a:solidFill>
                  <a:schemeClr val="accent1"/>
                </a:solidFill>
              </a:defRPr>
            </a:lvl5pPr>
          </a:lstStyle>
          <a:p>
            <a:pPr lvl="0"/>
            <a:r>
              <a:rPr lang="en-US" noProof="0"/>
              <a:t>First level</a:t>
            </a:r>
          </a:p>
          <a:p>
            <a:pPr lvl="1"/>
            <a:r>
              <a:rPr lang="en-US"/>
              <a:t>Second level</a:t>
            </a:r>
          </a:p>
          <a:p>
            <a:pPr lvl="2"/>
            <a:r>
              <a:rPr lang="en-US"/>
              <a:t>Third level</a:t>
            </a:r>
          </a:p>
        </p:txBody>
      </p:sp>
      <p:sp>
        <p:nvSpPr>
          <p:cNvPr id="32" name="Text placeholder - column 1">
            <a:extLst>
              <a:ext uri="{FF2B5EF4-FFF2-40B4-BE49-F238E27FC236}">
                <a16:creationId xmlns:a16="http://schemas.microsoft.com/office/drawing/2014/main" id="{56D5FEA0-C820-BB41-93C3-14213906DB69}"/>
              </a:ext>
            </a:extLst>
          </p:cNvPr>
          <p:cNvSpPr>
            <a:spLocks noGrp="1"/>
          </p:cNvSpPr>
          <p:nvPr>
            <p:ph type="body" sz="quarter" idx="32" hasCustomPrompt="1"/>
          </p:nvPr>
        </p:nvSpPr>
        <p:spPr>
          <a:xfrm>
            <a:off x="8306039" y="5334526"/>
            <a:ext cx="3592439" cy="1118935"/>
          </a:xfrm>
        </p:spPr>
        <p:txBody>
          <a:bodyPr lIns="0" tIns="0" rIns="0" bIns="0">
            <a:noAutofit/>
          </a:bodyPr>
          <a:lstStyle>
            <a:lvl1pPr indent="-180000">
              <a:lnSpc>
                <a:spcPct val="150000"/>
              </a:lnSpc>
              <a:spcBef>
                <a:spcPts val="0"/>
              </a:spcBef>
              <a:spcAft>
                <a:spcPts val="600"/>
              </a:spcAft>
              <a:buClr>
                <a:schemeClr val="accent3"/>
              </a:buClr>
              <a:defRPr sz="1200">
                <a:solidFill>
                  <a:schemeClr val="tx1"/>
                </a:solidFill>
              </a:defRPr>
            </a:lvl1pPr>
            <a:lvl2pPr indent="-180000">
              <a:lnSpc>
                <a:spcPct val="150000"/>
              </a:lnSpc>
              <a:spcBef>
                <a:spcPts val="0"/>
              </a:spcBef>
              <a:spcAft>
                <a:spcPts val="600"/>
              </a:spcAft>
              <a:buClr>
                <a:schemeClr val="accent3"/>
              </a:buClr>
              <a:defRPr sz="1200">
                <a:solidFill>
                  <a:schemeClr val="tx1"/>
                </a:solidFill>
              </a:defRPr>
            </a:lvl2pPr>
            <a:lvl3pPr indent="-180000">
              <a:lnSpc>
                <a:spcPct val="150000"/>
              </a:lnSpc>
              <a:spcBef>
                <a:spcPts val="0"/>
              </a:spcBef>
              <a:spcAft>
                <a:spcPts val="600"/>
              </a:spcAft>
              <a:buClr>
                <a:schemeClr val="accent3"/>
              </a:buClr>
              <a:defRPr sz="1200">
                <a:solidFill>
                  <a:schemeClr val="tx1"/>
                </a:solidFill>
              </a:defRPr>
            </a:lvl3pPr>
            <a:lvl4pPr>
              <a:defRPr>
                <a:solidFill>
                  <a:schemeClr val="accent1"/>
                </a:solidFill>
              </a:defRPr>
            </a:lvl4pPr>
            <a:lvl5pPr>
              <a:defRPr>
                <a:solidFill>
                  <a:schemeClr val="accent1"/>
                </a:solidFill>
              </a:defRPr>
            </a:lvl5pPr>
          </a:lstStyle>
          <a:p>
            <a:pPr lvl="0"/>
            <a:r>
              <a:rPr lang="en-US" noProof="0"/>
              <a:t>First level</a:t>
            </a:r>
          </a:p>
          <a:p>
            <a:pPr lvl="1"/>
            <a:r>
              <a:rPr lang="en-US"/>
              <a:t>Second level</a:t>
            </a:r>
          </a:p>
          <a:p>
            <a:pPr lvl="2"/>
            <a:r>
              <a:rPr lang="en-US"/>
              <a:t>Third level</a:t>
            </a:r>
          </a:p>
        </p:txBody>
      </p:sp>
      <p:sp>
        <p:nvSpPr>
          <p:cNvPr id="18" name="Titel 1">
            <a:extLst>
              <a:ext uri="{FF2B5EF4-FFF2-40B4-BE49-F238E27FC236}">
                <a16:creationId xmlns:a16="http://schemas.microsoft.com/office/drawing/2014/main" id="{B1B5BC9B-2A5D-854F-ABB3-73412BD00210}"/>
              </a:ext>
            </a:extLst>
          </p:cNvPr>
          <p:cNvSpPr>
            <a:spLocks noGrp="1"/>
          </p:cNvSpPr>
          <p:nvPr>
            <p:ph type="title" hasCustomPrompt="1"/>
          </p:nvPr>
        </p:nvSpPr>
        <p:spPr>
          <a:xfrm>
            <a:off x="336320" y="548680"/>
            <a:ext cx="8927802" cy="415498"/>
          </a:xfrm>
        </p:spPr>
        <p:txBody>
          <a:bodyPr wrap="square" lIns="0" tIns="0" rIns="0" bIns="0" anchor="t" anchorCtr="0">
            <a:spAutoFit/>
          </a:bodyPr>
          <a:lstStyle>
            <a:lvl1pPr>
              <a:defRPr sz="3000" b="1">
                <a:solidFill>
                  <a:schemeClr val="accent3"/>
                </a:solidFill>
              </a:defRPr>
            </a:lvl1pPr>
          </a:lstStyle>
          <a:p>
            <a:r>
              <a:rPr lang="de-DE" err="1"/>
              <a:t>Please</a:t>
            </a:r>
            <a:r>
              <a:rPr lang="de-DE"/>
              <a:t> </a:t>
            </a:r>
            <a:r>
              <a:rPr lang="de-DE" err="1"/>
              <a:t>insert</a:t>
            </a:r>
            <a:r>
              <a:rPr lang="de-DE"/>
              <a:t> </a:t>
            </a:r>
            <a:r>
              <a:rPr lang="de-DE" err="1"/>
              <a:t>headline</a:t>
            </a:r>
            <a:endParaRPr lang="de-DE"/>
          </a:p>
        </p:txBody>
      </p:sp>
      <p:sp>
        <p:nvSpPr>
          <p:cNvPr id="23" name="Textplatzhalter 8">
            <a:extLst>
              <a:ext uri="{FF2B5EF4-FFF2-40B4-BE49-F238E27FC236}">
                <a16:creationId xmlns:a16="http://schemas.microsoft.com/office/drawing/2014/main" id="{3776CDD3-8A80-CF4D-AA1A-DD4D7B329CB3}"/>
              </a:ext>
            </a:extLst>
          </p:cNvPr>
          <p:cNvSpPr>
            <a:spLocks noGrp="1"/>
          </p:cNvSpPr>
          <p:nvPr>
            <p:ph type="body" sz="quarter" idx="14" hasCustomPrompt="1"/>
          </p:nvPr>
        </p:nvSpPr>
        <p:spPr>
          <a:xfrm>
            <a:off x="336550" y="1080377"/>
            <a:ext cx="8927802" cy="276999"/>
          </a:xfrm>
        </p:spPr>
        <p:txBody>
          <a:bodyPr wrap="square" lIns="0" tIns="0" rIns="0" bIns="0" anchor="t" anchorCtr="0">
            <a:spAutoFit/>
          </a:bodyPr>
          <a:lstStyle>
            <a:lvl1pPr marL="0" indent="0">
              <a:buNone/>
              <a:defRPr sz="2000">
                <a:solidFill>
                  <a:schemeClr val="tx1"/>
                </a:solidFill>
              </a:defRPr>
            </a:lvl1pPr>
          </a:lstStyle>
          <a:p>
            <a:pPr lvl="0"/>
            <a:r>
              <a:rPr lang="de-DE" err="1"/>
              <a:t>Subline</a:t>
            </a:r>
            <a:endParaRPr lang="de-DE"/>
          </a:p>
        </p:txBody>
      </p:sp>
      <p:sp>
        <p:nvSpPr>
          <p:cNvPr id="31" name="Textplatzhalter 8">
            <a:extLst>
              <a:ext uri="{FF2B5EF4-FFF2-40B4-BE49-F238E27FC236}">
                <a16:creationId xmlns:a16="http://schemas.microsoft.com/office/drawing/2014/main" id="{48B12994-5C48-F449-A311-423252925F54}"/>
              </a:ext>
            </a:extLst>
          </p:cNvPr>
          <p:cNvSpPr>
            <a:spLocks noGrp="1"/>
          </p:cNvSpPr>
          <p:nvPr>
            <p:ph type="body" sz="quarter" idx="15" hasCustomPrompt="1"/>
          </p:nvPr>
        </p:nvSpPr>
        <p:spPr>
          <a:xfrm>
            <a:off x="336320" y="266282"/>
            <a:ext cx="1723292" cy="124650"/>
          </a:xfrm>
        </p:spPr>
        <p:txBody>
          <a:bodyPr wrap="square" lIns="0" tIns="0" rIns="0" bIns="0" anchor="t" anchorCtr="0">
            <a:spAutoFit/>
          </a:bodyPr>
          <a:lstStyle>
            <a:lvl1pPr marL="0" indent="0" algn="l">
              <a:buNone/>
              <a:defRPr sz="900">
                <a:solidFill>
                  <a:schemeClr val="accent1"/>
                </a:solidFill>
              </a:defRPr>
            </a:lvl1pPr>
          </a:lstStyle>
          <a:p>
            <a:pPr lvl="0"/>
            <a:r>
              <a:rPr lang="de-DE"/>
              <a:t>Chapter</a:t>
            </a:r>
          </a:p>
        </p:txBody>
      </p:sp>
      <p:sp>
        <p:nvSpPr>
          <p:cNvPr id="19" name="Rechteck 18">
            <a:extLst>
              <a:ext uri="{FF2B5EF4-FFF2-40B4-BE49-F238E27FC236}">
                <a16:creationId xmlns:a16="http://schemas.microsoft.com/office/drawing/2014/main" id="{2B24E607-5BF0-5542-BD22-E71207C2DEA0}"/>
              </a:ext>
            </a:extLst>
          </p:cNvPr>
          <p:cNvSpPr/>
          <p:nvPr userDrawn="1"/>
        </p:nvSpPr>
        <p:spPr>
          <a:xfrm>
            <a:off x="0" y="548680"/>
            <a:ext cx="109959" cy="3799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Bildplatzhalter 16">
            <a:extLst>
              <a:ext uri="{FF2B5EF4-FFF2-40B4-BE49-F238E27FC236}">
                <a16:creationId xmlns:a16="http://schemas.microsoft.com/office/drawing/2014/main" id="{8F87DD36-3C72-D343-9ACC-F2652EA16C6C}"/>
              </a:ext>
            </a:extLst>
          </p:cNvPr>
          <p:cNvSpPr>
            <a:spLocks noGrp="1"/>
          </p:cNvSpPr>
          <p:nvPr>
            <p:ph type="pic" sz="quarter" idx="23" hasCustomPrompt="1"/>
          </p:nvPr>
        </p:nvSpPr>
        <p:spPr>
          <a:xfrm>
            <a:off x="10679036" y="857158"/>
            <a:ext cx="1172704" cy="564842"/>
          </a:xfrm>
        </p:spPr>
        <p:txBody>
          <a:bodyPr anchor="ctr">
            <a:normAutofit/>
          </a:bodyPr>
          <a:lstStyle>
            <a:lvl1pPr marL="0" indent="0" algn="ctr">
              <a:buNone/>
              <a:defRPr sz="1200">
                <a:solidFill>
                  <a:schemeClr val="bg2"/>
                </a:solidFill>
              </a:defRPr>
            </a:lvl1pPr>
          </a:lstStyle>
          <a:p>
            <a:r>
              <a:rPr lang="de-DE"/>
              <a:t>CUSTOMER LOGO</a:t>
            </a:r>
          </a:p>
        </p:txBody>
      </p:sp>
      <p:pic>
        <p:nvPicPr>
          <p:cNvPr id="27" name="Grafik 26">
            <a:extLst>
              <a:ext uri="{FF2B5EF4-FFF2-40B4-BE49-F238E27FC236}">
                <a16:creationId xmlns:a16="http://schemas.microsoft.com/office/drawing/2014/main" id="{26BDC15B-61DC-BC4A-AAE1-ACC43CCF9660}"/>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673005" y="242165"/>
            <a:ext cx="1159371" cy="337351"/>
          </a:xfrm>
          <a:prstGeom prst="rect">
            <a:avLst/>
          </a:prstGeom>
        </p:spPr>
      </p:pic>
    </p:spTree>
    <p:extLst>
      <p:ext uri="{BB962C8B-B14F-4D97-AF65-F5344CB8AC3E}">
        <p14:creationId xmlns:p14="http://schemas.microsoft.com/office/powerpoint/2010/main" val="24896625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ages three columns">
    <p:spTree>
      <p:nvGrpSpPr>
        <p:cNvPr id="1" name=""/>
        <p:cNvGrpSpPr/>
        <p:nvPr/>
      </p:nvGrpSpPr>
      <p:grpSpPr>
        <a:xfrm>
          <a:off x="0" y="0"/>
          <a:ext cx="0" cy="0"/>
          <a:chOff x="0" y="0"/>
          <a:chExt cx="0" cy="0"/>
        </a:xfrm>
      </p:grpSpPr>
      <p:sp>
        <p:nvSpPr>
          <p:cNvPr id="12" name="Fußzeilenplatzhalter 4">
            <a:extLst>
              <a:ext uri="{FF2B5EF4-FFF2-40B4-BE49-F238E27FC236}">
                <a16:creationId xmlns:a16="http://schemas.microsoft.com/office/drawing/2014/main" id="{0454AE51-2470-9948-8121-759E19325BBA}"/>
              </a:ext>
            </a:extLst>
          </p:cNvPr>
          <p:cNvSpPr>
            <a:spLocks noGrp="1"/>
          </p:cNvSpPr>
          <p:nvPr>
            <p:ph type="ftr" sz="quarter" idx="3"/>
          </p:nvPr>
        </p:nvSpPr>
        <p:spPr>
          <a:xfrm>
            <a:off x="11135792" y="6582976"/>
            <a:ext cx="218008" cy="138499"/>
          </a:xfrm>
          <a:prstGeom prst="rect">
            <a:avLst/>
          </a:prstGeom>
        </p:spPr>
        <p:txBody>
          <a:bodyPr vert="horz" wrap="none" lIns="0" tIns="0" rIns="0" bIns="0" rtlCol="0" anchor="b" anchorCtr="0">
            <a:spAutoFit/>
          </a:bodyPr>
          <a:lstStyle>
            <a:lvl1pPr algn="r">
              <a:defRPr sz="900">
                <a:solidFill>
                  <a:schemeClr val="tx1">
                    <a:tint val="75000"/>
                  </a:schemeClr>
                </a:solidFill>
              </a:defRPr>
            </a:lvl1pPr>
          </a:lstStyle>
          <a:p>
            <a:r>
              <a:rPr lang="de-DE"/>
              <a:t>Outlook: Überlassen Sie dem Mailprogramm die Arbeit - Webinarserie: Fit für Microsoft 365</a:t>
            </a:r>
          </a:p>
        </p:txBody>
      </p:sp>
      <p:sp>
        <p:nvSpPr>
          <p:cNvPr id="13" name="Foliennummernplatzhalter 5">
            <a:extLst>
              <a:ext uri="{FF2B5EF4-FFF2-40B4-BE49-F238E27FC236}">
                <a16:creationId xmlns:a16="http://schemas.microsoft.com/office/drawing/2014/main" id="{FAE9C692-217C-FD4E-90A2-98AB6BB23432}"/>
              </a:ext>
            </a:extLst>
          </p:cNvPr>
          <p:cNvSpPr>
            <a:spLocks noGrp="1"/>
          </p:cNvSpPr>
          <p:nvPr>
            <p:ph type="sldNum" sz="quarter" idx="4"/>
          </p:nvPr>
        </p:nvSpPr>
        <p:spPr>
          <a:xfrm>
            <a:off x="11632130" y="6582976"/>
            <a:ext cx="219611" cy="138499"/>
          </a:xfrm>
          <a:prstGeom prst="rect">
            <a:avLst/>
          </a:prstGeom>
        </p:spPr>
        <p:txBody>
          <a:bodyPr vert="horz" wrap="none" lIns="0" tIns="0" rIns="0" bIns="0" rtlCol="0" anchor="b" anchorCtr="0">
            <a:spAutoFit/>
          </a:bodyPr>
          <a:lstStyle>
            <a:lvl1pPr algn="r">
              <a:defRPr sz="900">
                <a:solidFill>
                  <a:schemeClr val="tx1">
                    <a:tint val="75000"/>
                  </a:schemeClr>
                </a:solidFill>
              </a:defRPr>
            </a:lvl1pPr>
          </a:lstStyle>
          <a:p>
            <a:fld id="{15DCD0A5-AC27-7949-B137-E339729CD911}" type="slidenum">
              <a:rPr lang="de-DE" smtClean="0"/>
              <a:pPr/>
              <a:t>‹Nr.›</a:t>
            </a:fld>
            <a:endParaRPr lang="de-DE"/>
          </a:p>
        </p:txBody>
      </p:sp>
      <p:sp>
        <p:nvSpPr>
          <p:cNvPr id="17" name="Bildplatzhalter 2">
            <a:extLst>
              <a:ext uri="{FF2B5EF4-FFF2-40B4-BE49-F238E27FC236}">
                <a16:creationId xmlns:a16="http://schemas.microsoft.com/office/drawing/2014/main" id="{BF95128C-2E7C-0942-A4B2-952314CC44B1}"/>
              </a:ext>
            </a:extLst>
          </p:cNvPr>
          <p:cNvSpPr>
            <a:spLocks noGrp="1"/>
          </p:cNvSpPr>
          <p:nvPr>
            <p:ph type="pic" sz="quarter" idx="24" hasCustomPrompt="1"/>
          </p:nvPr>
        </p:nvSpPr>
        <p:spPr>
          <a:xfrm>
            <a:off x="336550" y="1763388"/>
            <a:ext cx="3527425" cy="3126112"/>
          </a:xfrm>
        </p:spPr>
        <p:txBody>
          <a:bodyPr anchor="ctr"/>
          <a:lstStyle>
            <a:lvl1pPr marL="0" indent="0" algn="ctr">
              <a:buNone/>
              <a:defRPr>
                <a:solidFill>
                  <a:schemeClr val="bg2"/>
                </a:solidFill>
              </a:defRPr>
            </a:lvl1pPr>
          </a:lstStyle>
          <a:p>
            <a:r>
              <a:rPr lang="de-DE"/>
              <a:t>PLEASE DROP IMAGE IN HERE</a:t>
            </a:r>
          </a:p>
        </p:txBody>
      </p:sp>
      <p:sp>
        <p:nvSpPr>
          <p:cNvPr id="19" name="Bildplatzhalter 2">
            <a:extLst>
              <a:ext uri="{FF2B5EF4-FFF2-40B4-BE49-F238E27FC236}">
                <a16:creationId xmlns:a16="http://schemas.microsoft.com/office/drawing/2014/main" id="{280CDA80-402A-9F43-992D-51CAC3C2EE51}"/>
              </a:ext>
            </a:extLst>
          </p:cNvPr>
          <p:cNvSpPr>
            <a:spLocks noGrp="1"/>
          </p:cNvSpPr>
          <p:nvPr>
            <p:ph type="pic" sz="quarter" idx="25" hasCustomPrompt="1"/>
          </p:nvPr>
        </p:nvSpPr>
        <p:spPr>
          <a:xfrm>
            <a:off x="4330320" y="1763388"/>
            <a:ext cx="3527425" cy="3126112"/>
          </a:xfrm>
        </p:spPr>
        <p:txBody>
          <a:bodyPr anchor="ctr"/>
          <a:lstStyle>
            <a:lvl1pPr marL="0" indent="0" algn="ctr">
              <a:buNone/>
              <a:defRPr>
                <a:solidFill>
                  <a:schemeClr val="bg2"/>
                </a:solidFill>
              </a:defRPr>
            </a:lvl1pPr>
          </a:lstStyle>
          <a:p>
            <a:r>
              <a:rPr lang="de-DE"/>
              <a:t>PLEASE DROP IMAGE IN HERE</a:t>
            </a:r>
          </a:p>
        </p:txBody>
      </p:sp>
      <p:sp>
        <p:nvSpPr>
          <p:cNvPr id="21" name="Bildplatzhalter 2">
            <a:extLst>
              <a:ext uri="{FF2B5EF4-FFF2-40B4-BE49-F238E27FC236}">
                <a16:creationId xmlns:a16="http://schemas.microsoft.com/office/drawing/2014/main" id="{266BAB16-DF43-2F4E-84CD-C94B7379C335}"/>
              </a:ext>
            </a:extLst>
          </p:cNvPr>
          <p:cNvSpPr>
            <a:spLocks noGrp="1"/>
          </p:cNvSpPr>
          <p:nvPr>
            <p:ph type="pic" sz="quarter" idx="26" hasCustomPrompt="1"/>
          </p:nvPr>
        </p:nvSpPr>
        <p:spPr>
          <a:xfrm>
            <a:off x="8324315" y="1763388"/>
            <a:ext cx="3527425" cy="3126112"/>
          </a:xfrm>
        </p:spPr>
        <p:txBody>
          <a:bodyPr anchor="ctr"/>
          <a:lstStyle>
            <a:lvl1pPr marL="0" indent="0" algn="ctr">
              <a:buNone/>
              <a:defRPr>
                <a:solidFill>
                  <a:schemeClr val="bg2"/>
                </a:solidFill>
              </a:defRPr>
            </a:lvl1pPr>
          </a:lstStyle>
          <a:p>
            <a:r>
              <a:rPr lang="de-DE"/>
              <a:t>PLEASE DROP IMAGE IN HERE</a:t>
            </a:r>
          </a:p>
        </p:txBody>
      </p:sp>
      <p:sp>
        <p:nvSpPr>
          <p:cNvPr id="25" name="Textplatzhalter 8">
            <a:extLst>
              <a:ext uri="{FF2B5EF4-FFF2-40B4-BE49-F238E27FC236}">
                <a16:creationId xmlns:a16="http://schemas.microsoft.com/office/drawing/2014/main" id="{072D8586-DF0E-C24A-971C-C483867E1926}"/>
              </a:ext>
            </a:extLst>
          </p:cNvPr>
          <p:cNvSpPr>
            <a:spLocks noGrp="1"/>
          </p:cNvSpPr>
          <p:nvPr>
            <p:ph type="body" sz="quarter" idx="30" hasCustomPrompt="1"/>
          </p:nvPr>
        </p:nvSpPr>
        <p:spPr>
          <a:xfrm>
            <a:off x="8324309" y="5070886"/>
            <a:ext cx="3527430" cy="166199"/>
          </a:xfrm>
        </p:spPr>
        <p:txBody>
          <a:bodyPr wrap="square" lIns="0" tIns="0" rIns="0" bIns="0" anchor="t" anchorCtr="0">
            <a:spAutoFit/>
          </a:bodyPr>
          <a:lstStyle>
            <a:lvl1pPr marL="0" indent="0">
              <a:buNone/>
              <a:defRPr sz="1200" b="1">
                <a:solidFill>
                  <a:schemeClr val="accent1"/>
                </a:solidFill>
              </a:defRPr>
            </a:lvl1pPr>
          </a:lstStyle>
          <a:p>
            <a:pPr lvl="0"/>
            <a:r>
              <a:rPr lang="de-DE"/>
              <a:t>Headline</a:t>
            </a:r>
          </a:p>
        </p:txBody>
      </p:sp>
      <p:sp>
        <p:nvSpPr>
          <p:cNvPr id="27" name="Textplatzhalter 8">
            <a:extLst>
              <a:ext uri="{FF2B5EF4-FFF2-40B4-BE49-F238E27FC236}">
                <a16:creationId xmlns:a16="http://schemas.microsoft.com/office/drawing/2014/main" id="{EEAC1B76-CCF5-9148-930F-F63A99B7A9C7}"/>
              </a:ext>
            </a:extLst>
          </p:cNvPr>
          <p:cNvSpPr>
            <a:spLocks noGrp="1"/>
          </p:cNvSpPr>
          <p:nvPr>
            <p:ph type="body" sz="quarter" idx="32" hasCustomPrompt="1"/>
          </p:nvPr>
        </p:nvSpPr>
        <p:spPr>
          <a:xfrm>
            <a:off x="336320" y="5070886"/>
            <a:ext cx="3527430" cy="166199"/>
          </a:xfrm>
        </p:spPr>
        <p:txBody>
          <a:bodyPr wrap="square" lIns="0" tIns="0" rIns="0" bIns="0" anchor="t" anchorCtr="0">
            <a:spAutoFit/>
          </a:bodyPr>
          <a:lstStyle>
            <a:lvl1pPr marL="0" indent="0">
              <a:buNone/>
              <a:defRPr sz="1200" b="1">
                <a:solidFill>
                  <a:schemeClr val="accent1"/>
                </a:solidFill>
              </a:defRPr>
            </a:lvl1pPr>
          </a:lstStyle>
          <a:p>
            <a:pPr lvl="0"/>
            <a:r>
              <a:rPr lang="de-DE"/>
              <a:t>Headline</a:t>
            </a:r>
          </a:p>
        </p:txBody>
      </p:sp>
      <p:sp>
        <p:nvSpPr>
          <p:cNvPr id="29" name="Textplatzhalter 8">
            <a:extLst>
              <a:ext uri="{FF2B5EF4-FFF2-40B4-BE49-F238E27FC236}">
                <a16:creationId xmlns:a16="http://schemas.microsoft.com/office/drawing/2014/main" id="{EF813C71-08BD-9346-B12E-C8E508C4489D}"/>
              </a:ext>
            </a:extLst>
          </p:cNvPr>
          <p:cNvSpPr>
            <a:spLocks noGrp="1"/>
          </p:cNvSpPr>
          <p:nvPr>
            <p:ph type="body" sz="quarter" idx="28" hasCustomPrompt="1"/>
          </p:nvPr>
        </p:nvSpPr>
        <p:spPr>
          <a:xfrm>
            <a:off x="4332285" y="5070886"/>
            <a:ext cx="3527430" cy="166199"/>
          </a:xfrm>
        </p:spPr>
        <p:txBody>
          <a:bodyPr wrap="square" lIns="0" tIns="0" rIns="0" bIns="0" anchor="t" anchorCtr="0">
            <a:spAutoFit/>
          </a:bodyPr>
          <a:lstStyle>
            <a:lvl1pPr marL="0" indent="0">
              <a:buNone/>
              <a:defRPr sz="1200" b="1">
                <a:solidFill>
                  <a:schemeClr val="accent1"/>
                </a:solidFill>
              </a:defRPr>
            </a:lvl1pPr>
          </a:lstStyle>
          <a:p>
            <a:pPr lvl="0"/>
            <a:r>
              <a:rPr lang="de-DE"/>
              <a:t>Headline</a:t>
            </a:r>
          </a:p>
        </p:txBody>
      </p:sp>
      <p:sp>
        <p:nvSpPr>
          <p:cNvPr id="18" name="Text placeholder - column 1">
            <a:extLst>
              <a:ext uri="{FF2B5EF4-FFF2-40B4-BE49-F238E27FC236}">
                <a16:creationId xmlns:a16="http://schemas.microsoft.com/office/drawing/2014/main" id="{718AB7E5-E1C0-5241-82AE-E3FC2370F466}"/>
              </a:ext>
            </a:extLst>
          </p:cNvPr>
          <p:cNvSpPr>
            <a:spLocks noGrp="1"/>
          </p:cNvSpPr>
          <p:nvPr>
            <p:ph type="body" sz="quarter" idx="33" hasCustomPrompt="1"/>
          </p:nvPr>
        </p:nvSpPr>
        <p:spPr>
          <a:xfrm>
            <a:off x="303815" y="5334526"/>
            <a:ext cx="3592439" cy="1118935"/>
          </a:xfrm>
        </p:spPr>
        <p:txBody>
          <a:bodyPr lIns="0" tIns="0" rIns="0" bIns="0">
            <a:noAutofit/>
          </a:bodyPr>
          <a:lstStyle>
            <a:lvl1pPr indent="-180000">
              <a:lnSpc>
                <a:spcPct val="150000"/>
              </a:lnSpc>
              <a:spcBef>
                <a:spcPts val="0"/>
              </a:spcBef>
              <a:spcAft>
                <a:spcPts val="600"/>
              </a:spcAft>
              <a:buClr>
                <a:schemeClr val="accent3"/>
              </a:buClr>
              <a:defRPr sz="1200">
                <a:solidFill>
                  <a:schemeClr val="tx1"/>
                </a:solidFill>
              </a:defRPr>
            </a:lvl1pPr>
            <a:lvl2pPr indent="-180000">
              <a:lnSpc>
                <a:spcPct val="150000"/>
              </a:lnSpc>
              <a:spcBef>
                <a:spcPts val="0"/>
              </a:spcBef>
              <a:spcAft>
                <a:spcPts val="600"/>
              </a:spcAft>
              <a:buClr>
                <a:schemeClr val="accent3"/>
              </a:buClr>
              <a:defRPr sz="1200">
                <a:solidFill>
                  <a:schemeClr val="tx1"/>
                </a:solidFill>
              </a:defRPr>
            </a:lvl2pPr>
            <a:lvl3pPr indent="-180000">
              <a:lnSpc>
                <a:spcPct val="150000"/>
              </a:lnSpc>
              <a:spcBef>
                <a:spcPts val="0"/>
              </a:spcBef>
              <a:spcAft>
                <a:spcPts val="600"/>
              </a:spcAft>
              <a:buClr>
                <a:schemeClr val="accent3"/>
              </a:buClr>
              <a:defRPr sz="1200">
                <a:solidFill>
                  <a:schemeClr val="tx1"/>
                </a:solidFill>
              </a:defRPr>
            </a:lvl3pPr>
            <a:lvl4pPr>
              <a:defRPr>
                <a:solidFill>
                  <a:schemeClr val="accent1"/>
                </a:solidFill>
              </a:defRPr>
            </a:lvl4pPr>
            <a:lvl5pPr>
              <a:defRPr>
                <a:solidFill>
                  <a:schemeClr val="accent1"/>
                </a:solidFill>
              </a:defRPr>
            </a:lvl5pPr>
          </a:lstStyle>
          <a:p>
            <a:pPr lvl="0"/>
            <a:r>
              <a:rPr lang="en-US" noProof="0"/>
              <a:t>First level</a:t>
            </a:r>
          </a:p>
          <a:p>
            <a:pPr lvl="1"/>
            <a:r>
              <a:rPr lang="en-US"/>
              <a:t>Second level</a:t>
            </a:r>
          </a:p>
          <a:p>
            <a:pPr lvl="2"/>
            <a:r>
              <a:rPr lang="en-US"/>
              <a:t>Third level</a:t>
            </a:r>
          </a:p>
        </p:txBody>
      </p:sp>
      <p:sp>
        <p:nvSpPr>
          <p:cNvPr id="20" name="Text placeholder - column 1">
            <a:extLst>
              <a:ext uri="{FF2B5EF4-FFF2-40B4-BE49-F238E27FC236}">
                <a16:creationId xmlns:a16="http://schemas.microsoft.com/office/drawing/2014/main" id="{E41FED2B-F5FC-174D-9FE7-85BCF49E0527}"/>
              </a:ext>
            </a:extLst>
          </p:cNvPr>
          <p:cNvSpPr>
            <a:spLocks noGrp="1"/>
          </p:cNvSpPr>
          <p:nvPr>
            <p:ph type="body" sz="quarter" idx="31" hasCustomPrompt="1"/>
          </p:nvPr>
        </p:nvSpPr>
        <p:spPr>
          <a:xfrm>
            <a:off x="4297812" y="5334526"/>
            <a:ext cx="3592439" cy="1118935"/>
          </a:xfrm>
        </p:spPr>
        <p:txBody>
          <a:bodyPr lIns="0" tIns="0" rIns="0" bIns="0">
            <a:noAutofit/>
          </a:bodyPr>
          <a:lstStyle>
            <a:lvl1pPr indent="-180000">
              <a:lnSpc>
                <a:spcPct val="150000"/>
              </a:lnSpc>
              <a:spcBef>
                <a:spcPts val="0"/>
              </a:spcBef>
              <a:spcAft>
                <a:spcPts val="600"/>
              </a:spcAft>
              <a:buClr>
                <a:schemeClr val="accent3"/>
              </a:buClr>
              <a:defRPr sz="1200">
                <a:solidFill>
                  <a:schemeClr val="tx1"/>
                </a:solidFill>
              </a:defRPr>
            </a:lvl1pPr>
            <a:lvl2pPr indent="-180000">
              <a:lnSpc>
                <a:spcPct val="150000"/>
              </a:lnSpc>
              <a:spcBef>
                <a:spcPts val="0"/>
              </a:spcBef>
              <a:spcAft>
                <a:spcPts val="600"/>
              </a:spcAft>
              <a:buClr>
                <a:schemeClr val="accent3"/>
              </a:buClr>
              <a:defRPr sz="1200">
                <a:solidFill>
                  <a:schemeClr val="tx1"/>
                </a:solidFill>
              </a:defRPr>
            </a:lvl2pPr>
            <a:lvl3pPr indent="-180000">
              <a:lnSpc>
                <a:spcPct val="150000"/>
              </a:lnSpc>
              <a:spcBef>
                <a:spcPts val="0"/>
              </a:spcBef>
              <a:spcAft>
                <a:spcPts val="600"/>
              </a:spcAft>
              <a:buClr>
                <a:schemeClr val="accent3"/>
              </a:buClr>
              <a:defRPr sz="1200">
                <a:solidFill>
                  <a:schemeClr val="tx1"/>
                </a:solidFill>
              </a:defRPr>
            </a:lvl3pPr>
            <a:lvl4pPr>
              <a:defRPr>
                <a:solidFill>
                  <a:schemeClr val="accent1"/>
                </a:solidFill>
              </a:defRPr>
            </a:lvl4pPr>
            <a:lvl5pPr>
              <a:defRPr>
                <a:solidFill>
                  <a:schemeClr val="accent1"/>
                </a:solidFill>
              </a:defRPr>
            </a:lvl5pPr>
          </a:lstStyle>
          <a:p>
            <a:pPr lvl="0"/>
            <a:r>
              <a:rPr lang="en-US" noProof="0"/>
              <a:t>First level</a:t>
            </a:r>
          </a:p>
          <a:p>
            <a:pPr lvl="1"/>
            <a:r>
              <a:rPr lang="en-US"/>
              <a:t>Second level</a:t>
            </a:r>
          </a:p>
          <a:p>
            <a:pPr lvl="2"/>
            <a:r>
              <a:rPr lang="en-US"/>
              <a:t>Third level</a:t>
            </a:r>
          </a:p>
        </p:txBody>
      </p:sp>
      <p:sp>
        <p:nvSpPr>
          <p:cNvPr id="30" name="Text placeholder - column 1">
            <a:extLst>
              <a:ext uri="{FF2B5EF4-FFF2-40B4-BE49-F238E27FC236}">
                <a16:creationId xmlns:a16="http://schemas.microsoft.com/office/drawing/2014/main" id="{56E1CE66-066F-3F4C-A245-A317D0B862C3}"/>
              </a:ext>
            </a:extLst>
          </p:cNvPr>
          <p:cNvSpPr>
            <a:spLocks noGrp="1"/>
          </p:cNvSpPr>
          <p:nvPr>
            <p:ph type="body" sz="quarter" idx="34" hasCustomPrompt="1"/>
          </p:nvPr>
        </p:nvSpPr>
        <p:spPr>
          <a:xfrm>
            <a:off x="8280804" y="5334526"/>
            <a:ext cx="3592439" cy="1118935"/>
          </a:xfrm>
        </p:spPr>
        <p:txBody>
          <a:bodyPr lIns="0" tIns="0" rIns="0" bIns="0">
            <a:noAutofit/>
          </a:bodyPr>
          <a:lstStyle>
            <a:lvl1pPr indent="-180000">
              <a:lnSpc>
                <a:spcPct val="150000"/>
              </a:lnSpc>
              <a:spcBef>
                <a:spcPts val="0"/>
              </a:spcBef>
              <a:spcAft>
                <a:spcPts val="600"/>
              </a:spcAft>
              <a:buClr>
                <a:schemeClr val="accent3"/>
              </a:buClr>
              <a:defRPr sz="1200">
                <a:solidFill>
                  <a:schemeClr val="tx1"/>
                </a:solidFill>
              </a:defRPr>
            </a:lvl1pPr>
            <a:lvl2pPr indent="-180000">
              <a:lnSpc>
                <a:spcPct val="150000"/>
              </a:lnSpc>
              <a:spcBef>
                <a:spcPts val="0"/>
              </a:spcBef>
              <a:spcAft>
                <a:spcPts val="600"/>
              </a:spcAft>
              <a:buClr>
                <a:schemeClr val="accent3"/>
              </a:buClr>
              <a:defRPr sz="1200">
                <a:solidFill>
                  <a:schemeClr val="tx1"/>
                </a:solidFill>
              </a:defRPr>
            </a:lvl2pPr>
            <a:lvl3pPr indent="-180000">
              <a:lnSpc>
                <a:spcPct val="150000"/>
              </a:lnSpc>
              <a:spcBef>
                <a:spcPts val="0"/>
              </a:spcBef>
              <a:spcAft>
                <a:spcPts val="600"/>
              </a:spcAft>
              <a:buClr>
                <a:schemeClr val="accent3"/>
              </a:buClr>
              <a:defRPr sz="1200">
                <a:solidFill>
                  <a:schemeClr val="tx1"/>
                </a:solidFill>
              </a:defRPr>
            </a:lvl3pPr>
            <a:lvl4pPr>
              <a:defRPr>
                <a:solidFill>
                  <a:schemeClr val="accent1"/>
                </a:solidFill>
              </a:defRPr>
            </a:lvl4pPr>
            <a:lvl5pPr>
              <a:defRPr>
                <a:solidFill>
                  <a:schemeClr val="accent1"/>
                </a:solidFill>
              </a:defRPr>
            </a:lvl5pPr>
          </a:lstStyle>
          <a:p>
            <a:pPr lvl="0"/>
            <a:r>
              <a:rPr lang="en-US" noProof="0"/>
              <a:t>First level</a:t>
            </a:r>
          </a:p>
          <a:p>
            <a:pPr lvl="1"/>
            <a:r>
              <a:rPr lang="en-US"/>
              <a:t>Second level</a:t>
            </a:r>
          </a:p>
          <a:p>
            <a:pPr lvl="2"/>
            <a:r>
              <a:rPr lang="en-US"/>
              <a:t>Third level</a:t>
            </a:r>
          </a:p>
        </p:txBody>
      </p:sp>
      <p:sp>
        <p:nvSpPr>
          <p:cNvPr id="24" name="Titel 1">
            <a:extLst>
              <a:ext uri="{FF2B5EF4-FFF2-40B4-BE49-F238E27FC236}">
                <a16:creationId xmlns:a16="http://schemas.microsoft.com/office/drawing/2014/main" id="{14638656-4FD2-E844-9348-DFA9A3728BF4}"/>
              </a:ext>
            </a:extLst>
          </p:cNvPr>
          <p:cNvSpPr>
            <a:spLocks noGrp="1"/>
          </p:cNvSpPr>
          <p:nvPr>
            <p:ph type="title" hasCustomPrompt="1"/>
          </p:nvPr>
        </p:nvSpPr>
        <p:spPr>
          <a:xfrm>
            <a:off x="336320" y="548680"/>
            <a:ext cx="8927802" cy="415498"/>
          </a:xfrm>
        </p:spPr>
        <p:txBody>
          <a:bodyPr wrap="square" lIns="0" tIns="0" rIns="0" bIns="0" anchor="t" anchorCtr="0">
            <a:spAutoFit/>
          </a:bodyPr>
          <a:lstStyle>
            <a:lvl1pPr>
              <a:defRPr sz="3000" b="1">
                <a:solidFill>
                  <a:schemeClr val="accent3"/>
                </a:solidFill>
              </a:defRPr>
            </a:lvl1pPr>
          </a:lstStyle>
          <a:p>
            <a:r>
              <a:rPr lang="de-DE" err="1"/>
              <a:t>Please</a:t>
            </a:r>
            <a:r>
              <a:rPr lang="de-DE"/>
              <a:t> </a:t>
            </a:r>
            <a:r>
              <a:rPr lang="de-DE" err="1"/>
              <a:t>insert</a:t>
            </a:r>
            <a:r>
              <a:rPr lang="de-DE"/>
              <a:t> </a:t>
            </a:r>
            <a:r>
              <a:rPr lang="de-DE" err="1"/>
              <a:t>headline</a:t>
            </a:r>
            <a:endParaRPr lang="de-DE"/>
          </a:p>
        </p:txBody>
      </p:sp>
      <p:sp>
        <p:nvSpPr>
          <p:cNvPr id="26" name="Textplatzhalter 8">
            <a:extLst>
              <a:ext uri="{FF2B5EF4-FFF2-40B4-BE49-F238E27FC236}">
                <a16:creationId xmlns:a16="http://schemas.microsoft.com/office/drawing/2014/main" id="{B1AA3047-302D-2D43-B9B0-3D25EB876877}"/>
              </a:ext>
            </a:extLst>
          </p:cNvPr>
          <p:cNvSpPr>
            <a:spLocks noGrp="1"/>
          </p:cNvSpPr>
          <p:nvPr>
            <p:ph type="body" sz="quarter" idx="14" hasCustomPrompt="1"/>
          </p:nvPr>
        </p:nvSpPr>
        <p:spPr>
          <a:xfrm>
            <a:off x="336550" y="1080377"/>
            <a:ext cx="8927802" cy="276999"/>
          </a:xfrm>
        </p:spPr>
        <p:txBody>
          <a:bodyPr wrap="square" lIns="0" tIns="0" rIns="0" bIns="0" anchor="t" anchorCtr="0">
            <a:spAutoFit/>
          </a:bodyPr>
          <a:lstStyle>
            <a:lvl1pPr marL="0" indent="0">
              <a:buNone/>
              <a:defRPr sz="2000">
                <a:solidFill>
                  <a:schemeClr val="tx1"/>
                </a:solidFill>
              </a:defRPr>
            </a:lvl1pPr>
          </a:lstStyle>
          <a:p>
            <a:pPr lvl="0"/>
            <a:r>
              <a:rPr lang="de-DE" err="1"/>
              <a:t>Subline</a:t>
            </a:r>
            <a:endParaRPr lang="de-DE"/>
          </a:p>
        </p:txBody>
      </p:sp>
      <p:sp>
        <p:nvSpPr>
          <p:cNvPr id="33" name="Textplatzhalter 8">
            <a:extLst>
              <a:ext uri="{FF2B5EF4-FFF2-40B4-BE49-F238E27FC236}">
                <a16:creationId xmlns:a16="http://schemas.microsoft.com/office/drawing/2014/main" id="{0B4096C1-8EE5-3146-A42E-621414BF199D}"/>
              </a:ext>
            </a:extLst>
          </p:cNvPr>
          <p:cNvSpPr>
            <a:spLocks noGrp="1"/>
          </p:cNvSpPr>
          <p:nvPr>
            <p:ph type="body" sz="quarter" idx="15" hasCustomPrompt="1"/>
          </p:nvPr>
        </p:nvSpPr>
        <p:spPr>
          <a:xfrm>
            <a:off x="336320" y="266282"/>
            <a:ext cx="1723292" cy="124650"/>
          </a:xfrm>
        </p:spPr>
        <p:txBody>
          <a:bodyPr wrap="square" lIns="0" tIns="0" rIns="0" bIns="0" anchor="t" anchorCtr="0">
            <a:spAutoFit/>
          </a:bodyPr>
          <a:lstStyle>
            <a:lvl1pPr marL="0" indent="0" algn="l">
              <a:buNone/>
              <a:defRPr sz="900">
                <a:solidFill>
                  <a:schemeClr val="accent1"/>
                </a:solidFill>
              </a:defRPr>
            </a:lvl1pPr>
          </a:lstStyle>
          <a:p>
            <a:pPr lvl="0"/>
            <a:r>
              <a:rPr lang="de-DE"/>
              <a:t>Chapter</a:t>
            </a:r>
          </a:p>
        </p:txBody>
      </p:sp>
      <p:sp>
        <p:nvSpPr>
          <p:cNvPr id="28" name="Rechteck 27">
            <a:extLst>
              <a:ext uri="{FF2B5EF4-FFF2-40B4-BE49-F238E27FC236}">
                <a16:creationId xmlns:a16="http://schemas.microsoft.com/office/drawing/2014/main" id="{08B6592B-3E27-B442-9EC8-45E45B7CD145}"/>
              </a:ext>
            </a:extLst>
          </p:cNvPr>
          <p:cNvSpPr/>
          <p:nvPr userDrawn="1"/>
        </p:nvSpPr>
        <p:spPr>
          <a:xfrm>
            <a:off x="0" y="548680"/>
            <a:ext cx="109959" cy="3799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2" name="Bildplatzhalter 16">
            <a:extLst>
              <a:ext uri="{FF2B5EF4-FFF2-40B4-BE49-F238E27FC236}">
                <a16:creationId xmlns:a16="http://schemas.microsoft.com/office/drawing/2014/main" id="{3C87D874-E907-814B-9256-23934101A89B}"/>
              </a:ext>
            </a:extLst>
          </p:cNvPr>
          <p:cNvSpPr>
            <a:spLocks noGrp="1"/>
          </p:cNvSpPr>
          <p:nvPr>
            <p:ph type="pic" sz="quarter" idx="23" hasCustomPrompt="1"/>
          </p:nvPr>
        </p:nvSpPr>
        <p:spPr>
          <a:xfrm>
            <a:off x="10679036" y="857158"/>
            <a:ext cx="1172704" cy="564842"/>
          </a:xfrm>
        </p:spPr>
        <p:txBody>
          <a:bodyPr anchor="ctr">
            <a:normAutofit/>
          </a:bodyPr>
          <a:lstStyle>
            <a:lvl1pPr marL="0" indent="0" algn="ctr">
              <a:buNone/>
              <a:defRPr sz="1200">
                <a:solidFill>
                  <a:schemeClr val="bg2"/>
                </a:solidFill>
              </a:defRPr>
            </a:lvl1pPr>
          </a:lstStyle>
          <a:p>
            <a:r>
              <a:rPr lang="de-DE"/>
              <a:t>CUSTOMER LOGO</a:t>
            </a:r>
          </a:p>
        </p:txBody>
      </p:sp>
      <p:pic>
        <p:nvPicPr>
          <p:cNvPr id="31" name="Grafik 30">
            <a:extLst>
              <a:ext uri="{FF2B5EF4-FFF2-40B4-BE49-F238E27FC236}">
                <a16:creationId xmlns:a16="http://schemas.microsoft.com/office/drawing/2014/main" id="{FBE37A31-BB76-1B4D-9EAB-8C59233A5A0A}"/>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673005" y="242165"/>
            <a:ext cx="1159371" cy="337351"/>
          </a:xfrm>
          <a:prstGeom prst="rect">
            <a:avLst/>
          </a:prstGeom>
        </p:spPr>
      </p:pic>
    </p:spTree>
    <p:extLst>
      <p:ext uri="{BB962C8B-B14F-4D97-AF65-F5344CB8AC3E}">
        <p14:creationId xmlns:p14="http://schemas.microsoft.com/office/powerpoint/2010/main" val="5591967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ullscreen media">
    <p:spTree>
      <p:nvGrpSpPr>
        <p:cNvPr id="1" name=""/>
        <p:cNvGrpSpPr/>
        <p:nvPr/>
      </p:nvGrpSpPr>
      <p:grpSpPr>
        <a:xfrm>
          <a:off x="0" y="0"/>
          <a:ext cx="0" cy="0"/>
          <a:chOff x="0" y="0"/>
          <a:chExt cx="0" cy="0"/>
        </a:xfrm>
      </p:grpSpPr>
      <p:sp>
        <p:nvSpPr>
          <p:cNvPr id="11" name="Inhaltsplatzhalter 8">
            <a:extLst>
              <a:ext uri="{FF2B5EF4-FFF2-40B4-BE49-F238E27FC236}">
                <a16:creationId xmlns:a16="http://schemas.microsoft.com/office/drawing/2014/main" id="{338C4BAD-2AA9-F24C-BF81-D1D65AE6C415}"/>
              </a:ext>
            </a:extLst>
          </p:cNvPr>
          <p:cNvSpPr>
            <a:spLocks noGrp="1"/>
          </p:cNvSpPr>
          <p:nvPr>
            <p:ph sz="quarter" idx="17" hasCustomPrompt="1"/>
          </p:nvPr>
        </p:nvSpPr>
        <p:spPr>
          <a:xfrm>
            <a:off x="0" y="7426"/>
            <a:ext cx="12192000" cy="6850574"/>
          </a:xfrm>
        </p:spPr>
        <p:txBody>
          <a:bodyPr lIns="0" tIns="0" rIns="0" bIns="0" anchor="ctr">
            <a:normAutofit/>
          </a:bodyPr>
          <a:lstStyle>
            <a:lvl1pPr marL="0" indent="0" algn="ctr">
              <a:buNone/>
              <a:defRPr sz="10000">
                <a:solidFill>
                  <a:schemeClr val="bg2"/>
                </a:solidFill>
              </a:defRPr>
            </a:lvl1pPr>
            <a:lvl2pPr>
              <a:defRPr sz="1600">
                <a:solidFill>
                  <a:schemeClr val="accent1"/>
                </a:solidFill>
              </a:defRPr>
            </a:lvl2pPr>
            <a:lvl3pPr>
              <a:defRPr sz="1400">
                <a:solidFill>
                  <a:schemeClr val="accent1"/>
                </a:solidFill>
              </a:defRPr>
            </a:lvl3pPr>
            <a:lvl4pPr marL="1371600" indent="0">
              <a:buNone/>
              <a:defRPr/>
            </a:lvl4pPr>
          </a:lstStyle>
          <a:p>
            <a:pPr lvl="0"/>
            <a:r>
              <a:rPr lang="de-DE"/>
              <a:t>INSERT MEDIA</a:t>
            </a:r>
          </a:p>
        </p:txBody>
      </p:sp>
      <p:sp>
        <p:nvSpPr>
          <p:cNvPr id="12" name="Fußzeilenplatzhalter 4">
            <a:extLst>
              <a:ext uri="{FF2B5EF4-FFF2-40B4-BE49-F238E27FC236}">
                <a16:creationId xmlns:a16="http://schemas.microsoft.com/office/drawing/2014/main" id="{49BD6EB1-D181-1941-9AC2-81C97740B00F}"/>
              </a:ext>
            </a:extLst>
          </p:cNvPr>
          <p:cNvSpPr>
            <a:spLocks noGrp="1"/>
          </p:cNvSpPr>
          <p:nvPr>
            <p:ph type="ftr" sz="quarter" idx="3"/>
          </p:nvPr>
        </p:nvSpPr>
        <p:spPr>
          <a:xfrm>
            <a:off x="11135792" y="6582976"/>
            <a:ext cx="218008" cy="138499"/>
          </a:xfrm>
          <a:prstGeom prst="rect">
            <a:avLst/>
          </a:prstGeom>
        </p:spPr>
        <p:txBody>
          <a:bodyPr vert="horz" wrap="none" lIns="0" tIns="0" rIns="0" bIns="0" rtlCol="0" anchor="b" anchorCtr="0">
            <a:spAutoFit/>
          </a:bodyPr>
          <a:lstStyle>
            <a:lvl1pPr algn="r">
              <a:defRPr sz="900">
                <a:solidFill>
                  <a:schemeClr val="tx1">
                    <a:tint val="75000"/>
                  </a:schemeClr>
                </a:solidFill>
              </a:defRPr>
            </a:lvl1pPr>
          </a:lstStyle>
          <a:p>
            <a:r>
              <a:rPr lang="de-DE"/>
              <a:t>Outlook: Überlassen Sie dem Mailprogramm die Arbeit - Webinarserie: Fit für Microsoft 365</a:t>
            </a:r>
          </a:p>
        </p:txBody>
      </p:sp>
      <p:sp>
        <p:nvSpPr>
          <p:cNvPr id="13" name="Foliennummernplatzhalter 5">
            <a:extLst>
              <a:ext uri="{FF2B5EF4-FFF2-40B4-BE49-F238E27FC236}">
                <a16:creationId xmlns:a16="http://schemas.microsoft.com/office/drawing/2014/main" id="{F0BB7482-DF04-D045-A470-A6738387504A}"/>
              </a:ext>
            </a:extLst>
          </p:cNvPr>
          <p:cNvSpPr>
            <a:spLocks noGrp="1"/>
          </p:cNvSpPr>
          <p:nvPr>
            <p:ph type="sldNum" sz="quarter" idx="4"/>
          </p:nvPr>
        </p:nvSpPr>
        <p:spPr>
          <a:xfrm>
            <a:off x="11632130" y="6582976"/>
            <a:ext cx="219611" cy="138499"/>
          </a:xfrm>
          <a:prstGeom prst="rect">
            <a:avLst/>
          </a:prstGeom>
        </p:spPr>
        <p:txBody>
          <a:bodyPr vert="horz" wrap="none" lIns="0" tIns="0" rIns="0" bIns="0" rtlCol="0" anchor="b" anchorCtr="0">
            <a:spAutoFit/>
          </a:bodyPr>
          <a:lstStyle>
            <a:lvl1pPr algn="r">
              <a:defRPr sz="900">
                <a:solidFill>
                  <a:schemeClr val="tx1">
                    <a:tint val="75000"/>
                  </a:schemeClr>
                </a:solidFill>
              </a:defRPr>
            </a:lvl1pPr>
          </a:lstStyle>
          <a:p>
            <a:fld id="{15DCD0A5-AC27-7949-B137-E339729CD911}" type="slidenum">
              <a:rPr lang="de-DE" smtClean="0"/>
              <a:pPr/>
              <a:t>‹Nr.›</a:t>
            </a:fld>
            <a:endParaRPr lang="de-DE"/>
          </a:p>
        </p:txBody>
      </p:sp>
      <p:pic>
        <p:nvPicPr>
          <p:cNvPr id="6" name="Grafik 5">
            <a:extLst>
              <a:ext uri="{FF2B5EF4-FFF2-40B4-BE49-F238E27FC236}">
                <a16:creationId xmlns:a16="http://schemas.microsoft.com/office/drawing/2014/main" id="{7F056E2E-00EB-3140-AE9A-A0582B96770D}"/>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673005" y="242165"/>
            <a:ext cx="1159371" cy="337351"/>
          </a:xfrm>
          <a:prstGeom prst="rect">
            <a:avLst/>
          </a:prstGeom>
        </p:spPr>
      </p:pic>
    </p:spTree>
    <p:extLst>
      <p:ext uri="{BB962C8B-B14F-4D97-AF65-F5344CB8AC3E}">
        <p14:creationId xmlns:p14="http://schemas.microsoft.com/office/powerpoint/2010/main" val="16833044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Fullscreen image">
    <p:spTree>
      <p:nvGrpSpPr>
        <p:cNvPr id="1" name=""/>
        <p:cNvGrpSpPr/>
        <p:nvPr/>
      </p:nvGrpSpPr>
      <p:grpSpPr>
        <a:xfrm>
          <a:off x="0" y="0"/>
          <a:ext cx="0" cy="0"/>
          <a:chOff x="0" y="0"/>
          <a:chExt cx="0" cy="0"/>
        </a:xfrm>
      </p:grpSpPr>
      <p:sp>
        <p:nvSpPr>
          <p:cNvPr id="12" name="Fußzeilenplatzhalter 4">
            <a:extLst>
              <a:ext uri="{FF2B5EF4-FFF2-40B4-BE49-F238E27FC236}">
                <a16:creationId xmlns:a16="http://schemas.microsoft.com/office/drawing/2014/main" id="{49BD6EB1-D181-1941-9AC2-81C97740B00F}"/>
              </a:ext>
            </a:extLst>
          </p:cNvPr>
          <p:cNvSpPr>
            <a:spLocks noGrp="1"/>
          </p:cNvSpPr>
          <p:nvPr>
            <p:ph type="ftr" sz="quarter" idx="3"/>
          </p:nvPr>
        </p:nvSpPr>
        <p:spPr>
          <a:xfrm>
            <a:off x="11135792" y="6582976"/>
            <a:ext cx="218008" cy="138499"/>
          </a:xfrm>
          <a:prstGeom prst="rect">
            <a:avLst/>
          </a:prstGeom>
        </p:spPr>
        <p:txBody>
          <a:bodyPr vert="horz" wrap="none" lIns="0" tIns="0" rIns="0" bIns="0" rtlCol="0" anchor="b" anchorCtr="0">
            <a:spAutoFit/>
          </a:bodyPr>
          <a:lstStyle>
            <a:lvl1pPr algn="r">
              <a:defRPr sz="900">
                <a:solidFill>
                  <a:schemeClr val="tx1">
                    <a:tint val="75000"/>
                  </a:schemeClr>
                </a:solidFill>
              </a:defRPr>
            </a:lvl1pPr>
          </a:lstStyle>
          <a:p>
            <a:r>
              <a:rPr lang="de-DE"/>
              <a:t>Outlook: Überlassen Sie dem Mailprogramm die Arbeit - Webinarserie: Fit für Microsoft 365</a:t>
            </a:r>
          </a:p>
        </p:txBody>
      </p:sp>
      <p:sp>
        <p:nvSpPr>
          <p:cNvPr id="13" name="Foliennummernplatzhalter 5">
            <a:extLst>
              <a:ext uri="{FF2B5EF4-FFF2-40B4-BE49-F238E27FC236}">
                <a16:creationId xmlns:a16="http://schemas.microsoft.com/office/drawing/2014/main" id="{F0BB7482-DF04-D045-A470-A6738387504A}"/>
              </a:ext>
            </a:extLst>
          </p:cNvPr>
          <p:cNvSpPr>
            <a:spLocks noGrp="1"/>
          </p:cNvSpPr>
          <p:nvPr>
            <p:ph type="sldNum" sz="quarter" idx="4"/>
          </p:nvPr>
        </p:nvSpPr>
        <p:spPr>
          <a:xfrm>
            <a:off x="11632130" y="6582976"/>
            <a:ext cx="219611" cy="138499"/>
          </a:xfrm>
          <a:prstGeom prst="rect">
            <a:avLst/>
          </a:prstGeom>
        </p:spPr>
        <p:txBody>
          <a:bodyPr vert="horz" wrap="none" lIns="0" tIns="0" rIns="0" bIns="0" rtlCol="0" anchor="b" anchorCtr="0">
            <a:spAutoFit/>
          </a:bodyPr>
          <a:lstStyle>
            <a:lvl1pPr algn="r">
              <a:defRPr sz="900">
                <a:solidFill>
                  <a:schemeClr val="tx1">
                    <a:tint val="75000"/>
                  </a:schemeClr>
                </a:solidFill>
              </a:defRPr>
            </a:lvl1pPr>
          </a:lstStyle>
          <a:p>
            <a:fld id="{15DCD0A5-AC27-7949-B137-E339729CD911}" type="slidenum">
              <a:rPr lang="de-DE" smtClean="0"/>
              <a:pPr/>
              <a:t>‹Nr.›</a:t>
            </a:fld>
            <a:endParaRPr lang="de-DE"/>
          </a:p>
        </p:txBody>
      </p:sp>
      <p:sp>
        <p:nvSpPr>
          <p:cNvPr id="3" name="Bildplatzhalter 2">
            <a:extLst>
              <a:ext uri="{FF2B5EF4-FFF2-40B4-BE49-F238E27FC236}">
                <a16:creationId xmlns:a16="http://schemas.microsoft.com/office/drawing/2014/main" id="{C0B22B33-2471-4745-9EC1-75F77546E192}"/>
              </a:ext>
            </a:extLst>
          </p:cNvPr>
          <p:cNvSpPr>
            <a:spLocks noGrp="1"/>
          </p:cNvSpPr>
          <p:nvPr>
            <p:ph type="pic" sz="quarter" idx="10" hasCustomPrompt="1"/>
          </p:nvPr>
        </p:nvSpPr>
        <p:spPr>
          <a:xfrm>
            <a:off x="0" y="0"/>
            <a:ext cx="12192000" cy="6858000"/>
          </a:xfrm>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6000">
                <a:solidFill>
                  <a:schemeClr val="bg2"/>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PLEASE DROP </a:t>
            </a:r>
            <a:br>
              <a:rPr lang="de-DE"/>
            </a:br>
            <a:r>
              <a:rPr lang="de-DE"/>
              <a:t>IMAGE IN HERE</a:t>
            </a:r>
          </a:p>
        </p:txBody>
      </p:sp>
    </p:spTree>
    <p:extLst>
      <p:ext uri="{BB962C8B-B14F-4D97-AF65-F5344CB8AC3E}">
        <p14:creationId xmlns:p14="http://schemas.microsoft.com/office/powerpoint/2010/main" val="6888300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plitslide righ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D8EF29-8962-D642-BAEE-0DD79C38B1F2}"/>
              </a:ext>
            </a:extLst>
          </p:cNvPr>
          <p:cNvSpPr>
            <a:spLocks noGrp="1"/>
          </p:cNvSpPr>
          <p:nvPr>
            <p:ph type="title" hasCustomPrompt="1"/>
          </p:nvPr>
        </p:nvSpPr>
        <p:spPr>
          <a:xfrm>
            <a:off x="6456040" y="1916834"/>
            <a:ext cx="5415376" cy="830997"/>
          </a:xfrm>
        </p:spPr>
        <p:txBody>
          <a:bodyPr wrap="square" lIns="0" tIns="0" rIns="0" bIns="0" anchor="b" anchorCtr="0">
            <a:spAutoFit/>
          </a:bodyPr>
          <a:lstStyle>
            <a:lvl1pPr>
              <a:defRPr sz="3000" b="1">
                <a:solidFill>
                  <a:schemeClr val="accent3"/>
                </a:solidFill>
              </a:defRPr>
            </a:lvl1pPr>
          </a:lstStyle>
          <a:p>
            <a:r>
              <a:rPr lang="de-DE" err="1"/>
              <a:t>Please</a:t>
            </a:r>
            <a:r>
              <a:rPr lang="de-DE"/>
              <a:t> </a:t>
            </a:r>
            <a:r>
              <a:rPr lang="de-DE" err="1"/>
              <a:t>insert</a:t>
            </a:r>
            <a:r>
              <a:rPr lang="de-DE"/>
              <a:t> </a:t>
            </a:r>
            <a:r>
              <a:rPr lang="de-DE" err="1"/>
              <a:t>lead</a:t>
            </a:r>
            <a:r>
              <a:rPr lang="de-DE"/>
              <a:t> </a:t>
            </a:r>
            <a:r>
              <a:rPr lang="de-DE" err="1"/>
              <a:t>text</a:t>
            </a:r>
            <a:br>
              <a:rPr lang="de-DE"/>
            </a:br>
            <a:r>
              <a:rPr lang="de-DE" err="1"/>
              <a:t>here</a:t>
            </a:r>
            <a:r>
              <a:rPr lang="de-DE"/>
              <a:t> and </a:t>
            </a:r>
            <a:r>
              <a:rPr lang="de-DE" err="1"/>
              <a:t>here</a:t>
            </a:r>
            <a:endParaRPr lang="de-DE"/>
          </a:p>
        </p:txBody>
      </p:sp>
      <p:sp>
        <p:nvSpPr>
          <p:cNvPr id="8" name="Fußzeilenplatzhalter 4">
            <a:extLst>
              <a:ext uri="{FF2B5EF4-FFF2-40B4-BE49-F238E27FC236}">
                <a16:creationId xmlns:a16="http://schemas.microsoft.com/office/drawing/2014/main" id="{59049F0C-AF45-5D4F-B0D3-E6B9F647DFBB}"/>
              </a:ext>
            </a:extLst>
          </p:cNvPr>
          <p:cNvSpPr>
            <a:spLocks noGrp="1"/>
          </p:cNvSpPr>
          <p:nvPr>
            <p:ph type="ftr" sz="quarter" idx="3"/>
          </p:nvPr>
        </p:nvSpPr>
        <p:spPr>
          <a:xfrm>
            <a:off x="11135792" y="6582976"/>
            <a:ext cx="218008" cy="138499"/>
          </a:xfrm>
          <a:prstGeom prst="rect">
            <a:avLst/>
          </a:prstGeom>
        </p:spPr>
        <p:txBody>
          <a:bodyPr vert="horz" wrap="none" lIns="0" tIns="0" rIns="0" bIns="0" rtlCol="0" anchor="b" anchorCtr="0">
            <a:spAutoFit/>
          </a:bodyPr>
          <a:lstStyle>
            <a:lvl1pPr algn="r">
              <a:defRPr sz="900">
                <a:solidFill>
                  <a:schemeClr val="tx1">
                    <a:tint val="75000"/>
                  </a:schemeClr>
                </a:solidFill>
              </a:defRPr>
            </a:lvl1pPr>
          </a:lstStyle>
          <a:p>
            <a:r>
              <a:rPr lang="de-DE"/>
              <a:t>Outlook: Überlassen Sie dem Mailprogramm die Arbeit - Webinarserie: Fit für Microsoft 365</a:t>
            </a:r>
          </a:p>
        </p:txBody>
      </p:sp>
      <p:sp>
        <p:nvSpPr>
          <p:cNvPr id="9" name="Foliennummernplatzhalter 5">
            <a:extLst>
              <a:ext uri="{FF2B5EF4-FFF2-40B4-BE49-F238E27FC236}">
                <a16:creationId xmlns:a16="http://schemas.microsoft.com/office/drawing/2014/main" id="{E7FDB964-01C7-464E-8B51-5747CCFCB27B}"/>
              </a:ext>
            </a:extLst>
          </p:cNvPr>
          <p:cNvSpPr>
            <a:spLocks noGrp="1"/>
          </p:cNvSpPr>
          <p:nvPr>
            <p:ph type="sldNum" sz="quarter" idx="4"/>
          </p:nvPr>
        </p:nvSpPr>
        <p:spPr>
          <a:xfrm>
            <a:off x="11632130" y="6582976"/>
            <a:ext cx="219611" cy="138499"/>
          </a:xfrm>
          <a:prstGeom prst="rect">
            <a:avLst/>
          </a:prstGeom>
        </p:spPr>
        <p:txBody>
          <a:bodyPr vert="horz" wrap="none" lIns="0" tIns="0" rIns="0" bIns="0" rtlCol="0" anchor="b" anchorCtr="0">
            <a:spAutoFit/>
          </a:bodyPr>
          <a:lstStyle>
            <a:lvl1pPr algn="r">
              <a:defRPr sz="900">
                <a:solidFill>
                  <a:schemeClr val="tx1">
                    <a:tint val="75000"/>
                  </a:schemeClr>
                </a:solidFill>
              </a:defRPr>
            </a:lvl1pPr>
          </a:lstStyle>
          <a:p>
            <a:fld id="{15DCD0A5-AC27-7949-B137-E339729CD911}" type="slidenum">
              <a:rPr lang="de-DE" smtClean="0"/>
              <a:pPr/>
              <a:t>‹Nr.›</a:t>
            </a:fld>
            <a:endParaRPr lang="de-DE"/>
          </a:p>
        </p:txBody>
      </p:sp>
      <p:sp>
        <p:nvSpPr>
          <p:cNvPr id="10" name="Bildplatzhalter 3">
            <a:extLst>
              <a:ext uri="{FF2B5EF4-FFF2-40B4-BE49-F238E27FC236}">
                <a16:creationId xmlns:a16="http://schemas.microsoft.com/office/drawing/2014/main" id="{16345485-C7B1-8F45-A838-8E0BAE9FA0C5}"/>
              </a:ext>
            </a:extLst>
          </p:cNvPr>
          <p:cNvSpPr>
            <a:spLocks noGrp="1"/>
          </p:cNvSpPr>
          <p:nvPr>
            <p:ph type="pic" sz="quarter" idx="17" hasCustomPrompt="1"/>
          </p:nvPr>
        </p:nvSpPr>
        <p:spPr>
          <a:xfrm>
            <a:off x="1" y="0"/>
            <a:ext cx="5992812" cy="6858000"/>
          </a:xfrm>
        </p:spPr>
        <p:txBody>
          <a:bodyPr wrap="none" anchor="ct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3000">
                <a:solidFill>
                  <a:schemeClr val="bg2"/>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PLEASE DROP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IMAGE IN HERE</a:t>
            </a:r>
          </a:p>
        </p:txBody>
      </p:sp>
      <p:sp>
        <p:nvSpPr>
          <p:cNvPr id="14" name="Text placeholder - column 1">
            <a:extLst>
              <a:ext uri="{FF2B5EF4-FFF2-40B4-BE49-F238E27FC236}">
                <a16:creationId xmlns:a16="http://schemas.microsoft.com/office/drawing/2014/main" id="{B0420CEF-60E5-6B45-BB1C-6C539C46D953}"/>
              </a:ext>
            </a:extLst>
          </p:cNvPr>
          <p:cNvSpPr>
            <a:spLocks noGrp="1"/>
          </p:cNvSpPr>
          <p:nvPr>
            <p:ph type="body" sz="quarter" idx="16" hasCustomPrompt="1"/>
          </p:nvPr>
        </p:nvSpPr>
        <p:spPr>
          <a:xfrm>
            <a:off x="6902864" y="3212979"/>
            <a:ext cx="4968550" cy="3123024"/>
          </a:xfrm>
        </p:spPr>
        <p:txBody>
          <a:bodyPr lIns="0" tIns="0" rIns="0" bIns="0">
            <a:noAutofit/>
          </a:bodyPr>
          <a:lstStyle>
            <a:lvl1pPr indent="-180000">
              <a:lnSpc>
                <a:spcPct val="150000"/>
              </a:lnSpc>
              <a:spcBef>
                <a:spcPts val="0"/>
              </a:spcBef>
              <a:spcAft>
                <a:spcPts val="600"/>
              </a:spcAft>
              <a:buClr>
                <a:schemeClr val="accent3"/>
              </a:buClr>
              <a:defRPr sz="1200">
                <a:solidFill>
                  <a:schemeClr val="tx1"/>
                </a:solidFill>
              </a:defRPr>
            </a:lvl1pPr>
            <a:lvl2pPr indent="-180000">
              <a:lnSpc>
                <a:spcPct val="150000"/>
              </a:lnSpc>
              <a:spcBef>
                <a:spcPts val="0"/>
              </a:spcBef>
              <a:spcAft>
                <a:spcPts val="600"/>
              </a:spcAft>
              <a:buClr>
                <a:schemeClr val="accent3"/>
              </a:buClr>
              <a:defRPr sz="1200">
                <a:solidFill>
                  <a:schemeClr val="tx1"/>
                </a:solidFill>
              </a:defRPr>
            </a:lvl2pPr>
            <a:lvl3pPr indent="-180000">
              <a:lnSpc>
                <a:spcPct val="150000"/>
              </a:lnSpc>
              <a:spcBef>
                <a:spcPts val="0"/>
              </a:spcBef>
              <a:spcAft>
                <a:spcPts val="600"/>
              </a:spcAft>
              <a:buClr>
                <a:schemeClr val="accent3"/>
              </a:buClr>
              <a:defRPr sz="1200">
                <a:solidFill>
                  <a:schemeClr val="tx1"/>
                </a:solidFill>
              </a:defRPr>
            </a:lvl3pPr>
            <a:lvl4pPr>
              <a:defRPr>
                <a:solidFill>
                  <a:schemeClr val="accent1"/>
                </a:solidFill>
              </a:defRPr>
            </a:lvl4pPr>
            <a:lvl5pPr>
              <a:defRPr>
                <a:solidFill>
                  <a:schemeClr val="accent1"/>
                </a:solidFill>
              </a:defRPr>
            </a:lvl5pPr>
          </a:lstStyle>
          <a:p>
            <a:pPr lvl="0"/>
            <a:r>
              <a:rPr lang="en-US" noProof="0"/>
              <a:t>First level</a:t>
            </a:r>
          </a:p>
          <a:p>
            <a:pPr lvl="1"/>
            <a:r>
              <a:rPr lang="en-US"/>
              <a:t>Second level</a:t>
            </a:r>
          </a:p>
          <a:p>
            <a:pPr lvl="2"/>
            <a:r>
              <a:rPr lang="en-US"/>
              <a:t>Third level</a:t>
            </a:r>
          </a:p>
        </p:txBody>
      </p:sp>
      <p:sp>
        <p:nvSpPr>
          <p:cNvPr id="20" name="Textplatzhalter 8">
            <a:extLst>
              <a:ext uri="{FF2B5EF4-FFF2-40B4-BE49-F238E27FC236}">
                <a16:creationId xmlns:a16="http://schemas.microsoft.com/office/drawing/2014/main" id="{C54EC218-7C52-1641-ABDE-0B0AB58828C9}"/>
              </a:ext>
            </a:extLst>
          </p:cNvPr>
          <p:cNvSpPr>
            <a:spLocks noGrp="1"/>
          </p:cNvSpPr>
          <p:nvPr>
            <p:ph type="body" sz="quarter" idx="22" hasCustomPrompt="1"/>
          </p:nvPr>
        </p:nvSpPr>
        <p:spPr>
          <a:xfrm>
            <a:off x="6456040" y="266282"/>
            <a:ext cx="1723292" cy="124650"/>
          </a:xfrm>
        </p:spPr>
        <p:txBody>
          <a:bodyPr wrap="square" lIns="0" tIns="0" rIns="0" bIns="0" anchor="t" anchorCtr="0">
            <a:spAutoFit/>
          </a:bodyPr>
          <a:lstStyle>
            <a:lvl1pPr marL="0" indent="0" algn="l">
              <a:buNone/>
              <a:defRPr sz="900">
                <a:solidFill>
                  <a:schemeClr val="accent1"/>
                </a:solidFill>
              </a:defRPr>
            </a:lvl1pPr>
          </a:lstStyle>
          <a:p>
            <a:pPr lvl="0"/>
            <a:r>
              <a:rPr lang="de-DE"/>
              <a:t>Chapter</a:t>
            </a:r>
          </a:p>
        </p:txBody>
      </p:sp>
      <p:sp>
        <p:nvSpPr>
          <p:cNvPr id="15" name="Rechteck 14">
            <a:extLst>
              <a:ext uri="{FF2B5EF4-FFF2-40B4-BE49-F238E27FC236}">
                <a16:creationId xmlns:a16="http://schemas.microsoft.com/office/drawing/2014/main" id="{E1BEE1FC-8CF0-D449-86DD-3AD21E20D8AE}"/>
              </a:ext>
            </a:extLst>
          </p:cNvPr>
          <p:cNvSpPr/>
          <p:nvPr userDrawn="1"/>
        </p:nvSpPr>
        <p:spPr>
          <a:xfrm>
            <a:off x="5999545" y="2367862"/>
            <a:ext cx="109959" cy="3799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Bildplatzhalter 16">
            <a:extLst>
              <a:ext uri="{FF2B5EF4-FFF2-40B4-BE49-F238E27FC236}">
                <a16:creationId xmlns:a16="http://schemas.microsoft.com/office/drawing/2014/main" id="{1F2E81F3-2179-4944-B0BA-1CB61CACD4D6}"/>
              </a:ext>
            </a:extLst>
          </p:cNvPr>
          <p:cNvSpPr>
            <a:spLocks noGrp="1"/>
          </p:cNvSpPr>
          <p:nvPr>
            <p:ph type="pic" sz="quarter" idx="23" hasCustomPrompt="1"/>
          </p:nvPr>
        </p:nvSpPr>
        <p:spPr>
          <a:xfrm>
            <a:off x="10679036" y="857158"/>
            <a:ext cx="1172704" cy="564842"/>
          </a:xfrm>
        </p:spPr>
        <p:txBody>
          <a:bodyPr anchor="ctr">
            <a:normAutofit/>
          </a:bodyPr>
          <a:lstStyle>
            <a:lvl1pPr marL="0" indent="0" algn="ctr">
              <a:buNone/>
              <a:defRPr sz="1200">
                <a:solidFill>
                  <a:schemeClr val="bg2"/>
                </a:solidFill>
              </a:defRPr>
            </a:lvl1pPr>
          </a:lstStyle>
          <a:p>
            <a:r>
              <a:rPr lang="de-DE"/>
              <a:t>CUSTOMER LOGO</a:t>
            </a:r>
          </a:p>
        </p:txBody>
      </p:sp>
      <p:pic>
        <p:nvPicPr>
          <p:cNvPr id="13" name="Grafik 12">
            <a:extLst>
              <a:ext uri="{FF2B5EF4-FFF2-40B4-BE49-F238E27FC236}">
                <a16:creationId xmlns:a16="http://schemas.microsoft.com/office/drawing/2014/main" id="{1027EC86-905A-E644-92AB-9EFB9B3D54A6}"/>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673005" y="242165"/>
            <a:ext cx="1159371" cy="337351"/>
          </a:xfrm>
          <a:prstGeom prst="rect">
            <a:avLst/>
          </a:prstGeom>
        </p:spPr>
      </p:pic>
    </p:spTree>
    <p:extLst>
      <p:ext uri="{BB962C8B-B14F-4D97-AF65-F5344CB8AC3E}">
        <p14:creationId xmlns:p14="http://schemas.microsoft.com/office/powerpoint/2010/main" val="42225298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plitslide le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D8EF29-8962-D642-BAEE-0DD79C38B1F2}"/>
              </a:ext>
            </a:extLst>
          </p:cNvPr>
          <p:cNvSpPr>
            <a:spLocks noGrp="1"/>
          </p:cNvSpPr>
          <p:nvPr>
            <p:ph type="title" hasCustomPrompt="1"/>
          </p:nvPr>
        </p:nvSpPr>
        <p:spPr>
          <a:xfrm>
            <a:off x="336322" y="1916832"/>
            <a:ext cx="5543654" cy="830997"/>
          </a:xfrm>
        </p:spPr>
        <p:txBody>
          <a:bodyPr wrap="square" lIns="0" tIns="0" rIns="0" bIns="0" anchor="b" anchorCtr="0">
            <a:spAutoFit/>
          </a:bodyPr>
          <a:lstStyle>
            <a:lvl1pPr>
              <a:defRPr sz="3000" b="1">
                <a:solidFill>
                  <a:schemeClr val="accent3"/>
                </a:solidFill>
              </a:defRPr>
            </a:lvl1pPr>
          </a:lstStyle>
          <a:p>
            <a:r>
              <a:rPr lang="de-DE" err="1"/>
              <a:t>Please</a:t>
            </a:r>
            <a:r>
              <a:rPr lang="de-DE"/>
              <a:t> </a:t>
            </a:r>
            <a:r>
              <a:rPr lang="de-DE" err="1"/>
              <a:t>insert</a:t>
            </a:r>
            <a:r>
              <a:rPr lang="de-DE"/>
              <a:t> </a:t>
            </a:r>
            <a:r>
              <a:rPr lang="de-DE" err="1"/>
              <a:t>lead</a:t>
            </a:r>
            <a:r>
              <a:rPr lang="de-DE"/>
              <a:t> </a:t>
            </a:r>
            <a:r>
              <a:rPr lang="de-DE" err="1"/>
              <a:t>text</a:t>
            </a:r>
            <a:br>
              <a:rPr lang="de-DE"/>
            </a:br>
            <a:r>
              <a:rPr lang="de-DE" err="1"/>
              <a:t>here</a:t>
            </a:r>
            <a:r>
              <a:rPr lang="de-DE"/>
              <a:t> </a:t>
            </a:r>
            <a:r>
              <a:rPr lang="de-DE" err="1"/>
              <a:t>and</a:t>
            </a:r>
            <a:r>
              <a:rPr lang="de-DE"/>
              <a:t> </a:t>
            </a:r>
            <a:r>
              <a:rPr lang="de-DE" err="1"/>
              <a:t>here</a:t>
            </a:r>
            <a:endParaRPr lang="de-DE"/>
          </a:p>
        </p:txBody>
      </p:sp>
      <p:sp>
        <p:nvSpPr>
          <p:cNvPr id="8" name="Fußzeilenplatzhalter 4">
            <a:extLst>
              <a:ext uri="{FF2B5EF4-FFF2-40B4-BE49-F238E27FC236}">
                <a16:creationId xmlns:a16="http://schemas.microsoft.com/office/drawing/2014/main" id="{59049F0C-AF45-5D4F-B0D3-E6B9F647DFBB}"/>
              </a:ext>
            </a:extLst>
          </p:cNvPr>
          <p:cNvSpPr>
            <a:spLocks noGrp="1"/>
          </p:cNvSpPr>
          <p:nvPr>
            <p:ph type="ftr" sz="quarter" idx="3"/>
          </p:nvPr>
        </p:nvSpPr>
        <p:spPr>
          <a:xfrm>
            <a:off x="11135792" y="6582976"/>
            <a:ext cx="218008" cy="138499"/>
          </a:xfrm>
          <a:prstGeom prst="rect">
            <a:avLst/>
          </a:prstGeom>
        </p:spPr>
        <p:txBody>
          <a:bodyPr vert="horz" wrap="none" lIns="0" tIns="0" rIns="0" bIns="0" rtlCol="0" anchor="b" anchorCtr="0">
            <a:spAutoFit/>
          </a:bodyPr>
          <a:lstStyle>
            <a:lvl1pPr algn="r">
              <a:defRPr sz="900">
                <a:solidFill>
                  <a:schemeClr val="tx1">
                    <a:tint val="75000"/>
                  </a:schemeClr>
                </a:solidFill>
              </a:defRPr>
            </a:lvl1pPr>
          </a:lstStyle>
          <a:p>
            <a:r>
              <a:rPr lang="de-DE"/>
              <a:t>Outlook: Überlassen Sie dem Mailprogramm die Arbeit - Webinarserie: Fit für Microsoft 365</a:t>
            </a:r>
          </a:p>
        </p:txBody>
      </p:sp>
      <p:sp>
        <p:nvSpPr>
          <p:cNvPr id="9" name="Foliennummernplatzhalter 5">
            <a:extLst>
              <a:ext uri="{FF2B5EF4-FFF2-40B4-BE49-F238E27FC236}">
                <a16:creationId xmlns:a16="http://schemas.microsoft.com/office/drawing/2014/main" id="{E7FDB964-01C7-464E-8B51-5747CCFCB27B}"/>
              </a:ext>
            </a:extLst>
          </p:cNvPr>
          <p:cNvSpPr>
            <a:spLocks noGrp="1"/>
          </p:cNvSpPr>
          <p:nvPr>
            <p:ph type="sldNum" sz="quarter" idx="4"/>
          </p:nvPr>
        </p:nvSpPr>
        <p:spPr>
          <a:xfrm>
            <a:off x="11632130" y="6582976"/>
            <a:ext cx="219611" cy="138499"/>
          </a:xfrm>
          <a:prstGeom prst="rect">
            <a:avLst/>
          </a:prstGeom>
        </p:spPr>
        <p:txBody>
          <a:bodyPr vert="horz" wrap="none" lIns="0" tIns="0" rIns="0" bIns="0" rtlCol="0" anchor="b" anchorCtr="0">
            <a:spAutoFit/>
          </a:bodyPr>
          <a:lstStyle>
            <a:lvl1pPr algn="r">
              <a:defRPr sz="900">
                <a:solidFill>
                  <a:schemeClr val="tx1">
                    <a:tint val="75000"/>
                  </a:schemeClr>
                </a:solidFill>
              </a:defRPr>
            </a:lvl1pPr>
          </a:lstStyle>
          <a:p>
            <a:fld id="{15DCD0A5-AC27-7949-B137-E339729CD911}" type="slidenum">
              <a:rPr lang="de-DE" smtClean="0"/>
              <a:pPr/>
              <a:t>‹Nr.›</a:t>
            </a:fld>
            <a:endParaRPr lang="de-DE"/>
          </a:p>
        </p:txBody>
      </p:sp>
      <p:sp>
        <p:nvSpPr>
          <p:cNvPr id="10" name="Bildplatzhalter 3">
            <a:extLst>
              <a:ext uri="{FF2B5EF4-FFF2-40B4-BE49-F238E27FC236}">
                <a16:creationId xmlns:a16="http://schemas.microsoft.com/office/drawing/2014/main" id="{16345485-C7B1-8F45-A838-8E0BAE9FA0C5}"/>
              </a:ext>
            </a:extLst>
          </p:cNvPr>
          <p:cNvSpPr>
            <a:spLocks noGrp="1"/>
          </p:cNvSpPr>
          <p:nvPr>
            <p:ph type="pic" sz="quarter" idx="17" hasCustomPrompt="1"/>
          </p:nvPr>
        </p:nvSpPr>
        <p:spPr>
          <a:xfrm>
            <a:off x="6199188" y="0"/>
            <a:ext cx="5992812" cy="6858000"/>
          </a:xfrm>
        </p:spPr>
        <p:txBody>
          <a:bodyPr wrap="none" anchor="ct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3000">
                <a:solidFill>
                  <a:schemeClr val="bg2"/>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PLEASE DROP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IMAGE IN HERE</a:t>
            </a:r>
          </a:p>
        </p:txBody>
      </p:sp>
      <p:sp>
        <p:nvSpPr>
          <p:cNvPr id="14" name="Text placeholder - column 1">
            <a:extLst>
              <a:ext uri="{FF2B5EF4-FFF2-40B4-BE49-F238E27FC236}">
                <a16:creationId xmlns:a16="http://schemas.microsoft.com/office/drawing/2014/main" id="{5A127D95-2ABD-7944-8845-2C0B1298F866}"/>
              </a:ext>
            </a:extLst>
          </p:cNvPr>
          <p:cNvSpPr>
            <a:spLocks noGrp="1"/>
          </p:cNvSpPr>
          <p:nvPr>
            <p:ph type="body" sz="quarter" idx="16" hasCustomPrompt="1"/>
          </p:nvPr>
        </p:nvSpPr>
        <p:spPr>
          <a:xfrm>
            <a:off x="902562" y="3212979"/>
            <a:ext cx="4968550" cy="3123024"/>
          </a:xfrm>
        </p:spPr>
        <p:txBody>
          <a:bodyPr lIns="0" tIns="0" rIns="0" bIns="0">
            <a:noAutofit/>
          </a:bodyPr>
          <a:lstStyle>
            <a:lvl1pPr indent="-180000">
              <a:lnSpc>
                <a:spcPct val="150000"/>
              </a:lnSpc>
              <a:spcBef>
                <a:spcPts val="0"/>
              </a:spcBef>
              <a:spcAft>
                <a:spcPts val="600"/>
              </a:spcAft>
              <a:buClr>
                <a:schemeClr val="accent3"/>
              </a:buClr>
              <a:defRPr sz="1200">
                <a:solidFill>
                  <a:schemeClr val="tx1"/>
                </a:solidFill>
              </a:defRPr>
            </a:lvl1pPr>
            <a:lvl2pPr indent="-180000">
              <a:lnSpc>
                <a:spcPct val="150000"/>
              </a:lnSpc>
              <a:spcBef>
                <a:spcPts val="0"/>
              </a:spcBef>
              <a:spcAft>
                <a:spcPts val="600"/>
              </a:spcAft>
              <a:buClr>
                <a:schemeClr val="accent3"/>
              </a:buClr>
              <a:defRPr sz="1200">
                <a:solidFill>
                  <a:schemeClr val="tx1"/>
                </a:solidFill>
              </a:defRPr>
            </a:lvl2pPr>
            <a:lvl3pPr indent="-180000">
              <a:lnSpc>
                <a:spcPct val="150000"/>
              </a:lnSpc>
              <a:spcBef>
                <a:spcPts val="0"/>
              </a:spcBef>
              <a:spcAft>
                <a:spcPts val="600"/>
              </a:spcAft>
              <a:buClr>
                <a:schemeClr val="accent3"/>
              </a:buClr>
              <a:defRPr sz="1200">
                <a:solidFill>
                  <a:schemeClr val="tx1"/>
                </a:solidFill>
              </a:defRPr>
            </a:lvl3pPr>
            <a:lvl4pPr>
              <a:defRPr>
                <a:solidFill>
                  <a:schemeClr val="accent1"/>
                </a:solidFill>
              </a:defRPr>
            </a:lvl4pPr>
            <a:lvl5pPr>
              <a:defRPr>
                <a:solidFill>
                  <a:schemeClr val="accent1"/>
                </a:solidFill>
              </a:defRPr>
            </a:lvl5pPr>
          </a:lstStyle>
          <a:p>
            <a:pPr lvl="0"/>
            <a:r>
              <a:rPr lang="en-US" noProof="0"/>
              <a:t>First level</a:t>
            </a:r>
          </a:p>
          <a:p>
            <a:pPr lvl="1"/>
            <a:r>
              <a:rPr lang="en-US"/>
              <a:t>Second level</a:t>
            </a:r>
          </a:p>
          <a:p>
            <a:pPr lvl="2"/>
            <a:r>
              <a:rPr lang="en-US"/>
              <a:t>Third level</a:t>
            </a:r>
          </a:p>
        </p:txBody>
      </p:sp>
      <p:sp>
        <p:nvSpPr>
          <p:cNvPr id="17" name="Textplatzhalter 8">
            <a:extLst>
              <a:ext uri="{FF2B5EF4-FFF2-40B4-BE49-F238E27FC236}">
                <a16:creationId xmlns:a16="http://schemas.microsoft.com/office/drawing/2014/main" id="{B46C1B14-7D5D-3042-BB2E-9046ECE256A9}"/>
              </a:ext>
            </a:extLst>
          </p:cNvPr>
          <p:cNvSpPr>
            <a:spLocks noGrp="1"/>
          </p:cNvSpPr>
          <p:nvPr>
            <p:ph type="body" sz="quarter" idx="22" hasCustomPrompt="1"/>
          </p:nvPr>
        </p:nvSpPr>
        <p:spPr>
          <a:xfrm>
            <a:off x="336320" y="266282"/>
            <a:ext cx="1723292" cy="124650"/>
          </a:xfrm>
        </p:spPr>
        <p:txBody>
          <a:bodyPr wrap="square" lIns="0" tIns="0" rIns="0" bIns="0" anchor="t" anchorCtr="0">
            <a:spAutoFit/>
          </a:bodyPr>
          <a:lstStyle>
            <a:lvl1pPr marL="0" indent="0" algn="l">
              <a:buNone/>
              <a:defRPr sz="900">
                <a:solidFill>
                  <a:schemeClr val="accent1"/>
                </a:solidFill>
              </a:defRPr>
            </a:lvl1pPr>
          </a:lstStyle>
          <a:p>
            <a:pPr lvl="0"/>
            <a:r>
              <a:rPr lang="de-DE"/>
              <a:t>Chapter</a:t>
            </a:r>
          </a:p>
        </p:txBody>
      </p:sp>
      <p:sp>
        <p:nvSpPr>
          <p:cNvPr id="21" name="Bildplatzhalter 16">
            <a:extLst>
              <a:ext uri="{FF2B5EF4-FFF2-40B4-BE49-F238E27FC236}">
                <a16:creationId xmlns:a16="http://schemas.microsoft.com/office/drawing/2014/main" id="{52120BEA-2130-7B49-B23A-23720A6BFE0A}"/>
              </a:ext>
            </a:extLst>
          </p:cNvPr>
          <p:cNvSpPr>
            <a:spLocks noGrp="1"/>
          </p:cNvSpPr>
          <p:nvPr>
            <p:ph type="pic" sz="quarter" idx="23" hasCustomPrompt="1"/>
          </p:nvPr>
        </p:nvSpPr>
        <p:spPr>
          <a:xfrm>
            <a:off x="336320" y="857158"/>
            <a:ext cx="1172704" cy="564842"/>
          </a:xfrm>
        </p:spPr>
        <p:txBody>
          <a:bodyPr anchor="ctr">
            <a:normAutofit/>
          </a:bodyPr>
          <a:lstStyle>
            <a:lvl1pPr marL="0" indent="0" algn="ctr">
              <a:buNone/>
              <a:defRPr sz="1200">
                <a:solidFill>
                  <a:schemeClr val="bg2"/>
                </a:solidFill>
              </a:defRPr>
            </a:lvl1pPr>
          </a:lstStyle>
          <a:p>
            <a:r>
              <a:rPr lang="de-DE"/>
              <a:t>CUSTOMER LOGO</a:t>
            </a:r>
          </a:p>
        </p:txBody>
      </p:sp>
      <p:sp>
        <p:nvSpPr>
          <p:cNvPr id="12" name="Rechteck 11">
            <a:extLst>
              <a:ext uri="{FF2B5EF4-FFF2-40B4-BE49-F238E27FC236}">
                <a16:creationId xmlns:a16="http://schemas.microsoft.com/office/drawing/2014/main" id="{B04DC1C1-92FB-1D48-9DC5-1949147EB4DD}"/>
              </a:ext>
            </a:extLst>
          </p:cNvPr>
          <p:cNvSpPr/>
          <p:nvPr userDrawn="1"/>
        </p:nvSpPr>
        <p:spPr>
          <a:xfrm>
            <a:off x="0" y="2367862"/>
            <a:ext cx="109959" cy="3799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4135082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Customer">
    <p:bg>
      <p:bgPr>
        <a:solidFill>
          <a:schemeClr val="accent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FD7EF27-69D2-DD49-ACED-A2A929C32BB7}"/>
              </a:ext>
            </a:extLst>
          </p:cNvPr>
          <p:cNvSpPr>
            <a:spLocks noGrp="1"/>
          </p:cNvSpPr>
          <p:nvPr>
            <p:ph type="ctrTitle" hasCustomPrompt="1"/>
          </p:nvPr>
        </p:nvSpPr>
        <p:spPr>
          <a:xfrm>
            <a:off x="1085655" y="1847970"/>
            <a:ext cx="6234481" cy="1661993"/>
          </a:xfrm>
        </p:spPr>
        <p:txBody>
          <a:bodyPr wrap="square" lIns="0" tIns="0" rIns="0" bIns="0" anchor="b">
            <a:spAutoFit/>
          </a:bodyPr>
          <a:lstStyle>
            <a:lvl1pPr algn="l">
              <a:defRPr sz="6000" b="1" baseline="0">
                <a:solidFill>
                  <a:schemeClr val="bg1"/>
                </a:solidFill>
              </a:defRPr>
            </a:lvl1pPr>
          </a:lstStyle>
          <a:p>
            <a:r>
              <a:rPr lang="de-DE"/>
              <a:t>Insert title </a:t>
            </a:r>
            <a:br>
              <a:rPr lang="de-DE"/>
            </a:br>
            <a:r>
              <a:rPr lang="de-DE"/>
              <a:t>max. 2 </a:t>
            </a:r>
            <a:r>
              <a:rPr lang="de-DE" err="1"/>
              <a:t>rows</a:t>
            </a:r>
            <a:endParaRPr lang="de-DE"/>
          </a:p>
        </p:txBody>
      </p:sp>
      <p:sp>
        <p:nvSpPr>
          <p:cNvPr id="3" name="Untertitel 2">
            <a:extLst>
              <a:ext uri="{FF2B5EF4-FFF2-40B4-BE49-F238E27FC236}">
                <a16:creationId xmlns:a16="http://schemas.microsoft.com/office/drawing/2014/main" id="{1EBD0F78-A413-934F-BE26-06B0B07D8B93}"/>
              </a:ext>
            </a:extLst>
          </p:cNvPr>
          <p:cNvSpPr>
            <a:spLocks noGrp="1"/>
          </p:cNvSpPr>
          <p:nvPr>
            <p:ph type="subTitle" idx="1" hasCustomPrompt="1"/>
          </p:nvPr>
        </p:nvSpPr>
        <p:spPr>
          <a:xfrm>
            <a:off x="1085655" y="3602038"/>
            <a:ext cx="6234481" cy="307777"/>
          </a:xfrm>
        </p:spPr>
        <p:txBody>
          <a:bodyPr wrap="square" lIns="0" tIns="0" rIns="0" bIns="0">
            <a:spAutoFit/>
          </a:bodyPr>
          <a:lstStyle>
            <a:lvl1pPr marL="0" indent="0" algn="l">
              <a:lnSpc>
                <a:spcPct val="100000"/>
              </a:lnSpc>
              <a:spcBef>
                <a:spcPts val="500"/>
              </a:spcBef>
              <a:buNone/>
              <a:defRPr sz="2000" baseline="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Insert </a:t>
            </a:r>
            <a:r>
              <a:rPr lang="de-DE" err="1"/>
              <a:t>lead</a:t>
            </a:r>
            <a:r>
              <a:rPr lang="de-DE"/>
              <a:t> </a:t>
            </a:r>
            <a:r>
              <a:rPr lang="de-DE" err="1"/>
              <a:t>text</a:t>
            </a:r>
            <a:r>
              <a:rPr lang="de-DE"/>
              <a:t> max. 2 </a:t>
            </a:r>
            <a:r>
              <a:rPr lang="de-DE" err="1"/>
              <a:t>rows</a:t>
            </a:r>
            <a:endParaRPr lang="de-DE"/>
          </a:p>
        </p:txBody>
      </p:sp>
      <p:sp>
        <p:nvSpPr>
          <p:cNvPr id="22" name="Textfeld 21">
            <a:extLst>
              <a:ext uri="{FF2B5EF4-FFF2-40B4-BE49-F238E27FC236}">
                <a16:creationId xmlns:a16="http://schemas.microsoft.com/office/drawing/2014/main" id="{68BE79EA-B6F7-DD42-A73F-8B7FA40C73F2}"/>
              </a:ext>
            </a:extLst>
          </p:cNvPr>
          <p:cNvSpPr txBox="1"/>
          <p:nvPr userDrawn="1"/>
        </p:nvSpPr>
        <p:spPr>
          <a:xfrm>
            <a:off x="1080448" y="4908649"/>
            <a:ext cx="671102" cy="184666"/>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a:solidFill>
                  <a:schemeClr val="bg1"/>
                </a:solidFill>
              </a:rPr>
              <a:t>Speaker:</a:t>
            </a:r>
          </a:p>
        </p:txBody>
      </p:sp>
      <p:sp>
        <p:nvSpPr>
          <p:cNvPr id="23" name="Textplatzhalter 74">
            <a:extLst>
              <a:ext uri="{FF2B5EF4-FFF2-40B4-BE49-F238E27FC236}">
                <a16:creationId xmlns:a16="http://schemas.microsoft.com/office/drawing/2014/main" id="{74B466C3-5151-1846-B8CD-80B3F6213818}"/>
              </a:ext>
            </a:extLst>
          </p:cNvPr>
          <p:cNvSpPr>
            <a:spLocks noGrp="1"/>
          </p:cNvSpPr>
          <p:nvPr>
            <p:ph type="body" sz="quarter" idx="19" hasCustomPrompt="1"/>
          </p:nvPr>
        </p:nvSpPr>
        <p:spPr>
          <a:xfrm>
            <a:off x="1785147" y="4927116"/>
            <a:ext cx="1684598" cy="166199"/>
          </a:xfrm>
        </p:spPr>
        <p:txBody>
          <a:bodyPr wrap="square" lIns="0" tIns="0" rIns="0" bIns="0" anchor="ctr" anchorCtr="0">
            <a:spAutoFit/>
          </a:bodyPr>
          <a:lstStyle>
            <a:lvl1pPr marL="0" indent="0">
              <a:buNone/>
              <a:defRPr sz="1200">
                <a:solidFill>
                  <a:schemeClr val="bg1"/>
                </a:solidFill>
              </a:defRPr>
            </a:lvl1pPr>
          </a:lstStyle>
          <a:p>
            <a:pPr lvl="0"/>
            <a:r>
              <a:rPr lang="de-DE" err="1"/>
              <a:t>Speaker´s</a:t>
            </a:r>
            <a:r>
              <a:rPr lang="de-DE"/>
              <a:t> </a:t>
            </a:r>
            <a:r>
              <a:rPr lang="de-DE" err="1"/>
              <a:t>name</a:t>
            </a:r>
            <a:endParaRPr lang="de-DE"/>
          </a:p>
        </p:txBody>
      </p:sp>
      <p:sp>
        <p:nvSpPr>
          <p:cNvPr id="25" name="Textplatzhalter 74">
            <a:extLst>
              <a:ext uri="{FF2B5EF4-FFF2-40B4-BE49-F238E27FC236}">
                <a16:creationId xmlns:a16="http://schemas.microsoft.com/office/drawing/2014/main" id="{0CC45D1E-1C60-0C4A-AC88-64B8974A8C90}"/>
              </a:ext>
            </a:extLst>
          </p:cNvPr>
          <p:cNvSpPr>
            <a:spLocks noGrp="1"/>
          </p:cNvSpPr>
          <p:nvPr>
            <p:ph type="body" sz="quarter" idx="20" hasCustomPrompt="1"/>
          </p:nvPr>
        </p:nvSpPr>
        <p:spPr>
          <a:xfrm>
            <a:off x="1785147" y="5229200"/>
            <a:ext cx="1684598" cy="166199"/>
          </a:xfrm>
        </p:spPr>
        <p:txBody>
          <a:bodyPr wrap="square" lIns="0" tIns="0" rIns="0" bIns="0" anchor="ctr" anchorCtr="0">
            <a:spAutoFit/>
          </a:bodyPr>
          <a:lstStyle>
            <a:lvl1pPr marL="0" indent="0">
              <a:buNone/>
              <a:defRPr sz="1200">
                <a:solidFill>
                  <a:schemeClr val="bg1"/>
                </a:solidFill>
              </a:defRPr>
            </a:lvl1pPr>
          </a:lstStyle>
          <a:p>
            <a:pPr lvl="0"/>
            <a:r>
              <a:rPr lang="de-DE"/>
              <a:t>XX.XX.XXXX</a:t>
            </a:r>
          </a:p>
        </p:txBody>
      </p:sp>
      <p:sp>
        <p:nvSpPr>
          <p:cNvPr id="26" name="Textfeld 25">
            <a:extLst>
              <a:ext uri="{FF2B5EF4-FFF2-40B4-BE49-F238E27FC236}">
                <a16:creationId xmlns:a16="http://schemas.microsoft.com/office/drawing/2014/main" id="{955BA902-70F9-7C42-8533-76B943857A10}"/>
              </a:ext>
            </a:extLst>
          </p:cNvPr>
          <p:cNvSpPr txBox="1"/>
          <p:nvPr userDrawn="1"/>
        </p:nvSpPr>
        <p:spPr>
          <a:xfrm>
            <a:off x="1080448" y="5219966"/>
            <a:ext cx="567573" cy="184666"/>
          </a:xfrm>
          <a:prstGeom prst="rect">
            <a:avLst/>
          </a:prstGeom>
          <a:noFill/>
        </p:spPr>
        <p:txBody>
          <a:bodyPr wrap="square" lIns="0" tIns="0" rIns="0" b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200">
                <a:solidFill>
                  <a:schemeClr val="bg1"/>
                </a:solidFill>
              </a:rPr>
              <a:t>Date:</a:t>
            </a:r>
          </a:p>
        </p:txBody>
      </p:sp>
      <p:sp>
        <p:nvSpPr>
          <p:cNvPr id="18" name="Rechteck 17">
            <a:extLst>
              <a:ext uri="{FF2B5EF4-FFF2-40B4-BE49-F238E27FC236}">
                <a16:creationId xmlns:a16="http://schemas.microsoft.com/office/drawing/2014/main" id="{F1959C2F-2B5F-9D41-ADD2-C62B0574B352}"/>
              </a:ext>
            </a:extLst>
          </p:cNvPr>
          <p:cNvSpPr/>
          <p:nvPr userDrawn="1"/>
        </p:nvSpPr>
        <p:spPr>
          <a:xfrm>
            <a:off x="0" y="2944414"/>
            <a:ext cx="109959" cy="3799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6" name="Rechteck 35">
            <a:extLst>
              <a:ext uri="{FF2B5EF4-FFF2-40B4-BE49-F238E27FC236}">
                <a16:creationId xmlns:a16="http://schemas.microsoft.com/office/drawing/2014/main" id="{41BDA112-E0B7-3149-91D3-D45FD8F1D417}"/>
              </a:ext>
            </a:extLst>
          </p:cNvPr>
          <p:cNvSpPr/>
          <p:nvPr userDrawn="1"/>
        </p:nvSpPr>
        <p:spPr>
          <a:xfrm>
            <a:off x="5561634" y="6083330"/>
            <a:ext cx="1758501" cy="77467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Bildplatzhalter 16">
            <a:extLst>
              <a:ext uri="{FF2B5EF4-FFF2-40B4-BE49-F238E27FC236}">
                <a16:creationId xmlns:a16="http://schemas.microsoft.com/office/drawing/2014/main" id="{99D7AFEE-4272-7A49-A730-E81453FC0EEF}"/>
              </a:ext>
            </a:extLst>
          </p:cNvPr>
          <p:cNvSpPr>
            <a:spLocks noGrp="1"/>
          </p:cNvSpPr>
          <p:nvPr>
            <p:ph type="pic" sz="quarter" idx="24" hasCustomPrompt="1"/>
          </p:nvPr>
        </p:nvSpPr>
        <p:spPr>
          <a:xfrm>
            <a:off x="7886232" y="1844019"/>
            <a:ext cx="3414708" cy="2065796"/>
          </a:xfrm>
        </p:spPr>
        <p:txBody>
          <a:bodyPr anchor="ctr">
            <a:normAutofit/>
          </a:bodyPr>
          <a:lstStyle>
            <a:lvl1pPr marL="0" indent="0" algn="ctr">
              <a:buNone/>
              <a:defRPr sz="1200">
                <a:solidFill>
                  <a:schemeClr val="bg2"/>
                </a:solidFill>
                <a:latin typeface="Segoe UI" panose="020B0502040204020203" pitchFamily="34" charset="0"/>
                <a:cs typeface="Segoe UI" panose="020B0502040204020203" pitchFamily="34" charset="0"/>
              </a:defRPr>
            </a:lvl1pPr>
          </a:lstStyle>
          <a:p>
            <a:r>
              <a:rPr lang="de-DE"/>
              <a:t>CUSTOMER LOGO</a:t>
            </a:r>
          </a:p>
        </p:txBody>
      </p:sp>
      <p:sp>
        <p:nvSpPr>
          <p:cNvPr id="15" name="Rechteck 14">
            <a:extLst>
              <a:ext uri="{FF2B5EF4-FFF2-40B4-BE49-F238E27FC236}">
                <a16:creationId xmlns:a16="http://schemas.microsoft.com/office/drawing/2014/main" id="{D804DDB6-FB12-6E42-8E5A-167C597A0C1F}"/>
              </a:ext>
            </a:extLst>
          </p:cNvPr>
          <p:cNvSpPr/>
          <p:nvPr userDrawn="1"/>
        </p:nvSpPr>
        <p:spPr>
          <a:xfrm>
            <a:off x="7552036" y="5404632"/>
            <a:ext cx="1758501" cy="14533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Rechteck 15">
            <a:extLst>
              <a:ext uri="{FF2B5EF4-FFF2-40B4-BE49-F238E27FC236}">
                <a16:creationId xmlns:a16="http://schemas.microsoft.com/office/drawing/2014/main" id="{B442754D-962C-8146-9EC9-EDB8980F2D7B}"/>
              </a:ext>
            </a:extLst>
          </p:cNvPr>
          <p:cNvSpPr/>
          <p:nvPr userDrawn="1"/>
        </p:nvSpPr>
        <p:spPr>
          <a:xfrm>
            <a:off x="9542439" y="4589362"/>
            <a:ext cx="1758501" cy="226863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9" name="Grafik 18">
            <a:extLst>
              <a:ext uri="{FF2B5EF4-FFF2-40B4-BE49-F238E27FC236}">
                <a16:creationId xmlns:a16="http://schemas.microsoft.com/office/drawing/2014/main" id="{F267866D-0083-2545-830C-FD42189871EA}"/>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673005" y="242165"/>
            <a:ext cx="1159371" cy="337352"/>
          </a:xfrm>
          <a:prstGeom prst="rect">
            <a:avLst/>
          </a:prstGeom>
        </p:spPr>
      </p:pic>
    </p:spTree>
    <p:extLst>
      <p:ext uri="{BB962C8B-B14F-4D97-AF65-F5344CB8AC3E}">
        <p14:creationId xmlns:p14="http://schemas.microsoft.com/office/powerpoint/2010/main" val="3027190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grpId="0" nodeType="with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additive="base">
                                        <p:cTn id="7" dur="1000" fill="hold"/>
                                        <p:tgtEl>
                                          <p:spTgt spid="36"/>
                                        </p:tgtEl>
                                        <p:attrNameLst>
                                          <p:attrName>ppt_x</p:attrName>
                                        </p:attrNameLst>
                                      </p:cBhvr>
                                      <p:tavLst>
                                        <p:tav tm="0">
                                          <p:val>
                                            <p:strVal val="#ppt_x"/>
                                          </p:val>
                                        </p:tav>
                                        <p:tav tm="100000">
                                          <p:val>
                                            <p:strVal val="#ppt_x"/>
                                          </p:val>
                                        </p:tav>
                                      </p:tavLst>
                                    </p:anim>
                                    <p:anim calcmode="lin" valueType="num">
                                      <p:cBhvr additive="base">
                                        <p:cTn id="8" dur="1000" fill="hold"/>
                                        <p:tgtEl>
                                          <p:spTgt spid="36"/>
                                        </p:tgtEl>
                                        <p:attrNameLst>
                                          <p:attrName>ppt_y</p:attrName>
                                        </p:attrNameLst>
                                      </p:cBhvr>
                                      <p:tavLst>
                                        <p:tav tm="0">
                                          <p:val>
                                            <p:strVal val="1+#ppt_h/2"/>
                                          </p:val>
                                        </p:tav>
                                        <p:tav tm="100000">
                                          <p:val>
                                            <p:strVal val="#ppt_y"/>
                                          </p:val>
                                        </p:tav>
                                      </p:tavLst>
                                    </p:anim>
                                  </p:childTnLst>
                                </p:cTn>
                              </p:par>
                              <p:par>
                                <p:cTn id="9" presetID="2" presetClass="entr" presetSubtype="4" accel="50000" decel="5000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1000" fill="hold"/>
                                        <p:tgtEl>
                                          <p:spTgt spid="15"/>
                                        </p:tgtEl>
                                        <p:attrNameLst>
                                          <p:attrName>ppt_x</p:attrName>
                                        </p:attrNameLst>
                                      </p:cBhvr>
                                      <p:tavLst>
                                        <p:tav tm="0">
                                          <p:val>
                                            <p:strVal val="#ppt_x"/>
                                          </p:val>
                                        </p:tav>
                                        <p:tav tm="100000">
                                          <p:val>
                                            <p:strVal val="#ppt_x"/>
                                          </p:val>
                                        </p:tav>
                                      </p:tavLst>
                                    </p:anim>
                                    <p:anim calcmode="lin" valueType="num">
                                      <p:cBhvr additive="base">
                                        <p:cTn id="12" dur="100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4" accel="50000" decel="5000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1000" fill="hold"/>
                                        <p:tgtEl>
                                          <p:spTgt spid="16"/>
                                        </p:tgtEl>
                                        <p:attrNameLst>
                                          <p:attrName>ppt_x</p:attrName>
                                        </p:attrNameLst>
                                      </p:cBhvr>
                                      <p:tavLst>
                                        <p:tav tm="0">
                                          <p:val>
                                            <p:strVal val="#ppt_x"/>
                                          </p:val>
                                        </p:tav>
                                        <p:tav tm="100000">
                                          <p:val>
                                            <p:strVal val="#ppt_x"/>
                                          </p:val>
                                        </p:tav>
                                      </p:tavLst>
                                    </p:anim>
                                    <p:anim calcmode="lin" valueType="num">
                                      <p:cBhvr additive="base">
                                        <p:cTn id="16" dur="1000" fill="hold"/>
                                        <p:tgtEl>
                                          <p:spTgt spid="16"/>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8" accel="50000" decel="50000" fill="hold" grpId="0" nodeType="afterEffect">
                                  <p:stCondLst>
                                    <p:cond delay="0"/>
                                  </p:stCondLst>
                                  <p:childTnLst>
                                    <p:set>
                                      <p:cBhvr>
                                        <p:cTn id="19" dur="1" fill="hold">
                                          <p:stCondLst>
                                            <p:cond delay="0"/>
                                          </p:stCondLst>
                                        </p:cTn>
                                        <p:tgtEl>
                                          <p:spTgt spid="18"/>
                                        </p:tgtEl>
                                        <p:attrNameLst>
                                          <p:attrName>style.visibility</p:attrName>
                                        </p:attrNameLst>
                                      </p:cBhvr>
                                      <p:to>
                                        <p:strVal val="visible"/>
                                      </p:to>
                                    </p:set>
                                    <p:anim calcmode="lin" valueType="num">
                                      <p:cBhvr additive="base">
                                        <p:cTn id="20" dur="500" fill="hold"/>
                                        <p:tgtEl>
                                          <p:spTgt spid="18"/>
                                        </p:tgtEl>
                                        <p:attrNameLst>
                                          <p:attrName>ppt_x</p:attrName>
                                        </p:attrNameLst>
                                      </p:cBhvr>
                                      <p:tavLst>
                                        <p:tav tm="0">
                                          <p:val>
                                            <p:strVal val="0-#ppt_w/2"/>
                                          </p:val>
                                        </p:tav>
                                        <p:tav tm="100000">
                                          <p:val>
                                            <p:strVal val="#ppt_x"/>
                                          </p:val>
                                        </p:tav>
                                      </p:tavLst>
                                    </p:anim>
                                    <p:anim calcmode="lin" valueType="num">
                                      <p:cBhvr additive="base">
                                        <p:cTn id="21" dur="500" fill="hold"/>
                                        <p:tgtEl>
                                          <p:spTgt spid="18"/>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2" presetClass="entr" presetSubtype="8" accel="50000" decel="50000" fill="hold" grpId="0"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1500" fill="hold"/>
                                        <p:tgtEl>
                                          <p:spTgt spid="3"/>
                                        </p:tgtEl>
                                        <p:attrNameLst>
                                          <p:attrName>ppt_x</p:attrName>
                                        </p:attrNameLst>
                                      </p:cBhvr>
                                      <p:tavLst>
                                        <p:tav tm="0">
                                          <p:val>
                                            <p:strVal val="0-#ppt_w/2"/>
                                          </p:val>
                                        </p:tav>
                                        <p:tav tm="100000">
                                          <p:val>
                                            <p:strVal val="#ppt_x"/>
                                          </p:val>
                                        </p:tav>
                                      </p:tavLst>
                                    </p:anim>
                                    <p:anim calcmode="lin" valueType="num">
                                      <p:cBhvr additive="base">
                                        <p:cTn id="26" dur="1500" fill="hold"/>
                                        <p:tgtEl>
                                          <p:spTgt spid="3"/>
                                        </p:tgtEl>
                                        <p:attrNameLst>
                                          <p:attrName>ppt_y</p:attrName>
                                        </p:attrNameLst>
                                      </p:cBhvr>
                                      <p:tavLst>
                                        <p:tav tm="0">
                                          <p:val>
                                            <p:strVal val="#ppt_y"/>
                                          </p:val>
                                        </p:tav>
                                        <p:tav tm="100000">
                                          <p:val>
                                            <p:strVal val="#ppt_y"/>
                                          </p:val>
                                        </p:tav>
                                      </p:tavLst>
                                    </p:anim>
                                  </p:childTnLst>
                                </p:cTn>
                              </p:par>
                              <p:par>
                                <p:cTn id="27" presetID="2" presetClass="entr" presetSubtype="8" accel="50000" decel="50000" fill="hold" grpId="0" nodeType="withEffect">
                                  <p:stCondLst>
                                    <p:cond delay="0"/>
                                  </p:stCondLst>
                                  <p:childTnLst>
                                    <p:set>
                                      <p:cBhvr>
                                        <p:cTn id="28" dur="1" fill="hold">
                                          <p:stCondLst>
                                            <p:cond delay="0"/>
                                          </p:stCondLst>
                                        </p:cTn>
                                        <p:tgtEl>
                                          <p:spTgt spid="2"/>
                                        </p:tgtEl>
                                        <p:attrNameLst>
                                          <p:attrName>style.visibility</p:attrName>
                                        </p:attrNameLst>
                                      </p:cBhvr>
                                      <p:to>
                                        <p:strVal val="visible"/>
                                      </p:to>
                                    </p:set>
                                    <p:anim calcmode="lin" valueType="num">
                                      <p:cBhvr additive="base">
                                        <p:cTn id="29" dur="1500" fill="hold"/>
                                        <p:tgtEl>
                                          <p:spTgt spid="2"/>
                                        </p:tgtEl>
                                        <p:attrNameLst>
                                          <p:attrName>ppt_x</p:attrName>
                                        </p:attrNameLst>
                                      </p:cBhvr>
                                      <p:tavLst>
                                        <p:tav tm="0">
                                          <p:val>
                                            <p:strVal val="0-#ppt_w/2"/>
                                          </p:val>
                                        </p:tav>
                                        <p:tav tm="100000">
                                          <p:val>
                                            <p:strVal val="#ppt_x"/>
                                          </p:val>
                                        </p:tav>
                                      </p:tavLst>
                                    </p:anim>
                                    <p:anim calcmode="lin" valueType="num">
                                      <p:cBhvr additive="base">
                                        <p:cTn id="30" dur="1500" fill="hold"/>
                                        <p:tgtEl>
                                          <p:spTgt spid="2"/>
                                        </p:tgtEl>
                                        <p:attrNameLst>
                                          <p:attrName>ppt_y</p:attrName>
                                        </p:attrNameLst>
                                      </p:cBhvr>
                                      <p:tavLst>
                                        <p:tav tm="0">
                                          <p:val>
                                            <p:strVal val="#ppt_y"/>
                                          </p:val>
                                        </p:tav>
                                        <p:tav tm="100000">
                                          <p:val>
                                            <p:strVal val="#ppt_y"/>
                                          </p:val>
                                        </p:tav>
                                      </p:tavLst>
                                    </p:anim>
                                  </p:childTnLst>
                                </p:cTn>
                              </p:par>
                            </p:childTnLst>
                          </p:cTn>
                        </p:par>
                        <p:par>
                          <p:cTn id="31" fill="hold">
                            <p:stCondLst>
                              <p:cond delay="3000"/>
                            </p:stCondLst>
                            <p:childTnLst>
                              <p:par>
                                <p:cTn id="32" presetID="10" presetClass="entr" presetSubtype="0"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1000"/>
                                        <p:tgtEl>
                                          <p:spTgt spid="22"/>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1000"/>
                                        <p:tgtEl>
                                          <p:spTgt spid="26"/>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3">
                                            <p:txEl>
                                              <p:pRg st="0" end="0"/>
                                            </p:txEl>
                                          </p:spTgt>
                                        </p:tgtEl>
                                        <p:attrNameLst>
                                          <p:attrName>style.visibility</p:attrName>
                                        </p:attrNameLst>
                                      </p:cBhvr>
                                      <p:to>
                                        <p:strVal val="visible"/>
                                      </p:to>
                                    </p:set>
                                    <p:animEffect transition="in" filter="fade">
                                      <p:cBhvr>
                                        <p:cTn id="40" dur="1000"/>
                                        <p:tgtEl>
                                          <p:spTgt spid="23">
                                            <p:txEl>
                                              <p:pRg st="0" end="0"/>
                                            </p:txEl>
                                          </p:spTgt>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5">
                                            <p:txEl>
                                              <p:pRg st="0" end="0"/>
                                            </p:txEl>
                                          </p:spTgt>
                                        </p:tgtEl>
                                        <p:attrNameLst>
                                          <p:attrName>style.visibility</p:attrName>
                                        </p:attrNameLst>
                                      </p:cBhvr>
                                      <p:to>
                                        <p:strVal val="visible"/>
                                      </p:to>
                                    </p:set>
                                    <p:animEffect transition="in" filter="fade">
                                      <p:cBhvr>
                                        <p:cTn id="43" dur="1000"/>
                                        <p:tgtEl>
                                          <p:spTgt spid="25">
                                            <p:txEl>
                                              <p:pRg st="0" end="0"/>
                                            </p:txEl>
                                          </p:spTgt>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tmplLst>
          <p:tmpl>
            <p:tnLst>
              <p:par>
                <p:cTn presetID="2" presetClass="entr" presetSubtype="8" accel="50000" decel="50000" fill="hold" nodeType="after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1500" fill="hold"/>
                        <p:tgtEl>
                          <p:spTgt spid="3"/>
                        </p:tgtEl>
                        <p:attrNameLst>
                          <p:attrName>ppt_x</p:attrName>
                        </p:attrNameLst>
                      </p:cBhvr>
                      <p:tavLst>
                        <p:tav tm="0">
                          <p:val>
                            <p:strVal val="0-#ppt_w/2"/>
                          </p:val>
                        </p:tav>
                        <p:tav tm="100000">
                          <p:val>
                            <p:strVal val="#ppt_x"/>
                          </p:val>
                        </p:tav>
                      </p:tavLst>
                    </p:anim>
                    <p:anim calcmode="lin" valueType="num">
                      <p:cBhvr additive="base">
                        <p:cTn dur="1500" fill="hold"/>
                        <p:tgtEl>
                          <p:spTgt spid="3"/>
                        </p:tgtEl>
                        <p:attrNameLst>
                          <p:attrName>ppt_y</p:attrName>
                        </p:attrNameLst>
                      </p:cBhvr>
                      <p:tavLst>
                        <p:tav tm="0">
                          <p:val>
                            <p:strVal val="#ppt_y"/>
                          </p:val>
                        </p:tav>
                        <p:tav tm="100000">
                          <p:val>
                            <p:strVal val="#ppt_y"/>
                          </p:val>
                        </p:tav>
                      </p:tavLst>
                    </p:anim>
                  </p:childTnLst>
                </p:cTn>
              </p:par>
            </p:tnLst>
          </p:tmpl>
        </p:tmplLst>
      </p:bldP>
      <p:bldP spid="22" grpId="0"/>
      <p:bldP spid="23" grpId="0" build="p">
        <p:tmplLst>
          <p:tmpl lvl="1">
            <p:tnLst>
              <p:par>
                <p:cTn presetID="10" presetClass="entr" presetSubtype="0" fill="hold" nodeType="with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1000"/>
                        <p:tgtEl>
                          <p:spTgt spid="23"/>
                        </p:tgtEl>
                      </p:cBhvr>
                    </p:animEffect>
                  </p:childTnLst>
                </p:cTn>
              </p:par>
            </p:tnLst>
          </p:tmpl>
        </p:tmplLst>
      </p:bldP>
      <p:bldP spid="25" grpId="0" build="p">
        <p:tmplLst>
          <p:tmpl lvl="1">
            <p:tnLst>
              <p:par>
                <p:cTn presetID="10" presetClass="entr" presetSubtype="0" fill="hold" nodeType="with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fade">
                      <p:cBhvr>
                        <p:cTn dur="1000"/>
                        <p:tgtEl>
                          <p:spTgt spid="25"/>
                        </p:tgtEl>
                      </p:cBhvr>
                    </p:animEffect>
                  </p:childTnLst>
                </p:cTn>
              </p:par>
            </p:tnLst>
          </p:tmpl>
        </p:tmplLst>
      </p:bldP>
      <p:bldP spid="26" grpId="0"/>
      <p:bldP spid="18" grpId="0" animBg="1"/>
      <p:bldP spid="36" grpId="0" animBg="1"/>
      <p:bldP spid="14" grpId="0"/>
      <p:bldP spid="15" grpId="0" animBg="1"/>
      <p:bldP spid="16" grpId="0" animBg="1"/>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Participants">
    <p:spTree>
      <p:nvGrpSpPr>
        <p:cNvPr id="1" name=""/>
        <p:cNvGrpSpPr/>
        <p:nvPr/>
      </p:nvGrpSpPr>
      <p:grpSpPr>
        <a:xfrm>
          <a:off x="0" y="0"/>
          <a:ext cx="0" cy="0"/>
          <a:chOff x="0" y="0"/>
          <a:chExt cx="0" cy="0"/>
        </a:xfrm>
      </p:grpSpPr>
      <p:sp>
        <p:nvSpPr>
          <p:cNvPr id="8" name="Fußzeilenplatzhalter 4">
            <a:extLst>
              <a:ext uri="{FF2B5EF4-FFF2-40B4-BE49-F238E27FC236}">
                <a16:creationId xmlns:a16="http://schemas.microsoft.com/office/drawing/2014/main" id="{59049F0C-AF45-5D4F-B0D3-E6B9F647DFBB}"/>
              </a:ext>
            </a:extLst>
          </p:cNvPr>
          <p:cNvSpPr>
            <a:spLocks noGrp="1"/>
          </p:cNvSpPr>
          <p:nvPr>
            <p:ph type="ftr" sz="quarter" idx="3"/>
          </p:nvPr>
        </p:nvSpPr>
        <p:spPr>
          <a:xfrm>
            <a:off x="11135792" y="6582976"/>
            <a:ext cx="218008" cy="138499"/>
          </a:xfrm>
          <a:prstGeom prst="rect">
            <a:avLst/>
          </a:prstGeom>
        </p:spPr>
        <p:txBody>
          <a:bodyPr vert="horz" wrap="none" lIns="0" tIns="0" rIns="0" bIns="0" rtlCol="0" anchor="b" anchorCtr="0">
            <a:spAutoFit/>
          </a:bodyPr>
          <a:lstStyle>
            <a:lvl1pPr algn="r">
              <a:defRPr sz="900">
                <a:solidFill>
                  <a:schemeClr val="tx1">
                    <a:tint val="75000"/>
                  </a:schemeClr>
                </a:solidFill>
              </a:defRPr>
            </a:lvl1pPr>
          </a:lstStyle>
          <a:p>
            <a:r>
              <a:rPr lang="de-DE"/>
              <a:t>Outlook: Überlassen Sie dem Mailprogramm die Arbeit - Webinarserie: Fit für Microsoft 365</a:t>
            </a:r>
          </a:p>
        </p:txBody>
      </p:sp>
      <p:sp>
        <p:nvSpPr>
          <p:cNvPr id="9" name="Foliennummernplatzhalter 5">
            <a:extLst>
              <a:ext uri="{FF2B5EF4-FFF2-40B4-BE49-F238E27FC236}">
                <a16:creationId xmlns:a16="http://schemas.microsoft.com/office/drawing/2014/main" id="{E7FDB964-01C7-464E-8B51-5747CCFCB27B}"/>
              </a:ext>
            </a:extLst>
          </p:cNvPr>
          <p:cNvSpPr>
            <a:spLocks noGrp="1"/>
          </p:cNvSpPr>
          <p:nvPr>
            <p:ph type="sldNum" sz="quarter" idx="4"/>
          </p:nvPr>
        </p:nvSpPr>
        <p:spPr>
          <a:xfrm>
            <a:off x="11632130" y="6582976"/>
            <a:ext cx="219611" cy="138499"/>
          </a:xfrm>
          <a:prstGeom prst="rect">
            <a:avLst/>
          </a:prstGeom>
        </p:spPr>
        <p:txBody>
          <a:bodyPr vert="horz" wrap="none" lIns="0" tIns="0" rIns="0" bIns="0" rtlCol="0" anchor="b" anchorCtr="0">
            <a:spAutoFit/>
          </a:bodyPr>
          <a:lstStyle>
            <a:lvl1pPr algn="r">
              <a:defRPr sz="900">
                <a:solidFill>
                  <a:schemeClr val="tx1">
                    <a:tint val="75000"/>
                  </a:schemeClr>
                </a:solidFill>
              </a:defRPr>
            </a:lvl1pPr>
          </a:lstStyle>
          <a:p>
            <a:fld id="{15DCD0A5-AC27-7949-B137-E339729CD911}" type="slidenum">
              <a:rPr lang="de-DE" smtClean="0"/>
              <a:pPr/>
              <a:t>‹Nr.›</a:t>
            </a:fld>
            <a:endParaRPr lang="de-DE"/>
          </a:p>
        </p:txBody>
      </p:sp>
      <p:sp>
        <p:nvSpPr>
          <p:cNvPr id="17" name="Textplatzhalter 8">
            <a:extLst>
              <a:ext uri="{FF2B5EF4-FFF2-40B4-BE49-F238E27FC236}">
                <a16:creationId xmlns:a16="http://schemas.microsoft.com/office/drawing/2014/main" id="{B46C1B14-7D5D-3042-BB2E-9046ECE256A9}"/>
              </a:ext>
            </a:extLst>
          </p:cNvPr>
          <p:cNvSpPr>
            <a:spLocks noGrp="1"/>
          </p:cNvSpPr>
          <p:nvPr>
            <p:ph type="body" sz="quarter" idx="22" hasCustomPrompt="1"/>
          </p:nvPr>
        </p:nvSpPr>
        <p:spPr>
          <a:xfrm>
            <a:off x="336320" y="266282"/>
            <a:ext cx="1723292" cy="124650"/>
          </a:xfrm>
        </p:spPr>
        <p:txBody>
          <a:bodyPr wrap="square" lIns="0" tIns="0" rIns="0" bIns="0" anchor="t" anchorCtr="0">
            <a:noAutofit/>
          </a:bodyPr>
          <a:lstStyle>
            <a:lvl1pPr marL="0" indent="0" algn="l">
              <a:buNone/>
              <a:defRPr sz="900">
                <a:solidFill>
                  <a:schemeClr val="accent1"/>
                </a:solidFill>
              </a:defRPr>
            </a:lvl1pPr>
          </a:lstStyle>
          <a:p>
            <a:pPr lvl="0"/>
            <a:r>
              <a:rPr lang="de-DE"/>
              <a:t>Chapter</a:t>
            </a:r>
          </a:p>
        </p:txBody>
      </p:sp>
      <p:sp>
        <p:nvSpPr>
          <p:cNvPr id="12" name="Titel 1">
            <a:extLst>
              <a:ext uri="{FF2B5EF4-FFF2-40B4-BE49-F238E27FC236}">
                <a16:creationId xmlns:a16="http://schemas.microsoft.com/office/drawing/2014/main" id="{151EF0D0-7FE2-B949-963C-CB3DE5BAC4F0}"/>
              </a:ext>
            </a:extLst>
          </p:cNvPr>
          <p:cNvSpPr>
            <a:spLocks noGrp="1"/>
          </p:cNvSpPr>
          <p:nvPr>
            <p:ph type="title" hasCustomPrompt="1"/>
          </p:nvPr>
        </p:nvSpPr>
        <p:spPr>
          <a:xfrm>
            <a:off x="336320" y="548680"/>
            <a:ext cx="8927802" cy="415498"/>
          </a:xfrm>
        </p:spPr>
        <p:txBody>
          <a:bodyPr wrap="square" lIns="0" tIns="0" rIns="0" bIns="0" anchor="t" anchorCtr="0">
            <a:spAutoFit/>
          </a:bodyPr>
          <a:lstStyle>
            <a:lvl1pPr>
              <a:defRPr sz="3000" b="1">
                <a:solidFill>
                  <a:schemeClr val="accent3"/>
                </a:solidFill>
              </a:defRPr>
            </a:lvl1pPr>
          </a:lstStyle>
          <a:p>
            <a:r>
              <a:rPr lang="de-DE" err="1"/>
              <a:t>Please</a:t>
            </a:r>
            <a:r>
              <a:rPr lang="de-DE"/>
              <a:t> </a:t>
            </a:r>
            <a:r>
              <a:rPr lang="de-DE" err="1"/>
              <a:t>insert</a:t>
            </a:r>
            <a:r>
              <a:rPr lang="de-DE"/>
              <a:t> </a:t>
            </a:r>
            <a:r>
              <a:rPr lang="de-DE" err="1"/>
              <a:t>headline</a:t>
            </a:r>
            <a:endParaRPr lang="de-DE"/>
          </a:p>
        </p:txBody>
      </p:sp>
      <p:sp>
        <p:nvSpPr>
          <p:cNvPr id="15" name="Rechteck 14">
            <a:extLst>
              <a:ext uri="{FF2B5EF4-FFF2-40B4-BE49-F238E27FC236}">
                <a16:creationId xmlns:a16="http://schemas.microsoft.com/office/drawing/2014/main" id="{A832232D-CFCA-FD44-B72C-272F3BFE3634}"/>
              </a:ext>
            </a:extLst>
          </p:cNvPr>
          <p:cNvSpPr/>
          <p:nvPr userDrawn="1"/>
        </p:nvSpPr>
        <p:spPr>
          <a:xfrm>
            <a:off x="0" y="548680"/>
            <a:ext cx="109959" cy="3799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Text placeholder - column 1">
            <a:extLst>
              <a:ext uri="{FF2B5EF4-FFF2-40B4-BE49-F238E27FC236}">
                <a16:creationId xmlns:a16="http://schemas.microsoft.com/office/drawing/2014/main" id="{5E57EE24-CF0F-B841-A194-0571546A2778}"/>
              </a:ext>
            </a:extLst>
          </p:cNvPr>
          <p:cNvSpPr>
            <a:spLocks noGrp="1"/>
          </p:cNvSpPr>
          <p:nvPr>
            <p:ph type="body" sz="quarter" idx="16" hasCustomPrompt="1"/>
          </p:nvPr>
        </p:nvSpPr>
        <p:spPr>
          <a:xfrm>
            <a:off x="2495600" y="1988841"/>
            <a:ext cx="3260138" cy="4347162"/>
          </a:xfrm>
        </p:spPr>
        <p:txBody>
          <a:bodyPr lIns="0" tIns="0" rIns="0" bIns="0">
            <a:noAutofit/>
          </a:bodyPr>
          <a:lstStyle>
            <a:lvl1pPr indent="-180000">
              <a:lnSpc>
                <a:spcPct val="150000"/>
              </a:lnSpc>
              <a:spcBef>
                <a:spcPts val="0"/>
              </a:spcBef>
              <a:spcAft>
                <a:spcPts val="600"/>
              </a:spcAft>
              <a:buClr>
                <a:schemeClr val="accent3"/>
              </a:buClr>
              <a:defRPr sz="1000">
                <a:solidFill>
                  <a:schemeClr val="tx1"/>
                </a:solidFill>
              </a:defRPr>
            </a:lvl1pPr>
            <a:lvl2pPr indent="-180000">
              <a:lnSpc>
                <a:spcPct val="100000"/>
              </a:lnSpc>
              <a:spcBef>
                <a:spcPts val="0"/>
              </a:spcBef>
              <a:spcAft>
                <a:spcPts val="600"/>
              </a:spcAft>
              <a:buClr>
                <a:schemeClr val="accent3"/>
              </a:buClr>
              <a:defRPr sz="1000">
                <a:solidFill>
                  <a:schemeClr val="tx1"/>
                </a:solidFill>
              </a:defRPr>
            </a:lvl2pPr>
            <a:lvl3pPr indent="-180000">
              <a:lnSpc>
                <a:spcPct val="100000"/>
              </a:lnSpc>
              <a:spcBef>
                <a:spcPts val="0"/>
              </a:spcBef>
              <a:spcAft>
                <a:spcPts val="600"/>
              </a:spcAft>
              <a:buClr>
                <a:schemeClr val="accent3"/>
              </a:buClr>
              <a:defRPr sz="1000">
                <a:solidFill>
                  <a:schemeClr val="tx1"/>
                </a:solidFill>
              </a:defRPr>
            </a:lvl3pPr>
            <a:lvl4pPr>
              <a:defRPr>
                <a:solidFill>
                  <a:schemeClr val="accent1"/>
                </a:solidFill>
              </a:defRPr>
            </a:lvl4pPr>
            <a:lvl5pPr>
              <a:defRPr>
                <a:solidFill>
                  <a:schemeClr val="accent1"/>
                </a:solidFill>
              </a:defRPr>
            </a:lvl5pPr>
          </a:lstStyle>
          <a:p>
            <a:pPr lvl="0"/>
            <a:r>
              <a:rPr lang="en-US" noProof="0"/>
              <a:t>First level</a:t>
            </a:r>
          </a:p>
          <a:p>
            <a:pPr lvl="1"/>
            <a:r>
              <a:rPr lang="en-US"/>
              <a:t>Second level</a:t>
            </a:r>
          </a:p>
          <a:p>
            <a:pPr lvl="2"/>
            <a:r>
              <a:rPr lang="en-US"/>
              <a:t>Third level</a:t>
            </a:r>
          </a:p>
        </p:txBody>
      </p:sp>
      <p:sp>
        <p:nvSpPr>
          <p:cNvPr id="16" name="Text placeholder - column 1">
            <a:extLst>
              <a:ext uri="{FF2B5EF4-FFF2-40B4-BE49-F238E27FC236}">
                <a16:creationId xmlns:a16="http://schemas.microsoft.com/office/drawing/2014/main" id="{DA5EB6A9-3C39-3445-B38F-E541E08FC8B8}"/>
              </a:ext>
            </a:extLst>
          </p:cNvPr>
          <p:cNvSpPr>
            <a:spLocks noGrp="1"/>
          </p:cNvSpPr>
          <p:nvPr>
            <p:ph type="body" sz="quarter" idx="26" hasCustomPrompt="1"/>
          </p:nvPr>
        </p:nvSpPr>
        <p:spPr>
          <a:xfrm>
            <a:off x="8591600" y="1988841"/>
            <a:ext cx="3260138" cy="4347162"/>
          </a:xfrm>
        </p:spPr>
        <p:txBody>
          <a:bodyPr lIns="0" tIns="0" rIns="0" bIns="0">
            <a:noAutofit/>
          </a:bodyPr>
          <a:lstStyle>
            <a:lvl1pPr indent="-180000">
              <a:lnSpc>
                <a:spcPct val="150000"/>
              </a:lnSpc>
              <a:spcBef>
                <a:spcPts val="0"/>
              </a:spcBef>
              <a:spcAft>
                <a:spcPts val="600"/>
              </a:spcAft>
              <a:buClr>
                <a:schemeClr val="accent3"/>
              </a:buClr>
              <a:defRPr sz="1000">
                <a:solidFill>
                  <a:schemeClr val="tx1"/>
                </a:solidFill>
              </a:defRPr>
            </a:lvl1pPr>
            <a:lvl2pPr indent="-180000">
              <a:lnSpc>
                <a:spcPct val="100000"/>
              </a:lnSpc>
              <a:spcBef>
                <a:spcPts val="0"/>
              </a:spcBef>
              <a:spcAft>
                <a:spcPts val="600"/>
              </a:spcAft>
              <a:buClr>
                <a:schemeClr val="accent3"/>
              </a:buClr>
              <a:defRPr sz="1000">
                <a:solidFill>
                  <a:schemeClr val="tx1"/>
                </a:solidFill>
              </a:defRPr>
            </a:lvl2pPr>
            <a:lvl3pPr indent="-180000">
              <a:lnSpc>
                <a:spcPct val="100000"/>
              </a:lnSpc>
              <a:spcBef>
                <a:spcPts val="0"/>
              </a:spcBef>
              <a:spcAft>
                <a:spcPts val="600"/>
              </a:spcAft>
              <a:buClr>
                <a:schemeClr val="accent3"/>
              </a:buClr>
              <a:defRPr sz="1000">
                <a:solidFill>
                  <a:schemeClr val="tx1"/>
                </a:solidFill>
              </a:defRPr>
            </a:lvl3pPr>
            <a:lvl4pPr>
              <a:defRPr>
                <a:solidFill>
                  <a:schemeClr val="accent1"/>
                </a:solidFill>
              </a:defRPr>
            </a:lvl4pPr>
            <a:lvl5pPr>
              <a:defRPr>
                <a:solidFill>
                  <a:schemeClr val="accent1"/>
                </a:solidFill>
              </a:defRPr>
            </a:lvl5pPr>
          </a:lstStyle>
          <a:p>
            <a:pPr lvl="0"/>
            <a:r>
              <a:rPr lang="en-US" noProof="0"/>
              <a:t>First level</a:t>
            </a:r>
          </a:p>
          <a:p>
            <a:pPr lvl="1"/>
            <a:r>
              <a:rPr lang="en-US"/>
              <a:t>Second level</a:t>
            </a:r>
          </a:p>
          <a:p>
            <a:pPr lvl="2"/>
            <a:r>
              <a:rPr lang="en-US"/>
              <a:t>Third level</a:t>
            </a:r>
          </a:p>
        </p:txBody>
      </p:sp>
      <p:sp>
        <p:nvSpPr>
          <p:cNvPr id="18" name="Textplatzhalter 8">
            <a:extLst>
              <a:ext uri="{FF2B5EF4-FFF2-40B4-BE49-F238E27FC236}">
                <a16:creationId xmlns:a16="http://schemas.microsoft.com/office/drawing/2014/main" id="{C7ADEE89-6C86-1D40-8CF9-F3CCA66555EF}"/>
              </a:ext>
            </a:extLst>
          </p:cNvPr>
          <p:cNvSpPr>
            <a:spLocks noGrp="1"/>
          </p:cNvSpPr>
          <p:nvPr>
            <p:ph type="body" sz="quarter" idx="14" hasCustomPrompt="1"/>
          </p:nvPr>
        </p:nvSpPr>
        <p:spPr>
          <a:xfrm>
            <a:off x="2495600" y="1628800"/>
            <a:ext cx="3260138" cy="166199"/>
          </a:xfrm>
        </p:spPr>
        <p:txBody>
          <a:bodyPr wrap="square" lIns="0" tIns="0" rIns="0" bIns="0" anchor="t" anchorCtr="0">
            <a:noAutofit/>
          </a:bodyPr>
          <a:lstStyle>
            <a:lvl1pPr marL="0" indent="0">
              <a:buNone/>
              <a:defRPr sz="1200" b="1">
                <a:solidFill>
                  <a:schemeClr val="tx1"/>
                </a:solidFill>
              </a:defRPr>
            </a:lvl1pPr>
          </a:lstStyle>
          <a:p>
            <a:pPr lvl="0"/>
            <a:r>
              <a:rPr lang="de-DE"/>
              <a:t>Name, </a:t>
            </a:r>
            <a:r>
              <a:rPr lang="de-DE" err="1"/>
              <a:t>Lastname</a:t>
            </a:r>
            <a:endParaRPr lang="de-DE"/>
          </a:p>
        </p:txBody>
      </p:sp>
      <p:sp>
        <p:nvSpPr>
          <p:cNvPr id="22" name="Textplatzhalter 8">
            <a:extLst>
              <a:ext uri="{FF2B5EF4-FFF2-40B4-BE49-F238E27FC236}">
                <a16:creationId xmlns:a16="http://schemas.microsoft.com/office/drawing/2014/main" id="{5B4A6127-408F-A240-A4D5-A465F854DC17}"/>
              </a:ext>
            </a:extLst>
          </p:cNvPr>
          <p:cNvSpPr>
            <a:spLocks noGrp="1"/>
          </p:cNvSpPr>
          <p:nvPr>
            <p:ph type="body" sz="quarter" idx="27" hasCustomPrompt="1"/>
          </p:nvPr>
        </p:nvSpPr>
        <p:spPr>
          <a:xfrm>
            <a:off x="8591600" y="1628800"/>
            <a:ext cx="3260138" cy="166199"/>
          </a:xfrm>
        </p:spPr>
        <p:txBody>
          <a:bodyPr wrap="square" lIns="0" tIns="0" rIns="0" bIns="0" anchor="t" anchorCtr="0">
            <a:noAutofit/>
          </a:bodyPr>
          <a:lstStyle>
            <a:lvl1pPr marL="0" indent="0">
              <a:buNone/>
              <a:defRPr sz="1200" b="1">
                <a:solidFill>
                  <a:schemeClr val="tx1"/>
                </a:solidFill>
              </a:defRPr>
            </a:lvl1pPr>
          </a:lstStyle>
          <a:p>
            <a:pPr lvl="0"/>
            <a:r>
              <a:rPr lang="de-DE"/>
              <a:t>Name, </a:t>
            </a:r>
            <a:r>
              <a:rPr lang="de-DE" err="1"/>
              <a:t>Lastname</a:t>
            </a:r>
            <a:endParaRPr lang="de-DE"/>
          </a:p>
        </p:txBody>
      </p:sp>
      <p:sp>
        <p:nvSpPr>
          <p:cNvPr id="24" name="Bildplatzhalter 2">
            <a:extLst>
              <a:ext uri="{FF2B5EF4-FFF2-40B4-BE49-F238E27FC236}">
                <a16:creationId xmlns:a16="http://schemas.microsoft.com/office/drawing/2014/main" id="{DB91BCA0-591B-A842-A26F-C51735427A84}"/>
              </a:ext>
            </a:extLst>
          </p:cNvPr>
          <p:cNvSpPr>
            <a:spLocks noGrp="1"/>
          </p:cNvSpPr>
          <p:nvPr>
            <p:ph type="pic" sz="quarter" idx="28" hasCustomPrompt="1"/>
          </p:nvPr>
        </p:nvSpPr>
        <p:spPr>
          <a:xfrm>
            <a:off x="-1" y="1628775"/>
            <a:ext cx="2279650" cy="3616325"/>
          </a:xfrm>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bg2"/>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PLEASE DROP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IMAGE IN HERE</a:t>
            </a:r>
          </a:p>
        </p:txBody>
      </p:sp>
      <p:sp>
        <p:nvSpPr>
          <p:cNvPr id="25" name="Bildplatzhalter 2">
            <a:extLst>
              <a:ext uri="{FF2B5EF4-FFF2-40B4-BE49-F238E27FC236}">
                <a16:creationId xmlns:a16="http://schemas.microsoft.com/office/drawing/2014/main" id="{B9B47AA7-A048-0946-AB0E-D00B035F1420}"/>
              </a:ext>
            </a:extLst>
          </p:cNvPr>
          <p:cNvSpPr>
            <a:spLocks noGrp="1"/>
          </p:cNvSpPr>
          <p:nvPr>
            <p:ph type="pic" sz="quarter" idx="29" hasCustomPrompt="1"/>
          </p:nvPr>
        </p:nvSpPr>
        <p:spPr>
          <a:xfrm>
            <a:off x="6099858" y="1628775"/>
            <a:ext cx="2279650" cy="3616325"/>
          </a:xfrm>
        </p:spPr>
        <p:txBody>
          <a:bodyPr anchor="ctr">
            <a:norm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bg2"/>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PLEASE DROP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IMAGE IN HERE</a:t>
            </a:r>
          </a:p>
        </p:txBody>
      </p:sp>
      <p:pic>
        <p:nvPicPr>
          <p:cNvPr id="19" name="Grafik 18">
            <a:extLst>
              <a:ext uri="{FF2B5EF4-FFF2-40B4-BE49-F238E27FC236}">
                <a16:creationId xmlns:a16="http://schemas.microsoft.com/office/drawing/2014/main" id="{95C1E674-AFAA-364C-8163-7884629CE364}"/>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673005" y="242165"/>
            <a:ext cx="1159371" cy="337351"/>
          </a:xfrm>
          <a:prstGeom prst="rect">
            <a:avLst/>
          </a:prstGeom>
        </p:spPr>
      </p:pic>
    </p:spTree>
    <p:extLst>
      <p:ext uri="{BB962C8B-B14F-4D97-AF65-F5344CB8AC3E}">
        <p14:creationId xmlns:p14="http://schemas.microsoft.com/office/powerpoint/2010/main" val="22055006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One Participant">
    <p:spTree>
      <p:nvGrpSpPr>
        <p:cNvPr id="1" name=""/>
        <p:cNvGrpSpPr/>
        <p:nvPr/>
      </p:nvGrpSpPr>
      <p:grpSpPr>
        <a:xfrm>
          <a:off x="0" y="0"/>
          <a:ext cx="0" cy="0"/>
          <a:chOff x="0" y="0"/>
          <a:chExt cx="0" cy="0"/>
        </a:xfrm>
      </p:grpSpPr>
      <p:sp>
        <p:nvSpPr>
          <p:cNvPr id="8" name="Fußzeilenplatzhalter 4">
            <a:extLst>
              <a:ext uri="{FF2B5EF4-FFF2-40B4-BE49-F238E27FC236}">
                <a16:creationId xmlns:a16="http://schemas.microsoft.com/office/drawing/2014/main" id="{59049F0C-AF45-5D4F-B0D3-E6B9F647DFBB}"/>
              </a:ext>
            </a:extLst>
          </p:cNvPr>
          <p:cNvSpPr>
            <a:spLocks noGrp="1"/>
          </p:cNvSpPr>
          <p:nvPr>
            <p:ph type="ftr" sz="quarter" idx="3"/>
          </p:nvPr>
        </p:nvSpPr>
        <p:spPr>
          <a:xfrm>
            <a:off x="11135792" y="6582976"/>
            <a:ext cx="218008" cy="138499"/>
          </a:xfrm>
          <a:prstGeom prst="rect">
            <a:avLst/>
          </a:prstGeom>
        </p:spPr>
        <p:txBody>
          <a:bodyPr vert="horz" wrap="none" lIns="0" tIns="0" rIns="0" bIns="0" rtlCol="0" anchor="b" anchorCtr="0">
            <a:spAutoFit/>
          </a:bodyPr>
          <a:lstStyle>
            <a:lvl1pPr algn="r">
              <a:defRPr sz="900">
                <a:solidFill>
                  <a:schemeClr val="tx1">
                    <a:tint val="75000"/>
                  </a:schemeClr>
                </a:solidFill>
              </a:defRPr>
            </a:lvl1pPr>
          </a:lstStyle>
          <a:p>
            <a:r>
              <a:rPr lang="de-DE"/>
              <a:t>Outlook: Überlassen Sie dem Mailprogramm die Arbeit - Webinarserie: Fit für Microsoft 365</a:t>
            </a:r>
          </a:p>
        </p:txBody>
      </p:sp>
      <p:sp>
        <p:nvSpPr>
          <p:cNvPr id="9" name="Foliennummernplatzhalter 5">
            <a:extLst>
              <a:ext uri="{FF2B5EF4-FFF2-40B4-BE49-F238E27FC236}">
                <a16:creationId xmlns:a16="http://schemas.microsoft.com/office/drawing/2014/main" id="{E7FDB964-01C7-464E-8B51-5747CCFCB27B}"/>
              </a:ext>
            </a:extLst>
          </p:cNvPr>
          <p:cNvSpPr>
            <a:spLocks noGrp="1"/>
          </p:cNvSpPr>
          <p:nvPr>
            <p:ph type="sldNum" sz="quarter" idx="4"/>
          </p:nvPr>
        </p:nvSpPr>
        <p:spPr>
          <a:xfrm>
            <a:off x="11632130" y="6582976"/>
            <a:ext cx="219611" cy="138499"/>
          </a:xfrm>
          <a:prstGeom prst="rect">
            <a:avLst/>
          </a:prstGeom>
        </p:spPr>
        <p:txBody>
          <a:bodyPr vert="horz" wrap="none" lIns="0" tIns="0" rIns="0" bIns="0" rtlCol="0" anchor="b" anchorCtr="0">
            <a:spAutoFit/>
          </a:bodyPr>
          <a:lstStyle>
            <a:lvl1pPr algn="r">
              <a:defRPr sz="900">
                <a:solidFill>
                  <a:schemeClr val="tx1">
                    <a:tint val="75000"/>
                  </a:schemeClr>
                </a:solidFill>
              </a:defRPr>
            </a:lvl1pPr>
          </a:lstStyle>
          <a:p>
            <a:fld id="{15DCD0A5-AC27-7949-B137-E339729CD911}" type="slidenum">
              <a:rPr lang="de-DE" smtClean="0"/>
              <a:pPr/>
              <a:t>‹Nr.›</a:t>
            </a:fld>
            <a:endParaRPr lang="de-DE"/>
          </a:p>
        </p:txBody>
      </p:sp>
      <p:sp>
        <p:nvSpPr>
          <p:cNvPr id="12" name="Titel 1">
            <a:extLst>
              <a:ext uri="{FF2B5EF4-FFF2-40B4-BE49-F238E27FC236}">
                <a16:creationId xmlns:a16="http://schemas.microsoft.com/office/drawing/2014/main" id="{151EF0D0-7FE2-B949-963C-CB3DE5BAC4F0}"/>
              </a:ext>
            </a:extLst>
          </p:cNvPr>
          <p:cNvSpPr>
            <a:spLocks noGrp="1"/>
          </p:cNvSpPr>
          <p:nvPr>
            <p:ph type="title" hasCustomPrompt="1"/>
          </p:nvPr>
        </p:nvSpPr>
        <p:spPr>
          <a:xfrm>
            <a:off x="336320" y="548680"/>
            <a:ext cx="8927802" cy="415498"/>
          </a:xfrm>
        </p:spPr>
        <p:txBody>
          <a:bodyPr wrap="square" lIns="0" tIns="0" rIns="0" bIns="0" anchor="t" anchorCtr="0">
            <a:spAutoFit/>
          </a:bodyPr>
          <a:lstStyle>
            <a:lvl1pPr>
              <a:defRPr sz="3000" b="1">
                <a:solidFill>
                  <a:schemeClr val="accent3"/>
                </a:solidFill>
              </a:defRPr>
            </a:lvl1pPr>
          </a:lstStyle>
          <a:p>
            <a:r>
              <a:rPr lang="de-DE" err="1"/>
              <a:t>Please</a:t>
            </a:r>
            <a:r>
              <a:rPr lang="de-DE"/>
              <a:t> </a:t>
            </a:r>
            <a:r>
              <a:rPr lang="de-DE" err="1"/>
              <a:t>insert</a:t>
            </a:r>
            <a:r>
              <a:rPr lang="de-DE"/>
              <a:t> </a:t>
            </a:r>
            <a:r>
              <a:rPr lang="de-DE" err="1"/>
              <a:t>headline</a:t>
            </a:r>
            <a:endParaRPr lang="de-DE"/>
          </a:p>
        </p:txBody>
      </p:sp>
      <p:sp>
        <p:nvSpPr>
          <p:cNvPr id="16" name="Textplatzhalter 8">
            <a:extLst>
              <a:ext uri="{FF2B5EF4-FFF2-40B4-BE49-F238E27FC236}">
                <a16:creationId xmlns:a16="http://schemas.microsoft.com/office/drawing/2014/main" id="{8DCC8431-30CA-5E4C-9CB3-239F9DC839F6}"/>
              </a:ext>
            </a:extLst>
          </p:cNvPr>
          <p:cNvSpPr>
            <a:spLocks noGrp="1"/>
          </p:cNvSpPr>
          <p:nvPr>
            <p:ph type="body" sz="quarter" idx="14" hasCustomPrompt="1"/>
          </p:nvPr>
        </p:nvSpPr>
        <p:spPr>
          <a:xfrm>
            <a:off x="5735217" y="1562095"/>
            <a:ext cx="3773189" cy="166199"/>
          </a:xfrm>
        </p:spPr>
        <p:txBody>
          <a:bodyPr wrap="square" lIns="0" tIns="0" rIns="0" bIns="0" anchor="t" anchorCtr="0">
            <a:noAutofit/>
          </a:bodyPr>
          <a:lstStyle>
            <a:lvl1pPr marL="0" indent="0">
              <a:buNone/>
              <a:defRPr sz="1200" b="1">
                <a:solidFill>
                  <a:schemeClr val="tx1"/>
                </a:solidFill>
              </a:defRPr>
            </a:lvl1pPr>
          </a:lstStyle>
          <a:p>
            <a:pPr lvl="0"/>
            <a:r>
              <a:rPr lang="de-DE"/>
              <a:t>Name, </a:t>
            </a:r>
            <a:r>
              <a:rPr lang="de-DE" err="1"/>
              <a:t>Lastname</a:t>
            </a:r>
            <a:endParaRPr lang="de-DE"/>
          </a:p>
        </p:txBody>
      </p:sp>
      <p:sp>
        <p:nvSpPr>
          <p:cNvPr id="18" name="Textplatzhalter 8">
            <a:extLst>
              <a:ext uri="{FF2B5EF4-FFF2-40B4-BE49-F238E27FC236}">
                <a16:creationId xmlns:a16="http://schemas.microsoft.com/office/drawing/2014/main" id="{BCEF7D9D-C39D-5B44-8ECE-F83ECAA6032C}"/>
              </a:ext>
            </a:extLst>
          </p:cNvPr>
          <p:cNvSpPr>
            <a:spLocks noGrp="1"/>
          </p:cNvSpPr>
          <p:nvPr>
            <p:ph type="body" sz="quarter" idx="22" hasCustomPrompt="1"/>
          </p:nvPr>
        </p:nvSpPr>
        <p:spPr>
          <a:xfrm>
            <a:off x="336320" y="266282"/>
            <a:ext cx="1723292" cy="124650"/>
          </a:xfrm>
        </p:spPr>
        <p:txBody>
          <a:bodyPr wrap="square" lIns="0" tIns="0" rIns="0" bIns="0" anchor="t" anchorCtr="0">
            <a:noAutofit/>
          </a:bodyPr>
          <a:lstStyle>
            <a:lvl1pPr marL="0" indent="0" algn="l">
              <a:buNone/>
              <a:defRPr sz="900">
                <a:solidFill>
                  <a:schemeClr val="accent1"/>
                </a:solidFill>
              </a:defRPr>
            </a:lvl1pPr>
          </a:lstStyle>
          <a:p>
            <a:pPr lvl="0"/>
            <a:r>
              <a:rPr lang="de-DE"/>
              <a:t>Chapter</a:t>
            </a:r>
          </a:p>
        </p:txBody>
      </p:sp>
      <p:sp>
        <p:nvSpPr>
          <p:cNvPr id="17" name="Bildplatzhalter 32">
            <a:extLst>
              <a:ext uri="{FF2B5EF4-FFF2-40B4-BE49-F238E27FC236}">
                <a16:creationId xmlns:a16="http://schemas.microsoft.com/office/drawing/2014/main" id="{4A38C887-69C8-8B4E-9F3C-D83CE0CFF32C}"/>
              </a:ext>
            </a:extLst>
          </p:cNvPr>
          <p:cNvSpPr>
            <a:spLocks noGrp="1"/>
          </p:cNvSpPr>
          <p:nvPr>
            <p:ph type="pic" sz="quarter" idx="24" hasCustomPrompt="1"/>
          </p:nvPr>
        </p:nvSpPr>
        <p:spPr>
          <a:xfrm>
            <a:off x="-1" y="1560804"/>
            <a:ext cx="5055673" cy="4856717"/>
          </a:xfrm>
          <a:custGeom>
            <a:avLst/>
            <a:gdLst>
              <a:gd name="connsiteX0" fmla="*/ 0 w 3960000"/>
              <a:gd name="connsiteY0" fmla="*/ 0 h 6200786"/>
              <a:gd name="connsiteX1" fmla="*/ 3960000 w 3960000"/>
              <a:gd name="connsiteY1" fmla="*/ 0 h 6200786"/>
              <a:gd name="connsiteX2" fmla="*/ 3960000 w 3960000"/>
              <a:gd name="connsiteY2" fmla="*/ 6200786 h 6200786"/>
              <a:gd name="connsiteX3" fmla="*/ 0 w 3960000"/>
              <a:gd name="connsiteY3" fmla="*/ 6200786 h 6200786"/>
            </a:gdLst>
            <a:ahLst/>
            <a:cxnLst>
              <a:cxn ang="0">
                <a:pos x="connsiteX0" y="connsiteY0"/>
              </a:cxn>
              <a:cxn ang="0">
                <a:pos x="connsiteX1" y="connsiteY1"/>
              </a:cxn>
              <a:cxn ang="0">
                <a:pos x="connsiteX2" y="connsiteY2"/>
              </a:cxn>
              <a:cxn ang="0">
                <a:pos x="connsiteX3" y="connsiteY3"/>
              </a:cxn>
            </a:cxnLst>
            <a:rect l="l" t="t" r="r" b="b"/>
            <a:pathLst>
              <a:path w="3960000" h="6200786">
                <a:moveTo>
                  <a:pt x="0" y="0"/>
                </a:moveTo>
                <a:lnTo>
                  <a:pt x="3960000" y="0"/>
                </a:lnTo>
                <a:lnTo>
                  <a:pt x="3960000" y="6200786"/>
                </a:lnTo>
                <a:lnTo>
                  <a:pt x="0" y="6200786"/>
                </a:lnTo>
                <a:close/>
              </a:path>
            </a:pathLst>
          </a:custGeom>
          <a:solidFill>
            <a:schemeClr val="accent3"/>
          </a:solidFill>
        </p:spPr>
        <p:txBody>
          <a:bodyPr wrap="square"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bg2"/>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PLEASE DROP </a:t>
            </a:r>
            <a:br>
              <a:rPr lang="de-DE"/>
            </a:br>
            <a:r>
              <a:rPr lang="de-DE"/>
              <a:t>IMAGE IN HERE</a:t>
            </a:r>
          </a:p>
        </p:txBody>
      </p:sp>
      <p:sp>
        <p:nvSpPr>
          <p:cNvPr id="20" name="Rechteck 19">
            <a:extLst>
              <a:ext uri="{FF2B5EF4-FFF2-40B4-BE49-F238E27FC236}">
                <a16:creationId xmlns:a16="http://schemas.microsoft.com/office/drawing/2014/main" id="{83F2AC84-EB06-A346-B7D5-6E7B7E668706}"/>
              </a:ext>
            </a:extLst>
          </p:cNvPr>
          <p:cNvSpPr/>
          <p:nvPr userDrawn="1"/>
        </p:nvSpPr>
        <p:spPr>
          <a:xfrm>
            <a:off x="0" y="548680"/>
            <a:ext cx="109959" cy="3799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4" name="Text placeholder - column 1">
            <a:extLst>
              <a:ext uri="{FF2B5EF4-FFF2-40B4-BE49-F238E27FC236}">
                <a16:creationId xmlns:a16="http://schemas.microsoft.com/office/drawing/2014/main" id="{8519152A-05A6-444D-ABA8-63613BB94076}"/>
              </a:ext>
            </a:extLst>
          </p:cNvPr>
          <p:cNvSpPr>
            <a:spLocks noGrp="1"/>
          </p:cNvSpPr>
          <p:nvPr>
            <p:ph type="body" sz="quarter" idx="30" hasCustomPrompt="1"/>
          </p:nvPr>
        </p:nvSpPr>
        <p:spPr>
          <a:xfrm>
            <a:off x="5726965" y="1922137"/>
            <a:ext cx="6124776" cy="4347161"/>
          </a:xfrm>
        </p:spPr>
        <p:txBody>
          <a:bodyPr lIns="0" tIns="0" rIns="0" bIns="0">
            <a:noAutofit/>
          </a:bodyPr>
          <a:lstStyle>
            <a:lvl1pPr indent="-180000">
              <a:lnSpc>
                <a:spcPct val="150000"/>
              </a:lnSpc>
              <a:spcBef>
                <a:spcPts val="0"/>
              </a:spcBef>
              <a:spcAft>
                <a:spcPts val="600"/>
              </a:spcAft>
              <a:buClr>
                <a:schemeClr val="accent3"/>
              </a:buClr>
              <a:defRPr sz="1000">
                <a:solidFill>
                  <a:schemeClr val="tx1"/>
                </a:solidFill>
              </a:defRPr>
            </a:lvl1pPr>
            <a:lvl2pPr indent="-180000">
              <a:lnSpc>
                <a:spcPct val="150000"/>
              </a:lnSpc>
              <a:spcBef>
                <a:spcPts val="0"/>
              </a:spcBef>
              <a:spcAft>
                <a:spcPts val="600"/>
              </a:spcAft>
              <a:buClr>
                <a:schemeClr val="accent3"/>
              </a:buClr>
              <a:defRPr sz="1000">
                <a:solidFill>
                  <a:schemeClr val="tx1"/>
                </a:solidFill>
              </a:defRPr>
            </a:lvl2pPr>
            <a:lvl3pPr indent="-180000">
              <a:lnSpc>
                <a:spcPct val="150000"/>
              </a:lnSpc>
              <a:spcBef>
                <a:spcPts val="0"/>
              </a:spcBef>
              <a:spcAft>
                <a:spcPts val="600"/>
              </a:spcAft>
              <a:buClr>
                <a:schemeClr val="accent3"/>
              </a:buClr>
              <a:defRPr sz="1000">
                <a:solidFill>
                  <a:schemeClr val="tx1"/>
                </a:solidFill>
              </a:defRPr>
            </a:lvl3pPr>
            <a:lvl4pPr>
              <a:defRPr>
                <a:solidFill>
                  <a:schemeClr val="accent1"/>
                </a:solidFill>
              </a:defRPr>
            </a:lvl4pPr>
            <a:lvl5pPr>
              <a:defRPr>
                <a:solidFill>
                  <a:schemeClr val="accent1"/>
                </a:solidFill>
              </a:defRPr>
            </a:lvl5pPr>
          </a:lstStyle>
          <a:p>
            <a:pPr lvl="0"/>
            <a:r>
              <a:rPr lang="en-US" noProof="0"/>
              <a:t>First level</a:t>
            </a:r>
          </a:p>
          <a:p>
            <a:pPr lvl="1"/>
            <a:r>
              <a:rPr lang="en-US"/>
              <a:t>Second level</a:t>
            </a:r>
          </a:p>
          <a:p>
            <a:pPr lvl="2"/>
            <a:r>
              <a:rPr lang="en-US"/>
              <a:t>Third level</a:t>
            </a:r>
          </a:p>
        </p:txBody>
      </p:sp>
      <p:pic>
        <p:nvPicPr>
          <p:cNvPr id="11" name="Grafik 10">
            <a:extLst>
              <a:ext uri="{FF2B5EF4-FFF2-40B4-BE49-F238E27FC236}">
                <a16:creationId xmlns:a16="http://schemas.microsoft.com/office/drawing/2014/main" id="{E9CA82A3-F1D1-8248-A0AA-4AA0DF7FD296}"/>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673005" y="242165"/>
            <a:ext cx="1159371" cy="337351"/>
          </a:xfrm>
          <a:prstGeom prst="rect">
            <a:avLst/>
          </a:prstGeom>
        </p:spPr>
      </p:pic>
    </p:spTree>
    <p:extLst>
      <p:ext uri="{BB962C8B-B14F-4D97-AF65-F5344CB8AC3E}">
        <p14:creationId xmlns:p14="http://schemas.microsoft.com/office/powerpoint/2010/main" val="38417419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Highlight">
    <p:spTree>
      <p:nvGrpSpPr>
        <p:cNvPr id="1" name=""/>
        <p:cNvGrpSpPr/>
        <p:nvPr/>
      </p:nvGrpSpPr>
      <p:grpSpPr>
        <a:xfrm>
          <a:off x="0" y="0"/>
          <a:ext cx="0" cy="0"/>
          <a:chOff x="0" y="0"/>
          <a:chExt cx="0" cy="0"/>
        </a:xfrm>
      </p:grpSpPr>
      <p:sp>
        <p:nvSpPr>
          <p:cNvPr id="33" name="Bildplatzhalter 32">
            <a:extLst>
              <a:ext uri="{FF2B5EF4-FFF2-40B4-BE49-F238E27FC236}">
                <a16:creationId xmlns:a16="http://schemas.microsoft.com/office/drawing/2014/main" id="{2A3A6CFF-DB04-8E42-A844-D592D3A9C9C9}"/>
              </a:ext>
            </a:extLst>
          </p:cNvPr>
          <p:cNvSpPr>
            <a:spLocks noGrp="1"/>
          </p:cNvSpPr>
          <p:nvPr>
            <p:ph type="pic" sz="quarter" idx="23" hasCustomPrompt="1"/>
          </p:nvPr>
        </p:nvSpPr>
        <p:spPr>
          <a:xfrm>
            <a:off x="1960293" y="657214"/>
            <a:ext cx="3960000" cy="6200786"/>
          </a:xfrm>
          <a:custGeom>
            <a:avLst/>
            <a:gdLst>
              <a:gd name="connsiteX0" fmla="*/ 0 w 3960000"/>
              <a:gd name="connsiteY0" fmla="*/ 0 h 6200786"/>
              <a:gd name="connsiteX1" fmla="*/ 3960000 w 3960000"/>
              <a:gd name="connsiteY1" fmla="*/ 0 h 6200786"/>
              <a:gd name="connsiteX2" fmla="*/ 3960000 w 3960000"/>
              <a:gd name="connsiteY2" fmla="*/ 6200786 h 6200786"/>
              <a:gd name="connsiteX3" fmla="*/ 0 w 3960000"/>
              <a:gd name="connsiteY3" fmla="*/ 6200786 h 6200786"/>
            </a:gdLst>
            <a:ahLst/>
            <a:cxnLst>
              <a:cxn ang="0">
                <a:pos x="connsiteX0" y="connsiteY0"/>
              </a:cxn>
              <a:cxn ang="0">
                <a:pos x="connsiteX1" y="connsiteY1"/>
              </a:cxn>
              <a:cxn ang="0">
                <a:pos x="connsiteX2" y="connsiteY2"/>
              </a:cxn>
              <a:cxn ang="0">
                <a:pos x="connsiteX3" y="connsiteY3"/>
              </a:cxn>
            </a:cxnLst>
            <a:rect l="l" t="t" r="r" b="b"/>
            <a:pathLst>
              <a:path w="3960000" h="6200786">
                <a:moveTo>
                  <a:pt x="0" y="0"/>
                </a:moveTo>
                <a:lnTo>
                  <a:pt x="3960000" y="0"/>
                </a:lnTo>
                <a:lnTo>
                  <a:pt x="3960000" y="6200786"/>
                </a:lnTo>
                <a:lnTo>
                  <a:pt x="0" y="6200786"/>
                </a:lnTo>
                <a:close/>
              </a:path>
            </a:pathLst>
          </a:custGeom>
        </p:spPr>
        <p:txBody>
          <a:bodyPr wrap="square"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4000">
                <a:solidFill>
                  <a:schemeClr val="bg2"/>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PLEASE DROP </a:t>
            </a:r>
            <a:br>
              <a:rPr lang="de-DE"/>
            </a:br>
            <a:r>
              <a:rPr lang="de-DE"/>
              <a:t>IMAGE IN HERE</a:t>
            </a:r>
          </a:p>
        </p:txBody>
      </p:sp>
      <p:sp>
        <p:nvSpPr>
          <p:cNvPr id="22" name="Rechteck 21">
            <a:extLst>
              <a:ext uri="{FF2B5EF4-FFF2-40B4-BE49-F238E27FC236}">
                <a16:creationId xmlns:a16="http://schemas.microsoft.com/office/drawing/2014/main" id="{6938B2CC-9758-CE43-A6CF-40D4EC39B990}"/>
              </a:ext>
            </a:extLst>
          </p:cNvPr>
          <p:cNvSpPr/>
          <p:nvPr userDrawn="1"/>
        </p:nvSpPr>
        <p:spPr>
          <a:xfrm>
            <a:off x="6198623" y="1286466"/>
            <a:ext cx="1984678" cy="557153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Rechteck 20">
            <a:extLst>
              <a:ext uri="{FF2B5EF4-FFF2-40B4-BE49-F238E27FC236}">
                <a16:creationId xmlns:a16="http://schemas.microsoft.com/office/drawing/2014/main" id="{D8885041-561F-8649-A13E-4C741043A5A4}"/>
              </a:ext>
            </a:extLst>
          </p:cNvPr>
          <p:cNvSpPr/>
          <p:nvPr userDrawn="1"/>
        </p:nvSpPr>
        <p:spPr>
          <a:xfrm>
            <a:off x="8461631" y="6457556"/>
            <a:ext cx="1913681" cy="40044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itel 1">
            <a:extLst>
              <a:ext uri="{FF2B5EF4-FFF2-40B4-BE49-F238E27FC236}">
                <a16:creationId xmlns:a16="http://schemas.microsoft.com/office/drawing/2014/main" id="{5CB4E4C1-2E41-904C-A7E2-3804F81F70CD}"/>
              </a:ext>
            </a:extLst>
          </p:cNvPr>
          <p:cNvSpPr>
            <a:spLocks noGrp="1"/>
          </p:cNvSpPr>
          <p:nvPr>
            <p:ph type="title" hasCustomPrompt="1"/>
          </p:nvPr>
        </p:nvSpPr>
        <p:spPr>
          <a:xfrm>
            <a:off x="6533985" y="1620000"/>
            <a:ext cx="4223445" cy="1384995"/>
          </a:xfrm>
        </p:spPr>
        <p:txBody>
          <a:bodyPr wrap="square" lIns="0" tIns="0" rIns="0" bIns="0" anchor="b" anchorCtr="0">
            <a:noAutofit/>
          </a:bodyPr>
          <a:lstStyle>
            <a:lvl1pPr>
              <a:defRPr sz="5000" b="1">
                <a:solidFill>
                  <a:schemeClr val="accent1"/>
                </a:solidFill>
              </a:defRPr>
            </a:lvl1pPr>
          </a:lstStyle>
          <a:p>
            <a:r>
              <a:rPr lang="de-DE"/>
              <a:t>Insert Title </a:t>
            </a:r>
            <a:r>
              <a:rPr lang="de-DE" err="1"/>
              <a:t>information</a:t>
            </a:r>
            <a:endParaRPr lang="de-DE"/>
          </a:p>
        </p:txBody>
      </p:sp>
      <p:sp>
        <p:nvSpPr>
          <p:cNvPr id="18" name="Fußzeilenplatzhalter 4">
            <a:extLst>
              <a:ext uri="{FF2B5EF4-FFF2-40B4-BE49-F238E27FC236}">
                <a16:creationId xmlns:a16="http://schemas.microsoft.com/office/drawing/2014/main" id="{8788F945-0BE8-AA48-B545-7CDE98E37F72}"/>
              </a:ext>
            </a:extLst>
          </p:cNvPr>
          <p:cNvSpPr>
            <a:spLocks noGrp="1"/>
          </p:cNvSpPr>
          <p:nvPr>
            <p:ph type="ftr" sz="quarter" idx="3"/>
          </p:nvPr>
        </p:nvSpPr>
        <p:spPr>
          <a:xfrm>
            <a:off x="11135792" y="6582976"/>
            <a:ext cx="218008" cy="138499"/>
          </a:xfrm>
          <a:prstGeom prst="rect">
            <a:avLst/>
          </a:prstGeom>
        </p:spPr>
        <p:txBody>
          <a:bodyPr vert="horz" wrap="none" lIns="0" tIns="0" rIns="0" bIns="0" rtlCol="0" anchor="b" anchorCtr="0">
            <a:spAutoFit/>
          </a:bodyPr>
          <a:lstStyle>
            <a:lvl1pPr algn="r">
              <a:defRPr sz="900">
                <a:solidFill>
                  <a:schemeClr val="tx1">
                    <a:tint val="75000"/>
                  </a:schemeClr>
                </a:solidFill>
              </a:defRPr>
            </a:lvl1pPr>
          </a:lstStyle>
          <a:p>
            <a:r>
              <a:rPr lang="de-DE"/>
              <a:t>Outlook: Überlassen Sie dem Mailprogramm die Arbeit - Webinarserie: Fit für Microsoft 365</a:t>
            </a:r>
          </a:p>
        </p:txBody>
      </p:sp>
      <p:sp>
        <p:nvSpPr>
          <p:cNvPr id="19" name="Foliennummernplatzhalter 5">
            <a:extLst>
              <a:ext uri="{FF2B5EF4-FFF2-40B4-BE49-F238E27FC236}">
                <a16:creationId xmlns:a16="http://schemas.microsoft.com/office/drawing/2014/main" id="{DB36F015-F9C8-BC41-90F1-0ED4BD7B0C20}"/>
              </a:ext>
            </a:extLst>
          </p:cNvPr>
          <p:cNvSpPr>
            <a:spLocks noGrp="1"/>
          </p:cNvSpPr>
          <p:nvPr>
            <p:ph type="sldNum" sz="quarter" idx="4"/>
          </p:nvPr>
        </p:nvSpPr>
        <p:spPr>
          <a:xfrm>
            <a:off x="11632130" y="6582976"/>
            <a:ext cx="219611" cy="138499"/>
          </a:xfrm>
          <a:prstGeom prst="rect">
            <a:avLst/>
          </a:prstGeom>
        </p:spPr>
        <p:txBody>
          <a:bodyPr vert="horz" wrap="none" lIns="0" tIns="0" rIns="0" bIns="0" rtlCol="0" anchor="b" anchorCtr="0">
            <a:spAutoFit/>
          </a:bodyPr>
          <a:lstStyle>
            <a:lvl1pPr algn="r">
              <a:defRPr sz="900">
                <a:solidFill>
                  <a:schemeClr val="tx1">
                    <a:tint val="75000"/>
                  </a:schemeClr>
                </a:solidFill>
              </a:defRPr>
            </a:lvl1pPr>
          </a:lstStyle>
          <a:p>
            <a:fld id="{15DCD0A5-AC27-7949-B137-E339729CD911}" type="slidenum">
              <a:rPr lang="de-DE" smtClean="0"/>
              <a:pPr/>
              <a:t>‹Nr.›</a:t>
            </a:fld>
            <a:endParaRPr lang="de-DE"/>
          </a:p>
        </p:txBody>
      </p:sp>
      <p:sp>
        <p:nvSpPr>
          <p:cNvPr id="12" name="Textplatzhalter 16">
            <a:extLst>
              <a:ext uri="{FF2B5EF4-FFF2-40B4-BE49-F238E27FC236}">
                <a16:creationId xmlns:a16="http://schemas.microsoft.com/office/drawing/2014/main" id="{A4DFEB45-409A-0F4B-8A71-462931E4A998}"/>
              </a:ext>
            </a:extLst>
          </p:cNvPr>
          <p:cNvSpPr>
            <a:spLocks noGrp="1"/>
          </p:cNvSpPr>
          <p:nvPr>
            <p:ph type="body" sz="quarter" idx="16" hasCustomPrompt="1"/>
          </p:nvPr>
        </p:nvSpPr>
        <p:spPr>
          <a:xfrm>
            <a:off x="6534682" y="3053330"/>
            <a:ext cx="4222748" cy="568022"/>
          </a:xfrm>
        </p:spPr>
        <p:txBody>
          <a:bodyPr wrap="square" lIns="0" tIns="0" rIns="0" bIns="0">
            <a:noAutofit/>
          </a:bodyPr>
          <a:lstStyle>
            <a:lvl1pPr marL="0" indent="0">
              <a:buNone/>
              <a:defRPr sz="2000">
                <a:solidFill>
                  <a:schemeClr val="accent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de-DE" err="1"/>
              <a:t>Subline</a:t>
            </a:r>
            <a:endParaRPr lang="de-DE"/>
          </a:p>
        </p:txBody>
      </p:sp>
      <p:sp>
        <p:nvSpPr>
          <p:cNvPr id="15" name="Text placeholder - column 1">
            <a:extLst>
              <a:ext uri="{FF2B5EF4-FFF2-40B4-BE49-F238E27FC236}">
                <a16:creationId xmlns:a16="http://schemas.microsoft.com/office/drawing/2014/main" id="{1895F3EF-5BAF-064E-B671-25C8FC79C63B}"/>
              </a:ext>
            </a:extLst>
          </p:cNvPr>
          <p:cNvSpPr>
            <a:spLocks noGrp="1"/>
          </p:cNvSpPr>
          <p:nvPr>
            <p:ph type="body" sz="quarter" idx="18" hasCustomPrompt="1"/>
          </p:nvPr>
        </p:nvSpPr>
        <p:spPr>
          <a:xfrm>
            <a:off x="6533985" y="3669688"/>
            <a:ext cx="2351238" cy="1834148"/>
          </a:xfrm>
        </p:spPr>
        <p:txBody>
          <a:bodyPr lIns="0" tIns="0" rIns="0" bIns="0">
            <a:noAutofit/>
          </a:bodyPr>
          <a:lstStyle>
            <a:lvl1pPr indent="-180000">
              <a:lnSpc>
                <a:spcPct val="150000"/>
              </a:lnSpc>
              <a:spcBef>
                <a:spcPts val="0"/>
              </a:spcBef>
              <a:spcAft>
                <a:spcPts val="600"/>
              </a:spcAft>
              <a:buClr>
                <a:schemeClr val="bg1"/>
              </a:buClr>
              <a:defRPr sz="1200">
                <a:solidFill>
                  <a:schemeClr val="accent1"/>
                </a:solidFill>
              </a:defRPr>
            </a:lvl1pPr>
            <a:lvl2pPr indent="-180000">
              <a:lnSpc>
                <a:spcPct val="150000"/>
              </a:lnSpc>
              <a:spcBef>
                <a:spcPts val="0"/>
              </a:spcBef>
              <a:spcAft>
                <a:spcPts val="600"/>
              </a:spcAft>
              <a:buClr>
                <a:schemeClr val="bg1"/>
              </a:buClr>
              <a:defRPr sz="1200">
                <a:solidFill>
                  <a:schemeClr val="accent1"/>
                </a:solidFill>
              </a:defRPr>
            </a:lvl2pPr>
            <a:lvl3pPr indent="-180000">
              <a:lnSpc>
                <a:spcPct val="150000"/>
              </a:lnSpc>
              <a:spcBef>
                <a:spcPts val="0"/>
              </a:spcBef>
              <a:spcAft>
                <a:spcPts val="600"/>
              </a:spcAft>
              <a:buClr>
                <a:schemeClr val="bg1"/>
              </a:buClr>
              <a:defRPr sz="1200">
                <a:solidFill>
                  <a:schemeClr val="accent1"/>
                </a:solidFill>
              </a:defRPr>
            </a:lvl3pPr>
            <a:lvl4pPr>
              <a:defRPr>
                <a:solidFill>
                  <a:schemeClr val="accent1"/>
                </a:solidFill>
              </a:defRPr>
            </a:lvl4pPr>
            <a:lvl5pPr>
              <a:defRPr>
                <a:solidFill>
                  <a:schemeClr val="accent1"/>
                </a:solidFill>
              </a:defRPr>
            </a:lvl5pPr>
          </a:lstStyle>
          <a:p>
            <a:pPr lvl="0"/>
            <a:r>
              <a:rPr lang="en-US" noProof="0"/>
              <a:t>First level</a:t>
            </a:r>
          </a:p>
          <a:p>
            <a:pPr lvl="1"/>
            <a:r>
              <a:rPr lang="en-US"/>
              <a:t>Second level</a:t>
            </a:r>
          </a:p>
          <a:p>
            <a:pPr lvl="2"/>
            <a:r>
              <a:rPr lang="en-US"/>
              <a:t>Third level</a:t>
            </a:r>
          </a:p>
        </p:txBody>
      </p:sp>
      <p:sp>
        <p:nvSpPr>
          <p:cNvPr id="17" name="Textplatzhalter 8">
            <a:extLst>
              <a:ext uri="{FF2B5EF4-FFF2-40B4-BE49-F238E27FC236}">
                <a16:creationId xmlns:a16="http://schemas.microsoft.com/office/drawing/2014/main" id="{2441B887-33C6-0641-B5B6-A5BC810FE882}"/>
              </a:ext>
            </a:extLst>
          </p:cNvPr>
          <p:cNvSpPr>
            <a:spLocks noGrp="1"/>
          </p:cNvSpPr>
          <p:nvPr>
            <p:ph type="body" sz="quarter" idx="22" hasCustomPrompt="1"/>
          </p:nvPr>
        </p:nvSpPr>
        <p:spPr>
          <a:xfrm>
            <a:off x="336320" y="266282"/>
            <a:ext cx="1723292" cy="124650"/>
          </a:xfrm>
        </p:spPr>
        <p:txBody>
          <a:bodyPr wrap="square" lIns="0" tIns="0" rIns="0" bIns="0" anchor="t" anchorCtr="0">
            <a:spAutoFit/>
          </a:bodyPr>
          <a:lstStyle>
            <a:lvl1pPr marL="0" indent="0" algn="l">
              <a:buNone/>
              <a:defRPr sz="900">
                <a:solidFill>
                  <a:schemeClr val="accent1"/>
                </a:solidFill>
              </a:defRPr>
            </a:lvl1pPr>
          </a:lstStyle>
          <a:p>
            <a:pPr lvl="0"/>
            <a:r>
              <a:rPr lang="de-DE"/>
              <a:t>Chapter</a:t>
            </a:r>
          </a:p>
        </p:txBody>
      </p:sp>
      <p:sp>
        <p:nvSpPr>
          <p:cNvPr id="23" name="Rechteck 22">
            <a:extLst>
              <a:ext uri="{FF2B5EF4-FFF2-40B4-BE49-F238E27FC236}">
                <a16:creationId xmlns:a16="http://schemas.microsoft.com/office/drawing/2014/main" id="{EAEBCC3E-8CE2-B740-9E57-3FE15432F1C9}"/>
              </a:ext>
            </a:extLst>
          </p:cNvPr>
          <p:cNvSpPr/>
          <p:nvPr userDrawn="1"/>
        </p:nvSpPr>
        <p:spPr>
          <a:xfrm>
            <a:off x="0" y="1712329"/>
            <a:ext cx="462987" cy="343334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Rechteck 28">
            <a:extLst>
              <a:ext uri="{FF2B5EF4-FFF2-40B4-BE49-F238E27FC236}">
                <a16:creationId xmlns:a16="http://schemas.microsoft.com/office/drawing/2014/main" id="{6606CA53-6447-ED4E-A544-241651A57B00}"/>
              </a:ext>
            </a:extLst>
          </p:cNvPr>
          <p:cNvSpPr/>
          <p:nvPr userDrawn="1"/>
        </p:nvSpPr>
        <p:spPr>
          <a:xfrm>
            <a:off x="11729013" y="1712329"/>
            <a:ext cx="462987" cy="343334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4" name="Grafik 13">
            <a:extLst>
              <a:ext uri="{FF2B5EF4-FFF2-40B4-BE49-F238E27FC236}">
                <a16:creationId xmlns:a16="http://schemas.microsoft.com/office/drawing/2014/main" id="{372CD2CE-03E3-A04C-AF96-4412D3F516A4}"/>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673005" y="242165"/>
            <a:ext cx="1159371" cy="337351"/>
          </a:xfrm>
          <a:prstGeom prst="rect">
            <a:avLst/>
          </a:prstGeom>
        </p:spPr>
      </p:pic>
    </p:spTree>
    <p:extLst>
      <p:ext uri="{BB962C8B-B14F-4D97-AF65-F5344CB8AC3E}">
        <p14:creationId xmlns:p14="http://schemas.microsoft.com/office/powerpoint/2010/main" val="2686532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500"/>
                                        <p:tgtEl>
                                          <p:spTgt spid="33"/>
                                        </p:tgtEl>
                                      </p:cBhvr>
                                    </p:animEffect>
                                  </p:childTnLst>
                                </p:cTn>
                              </p:par>
                            </p:childTnLst>
                          </p:cTn>
                        </p:par>
                        <p:par>
                          <p:cTn id="11" fill="hold">
                            <p:stCondLst>
                              <p:cond delay="500"/>
                            </p:stCondLst>
                            <p:childTnLst>
                              <p:par>
                                <p:cTn id="12" presetID="2" presetClass="entr" presetSubtype="4" fill="hold" grpId="0" nodeType="afterEffect">
                                  <p:stCondLst>
                                    <p:cond delay="0"/>
                                  </p:stCondLst>
                                  <p:childTnLst>
                                    <p:set>
                                      <p:cBhvr>
                                        <p:cTn id="13" dur="1" fill="hold">
                                          <p:stCondLst>
                                            <p:cond delay="0"/>
                                          </p:stCondLst>
                                        </p:cTn>
                                        <p:tgtEl>
                                          <p:spTgt spid="21"/>
                                        </p:tgtEl>
                                        <p:attrNameLst>
                                          <p:attrName>style.visibility</p:attrName>
                                        </p:attrNameLst>
                                      </p:cBhvr>
                                      <p:to>
                                        <p:strVal val="visible"/>
                                      </p:to>
                                    </p:set>
                                    <p:anim calcmode="lin" valueType="num">
                                      <p:cBhvr additive="base">
                                        <p:cTn id="14" dur="500" fill="hold"/>
                                        <p:tgtEl>
                                          <p:spTgt spid="21"/>
                                        </p:tgtEl>
                                        <p:attrNameLst>
                                          <p:attrName>ppt_x</p:attrName>
                                        </p:attrNameLst>
                                      </p:cBhvr>
                                      <p:tavLst>
                                        <p:tav tm="0">
                                          <p:val>
                                            <p:strVal val="#ppt_x"/>
                                          </p:val>
                                        </p:tav>
                                        <p:tav tm="100000">
                                          <p:val>
                                            <p:strVal val="#ppt_x"/>
                                          </p:val>
                                        </p:tav>
                                      </p:tavLst>
                                    </p:anim>
                                    <p:anim calcmode="lin" valueType="num">
                                      <p:cBhvr additive="base">
                                        <p:cTn id="15" dur="500" fill="hold"/>
                                        <p:tgtEl>
                                          <p:spTgt spid="21"/>
                                        </p:tgtEl>
                                        <p:attrNameLst>
                                          <p:attrName>ppt_y</p:attrName>
                                        </p:attrNameLst>
                                      </p:cBhvr>
                                      <p:tavLst>
                                        <p:tav tm="0">
                                          <p:val>
                                            <p:strVal val="1+#ppt_h/2"/>
                                          </p:val>
                                        </p:tav>
                                        <p:tav tm="100000">
                                          <p:val>
                                            <p:strVal val="#ppt_y"/>
                                          </p:val>
                                        </p:tav>
                                      </p:tavLst>
                                    </p:anim>
                                  </p:childTnLst>
                                </p:cTn>
                              </p:par>
                              <p:par>
                                <p:cTn id="16" presetID="2" presetClass="entr" presetSubtype="2" fill="hold" grpId="0" nodeType="withEffect">
                                  <p:stCondLst>
                                    <p:cond delay="300"/>
                                  </p:stCondLst>
                                  <p:childTnLst>
                                    <p:set>
                                      <p:cBhvr>
                                        <p:cTn id="17" dur="1" fill="hold">
                                          <p:stCondLst>
                                            <p:cond delay="0"/>
                                          </p:stCondLst>
                                        </p:cTn>
                                        <p:tgtEl>
                                          <p:spTgt spid="29"/>
                                        </p:tgtEl>
                                        <p:attrNameLst>
                                          <p:attrName>style.visibility</p:attrName>
                                        </p:attrNameLst>
                                      </p:cBhvr>
                                      <p:to>
                                        <p:strVal val="visible"/>
                                      </p:to>
                                    </p:set>
                                    <p:anim calcmode="lin" valueType="num">
                                      <p:cBhvr additive="base">
                                        <p:cTn id="18" dur="500" fill="hold"/>
                                        <p:tgtEl>
                                          <p:spTgt spid="29"/>
                                        </p:tgtEl>
                                        <p:attrNameLst>
                                          <p:attrName>ppt_x</p:attrName>
                                        </p:attrNameLst>
                                      </p:cBhvr>
                                      <p:tavLst>
                                        <p:tav tm="0">
                                          <p:val>
                                            <p:strVal val="1+#ppt_w/2"/>
                                          </p:val>
                                        </p:tav>
                                        <p:tav tm="100000">
                                          <p:val>
                                            <p:strVal val="#ppt_x"/>
                                          </p:val>
                                        </p:tav>
                                      </p:tavLst>
                                    </p:anim>
                                    <p:anim calcmode="lin" valueType="num">
                                      <p:cBhvr additive="base">
                                        <p:cTn id="19" dur="500" fill="hold"/>
                                        <p:tgtEl>
                                          <p:spTgt spid="29"/>
                                        </p:tgtEl>
                                        <p:attrNameLst>
                                          <p:attrName>ppt_y</p:attrName>
                                        </p:attrNameLst>
                                      </p:cBhvr>
                                      <p:tavLst>
                                        <p:tav tm="0">
                                          <p:val>
                                            <p:strVal val="#ppt_y"/>
                                          </p:val>
                                        </p:tav>
                                        <p:tav tm="100000">
                                          <p:val>
                                            <p:strVal val="#ppt_y"/>
                                          </p:val>
                                        </p:tav>
                                      </p:tavLst>
                                    </p:anim>
                                  </p:childTnLst>
                                </p:cTn>
                              </p:par>
                              <p:par>
                                <p:cTn id="20" presetID="2" presetClass="entr" presetSubtype="8" fill="hold" grpId="0" nodeType="withEffect">
                                  <p:stCondLst>
                                    <p:cond delay="300"/>
                                  </p:stCondLst>
                                  <p:childTnLst>
                                    <p:set>
                                      <p:cBhvr>
                                        <p:cTn id="21" dur="1" fill="hold">
                                          <p:stCondLst>
                                            <p:cond delay="0"/>
                                          </p:stCondLst>
                                        </p:cTn>
                                        <p:tgtEl>
                                          <p:spTgt spid="23"/>
                                        </p:tgtEl>
                                        <p:attrNameLst>
                                          <p:attrName>style.visibility</p:attrName>
                                        </p:attrNameLst>
                                      </p:cBhvr>
                                      <p:to>
                                        <p:strVal val="visible"/>
                                      </p:to>
                                    </p:set>
                                    <p:anim calcmode="lin" valueType="num">
                                      <p:cBhvr additive="base">
                                        <p:cTn id="22" dur="500" fill="hold"/>
                                        <p:tgtEl>
                                          <p:spTgt spid="23"/>
                                        </p:tgtEl>
                                        <p:attrNameLst>
                                          <p:attrName>ppt_x</p:attrName>
                                        </p:attrNameLst>
                                      </p:cBhvr>
                                      <p:tavLst>
                                        <p:tav tm="0">
                                          <p:val>
                                            <p:strVal val="0-#ppt_w/2"/>
                                          </p:val>
                                        </p:tav>
                                        <p:tav tm="100000">
                                          <p:val>
                                            <p:strVal val="#ppt_x"/>
                                          </p:val>
                                        </p:tav>
                                      </p:tavLst>
                                    </p:anim>
                                    <p:anim calcmode="lin" valueType="num">
                                      <p:cBhvr additive="base">
                                        <p:cTn id="23" dur="500" fill="hold"/>
                                        <p:tgtEl>
                                          <p:spTgt spid="23"/>
                                        </p:tgtEl>
                                        <p:attrNameLst>
                                          <p:attrName>ppt_y</p:attrName>
                                        </p:attrNameLst>
                                      </p:cBhvr>
                                      <p:tavLst>
                                        <p:tav tm="0">
                                          <p:val>
                                            <p:strVal val="#ppt_y"/>
                                          </p:val>
                                        </p:tav>
                                        <p:tav tm="100000">
                                          <p:val>
                                            <p:strVal val="#ppt_y"/>
                                          </p:val>
                                        </p:tav>
                                      </p:tavLst>
                                    </p:anim>
                                  </p:childTnLst>
                                </p:cTn>
                              </p:par>
                            </p:childTnLst>
                          </p:cTn>
                        </p:par>
                        <p:par>
                          <p:cTn id="24" fill="hold">
                            <p:stCondLst>
                              <p:cond delay="1300"/>
                            </p:stCondLst>
                            <p:childTnLst>
                              <p:par>
                                <p:cTn id="25" presetID="10" presetClass="entr" presetSubtype="0"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2">
                                            <p:txEl>
                                              <p:pRg st="0" end="0"/>
                                            </p:txEl>
                                          </p:spTgt>
                                        </p:tgtEl>
                                        <p:attrNameLst>
                                          <p:attrName>style.visibility</p:attrName>
                                        </p:attrNameLst>
                                      </p:cBhvr>
                                      <p:to>
                                        <p:strVal val="visible"/>
                                      </p:to>
                                    </p:set>
                                    <p:animEffect transition="in" filter="fade">
                                      <p:cBhvr>
                                        <p:cTn id="30" dur="500"/>
                                        <p:tgtEl>
                                          <p:spTgt spid="12">
                                            <p:txEl>
                                              <p:pRg st="0" end="0"/>
                                            </p:txEl>
                                          </p:spTgt>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5">
                                            <p:txEl>
                                              <p:pRg st="0" end="0"/>
                                            </p:txEl>
                                          </p:spTgt>
                                        </p:tgtEl>
                                        <p:attrNameLst>
                                          <p:attrName>style.visibility</p:attrName>
                                        </p:attrNameLst>
                                      </p:cBhvr>
                                      <p:to>
                                        <p:strVal val="visible"/>
                                      </p:to>
                                    </p:set>
                                    <p:animEffect transition="in" filter="fade">
                                      <p:cBhvr>
                                        <p:cTn id="33" dur="500"/>
                                        <p:tgtEl>
                                          <p:spTgt spid="15">
                                            <p:txEl>
                                              <p:pRg st="0" end="0"/>
                                            </p:txEl>
                                          </p:spTgt>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5">
                                            <p:txEl>
                                              <p:pRg st="1" end="1"/>
                                            </p:txEl>
                                          </p:spTgt>
                                        </p:tgtEl>
                                        <p:attrNameLst>
                                          <p:attrName>style.visibility</p:attrName>
                                        </p:attrNameLst>
                                      </p:cBhvr>
                                      <p:to>
                                        <p:strVal val="visible"/>
                                      </p:to>
                                    </p:set>
                                    <p:animEffect transition="in" filter="fade">
                                      <p:cBhvr>
                                        <p:cTn id="36" dur="500"/>
                                        <p:tgtEl>
                                          <p:spTgt spid="15">
                                            <p:txEl>
                                              <p:pRg st="1" end="1"/>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5">
                                            <p:txEl>
                                              <p:pRg st="2" end="2"/>
                                            </p:txEl>
                                          </p:spTgt>
                                        </p:tgtEl>
                                        <p:attrNameLst>
                                          <p:attrName>style.visibility</p:attrName>
                                        </p:attrNameLst>
                                      </p:cBhvr>
                                      <p:to>
                                        <p:strVal val="visible"/>
                                      </p:to>
                                    </p:set>
                                    <p:animEffect transition="in" filter="fade">
                                      <p:cBhvr>
                                        <p:cTn id="39" dur="500"/>
                                        <p:tgtEl>
                                          <p:spTgt spid="1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22" grpId="0" animBg="1"/>
      <p:bldP spid="21" grpId="0" animBg="1"/>
      <p:bldP spid="2" grpId="0"/>
      <p:bldP spid="12" grpId="0" build="p">
        <p:tmplLst>
          <p:tmpl lvl="1">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P spid="15" grpId="0" build="p">
        <p:tmplLst>
          <p:tmpl lvl="1">
            <p:tnLst>
              <p:par>
                <p:cTn presetID="10" presetClass="entr" presetSubtype="0" fill="hold" nodeType="with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P spid="23" grpId="0" animBg="1"/>
      <p:bldP spid="29"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Leer">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p>
            <a:r>
              <a:rPr lang="de-DE"/>
              <a:t>Start </a:t>
            </a:r>
            <a:r>
              <a:rPr lang="de-DE" err="1"/>
              <a:t>editing</a:t>
            </a:r>
            <a:r>
              <a:rPr lang="de-DE"/>
              <a:t> title </a:t>
            </a:r>
            <a:r>
              <a:rPr lang="de-DE" err="1"/>
              <a:t>by</a:t>
            </a:r>
            <a:r>
              <a:rPr lang="de-DE"/>
              <a:t> </a:t>
            </a:r>
            <a:r>
              <a:rPr lang="de-DE" err="1"/>
              <a:t>clicking</a:t>
            </a:r>
            <a:r>
              <a:rPr lang="de-DE"/>
              <a:t> </a:t>
            </a:r>
            <a:r>
              <a:rPr lang="de-DE" err="1"/>
              <a:t>here</a:t>
            </a:r>
            <a:endParaRPr lang="de-DE"/>
          </a:p>
        </p:txBody>
      </p:sp>
      <p:sp>
        <p:nvSpPr>
          <p:cNvPr id="3" name="Foliennummernplatzhalter 11"/>
          <p:cNvSpPr>
            <a:spLocks noGrp="1"/>
          </p:cNvSpPr>
          <p:nvPr>
            <p:ph type="sldNum" sz="quarter" idx="4"/>
          </p:nvPr>
        </p:nvSpPr>
        <p:spPr>
          <a:xfrm>
            <a:off x="8577506" y="6415881"/>
            <a:ext cx="2844800" cy="365125"/>
          </a:xfrm>
          <a:prstGeom prst="rect">
            <a:avLst/>
          </a:prstGeom>
        </p:spPr>
        <p:txBody>
          <a:bodyPr vert="horz" lIns="0" tIns="0" rIns="0" bIns="0" rtlCol="0" anchor="t" anchorCtr="0"/>
          <a:lstStyle>
            <a:lvl1pPr algn="r">
              <a:defRPr sz="1000">
                <a:solidFill>
                  <a:srgbClr val="5D5D5D"/>
                </a:solidFill>
                <a:latin typeface="Segoe UI"/>
                <a:cs typeface="Segoe UI"/>
              </a:defRPr>
            </a:lvl1pPr>
          </a:lstStyle>
          <a:p>
            <a:fld id="{18E68918-749E-6B44-B30D-68633731B569}" type="slidenum">
              <a:rPr lang="de-DE" smtClean="0"/>
              <a:pPr/>
              <a:t>‹Nr.›</a:t>
            </a:fld>
            <a:endParaRPr lang="de-DE"/>
          </a:p>
        </p:txBody>
      </p:sp>
    </p:spTree>
    <p:extLst>
      <p:ext uri="{BB962C8B-B14F-4D97-AF65-F5344CB8AC3E}">
        <p14:creationId xmlns:p14="http://schemas.microsoft.com/office/powerpoint/2010/main" val="3040730276"/>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02 Headline only">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F43331-CF60-4734-805A-B2BDEF579448}"/>
              </a:ext>
            </a:extLst>
          </p:cNvPr>
          <p:cNvSpPr>
            <a:spLocks noGrp="1"/>
          </p:cNvSpPr>
          <p:nvPr>
            <p:ph type="title" hasCustomPrompt="1"/>
          </p:nvPr>
        </p:nvSpPr>
        <p:spPr/>
        <p:txBody>
          <a:bodyPr/>
          <a:lstStyle>
            <a:lvl1pPr>
              <a:defRPr/>
            </a:lvl1pPr>
          </a:lstStyle>
          <a:p>
            <a:r>
              <a:rPr lang="de-DE"/>
              <a:t>Headline</a:t>
            </a:r>
            <a:endParaRPr lang="en-US"/>
          </a:p>
        </p:txBody>
      </p:sp>
      <p:sp>
        <p:nvSpPr>
          <p:cNvPr id="3" name="Foliennummernplatzhalter 2">
            <a:extLst>
              <a:ext uri="{FF2B5EF4-FFF2-40B4-BE49-F238E27FC236}">
                <a16:creationId xmlns:a16="http://schemas.microsoft.com/office/drawing/2014/main" id="{26C22504-365A-47D3-A408-12B884DB3894}"/>
              </a:ext>
            </a:extLst>
          </p:cNvPr>
          <p:cNvSpPr>
            <a:spLocks noGrp="1"/>
          </p:cNvSpPr>
          <p:nvPr>
            <p:ph type="sldNum" sz="quarter" idx="10"/>
          </p:nvPr>
        </p:nvSpPr>
        <p:spPr/>
        <p:txBody>
          <a:bodyPr/>
          <a:lstStyle>
            <a:lvl1pPr>
              <a:defRPr>
                <a:solidFill>
                  <a:schemeClr val="tx1"/>
                </a:solidFill>
              </a:defRPr>
            </a:lvl1pPr>
          </a:lstStyle>
          <a:p>
            <a:pPr algn="r"/>
            <a:fld id="{9422B520-2EB1-4E55-94CE-CFB003AD9480}" type="slidenum">
              <a:rPr lang="de-DE" smtClean="0"/>
              <a:pPr algn="r"/>
              <a:t>‹Nr.›</a:t>
            </a:fld>
            <a:endParaRPr lang="de-DE"/>
          </a:p>
        </p:txBody>
      </p:sp>
    </p:spTree>
    <p:extLst>
      <p:ext uri="{BB962C8B-B14F-4D97-AF65-F5344CB8AC3E}">
        <p14:creationId xmlns:p14="http://schemas.microsoft.com/office/powerpoint/2010/main" val="944219757"/>
      </p:ext>
    </p:extLst>
  </p:cSld>
  <p:clrMapOvr>
    <a:masterClrMapping/>
  </p:clrMapOvr>
  <p:transition spd="slow">
    <p:wipe dir="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a:p>
        </p:txBody>
      </p:sp>
      <p:sp>
        <p:nvSpPr>
          <p:cNvPr id="3" name="Date Placeholder 2"/>
          <p:cNvSpPr>
            <a:spLocks noGrp="1"/>
          </p:cNvSpPr>
          <p:nvPr>
            <p:ph type="dt" sz="half" idx="10"/>
          </p:nvPr>
        </p:nvSpPr>
        <p:spPr/>
        <p:txBody>
          <a:bodyPr/>
          <a:lstStyle/>
          <a:p>
            <a:fld id="{F84A2211-AE43-42D5-AEE2-A74429445A36}" type="datetimeFigureOut">
              <a:rPr lang="de-DE" smtClean="0"/>
              <a:t>18.11.2022</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BCFC387F-5396-46E4-91A8-AF7C3A708E8D}" type="slidenum">
              <a:rPr lang="de-DE" smtClean="0"/>
              <a:t>‹Nr.›</a:t>
            </a:fld>
            <a:endParaRPr lang="de-DE"/>
          </a:p>
        </p:txBody>
      </p:sp>
    </p:spTree>
    <p:extLst>
      <p:ext uri="{BB962C8B-B14F-4D97-AF65-F5344CB8AC3E}">
        <p14:creationId xmlns:p14="http://schemas.microsoft.com/office/powerpoint/2010/main" val="21322839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One Column">
    <p:spTree>
      <p:nvGrpSpPr>
        <p:cNvPr id="1" name=""/>
        <p:cNvGrpSpPr/>
        <p:nvPr/>
      </p:nvGrpSpPr>
      <p:grpSpPr>
        <a:xfrm>
          <a:off x="0" y="0"/>
          <a:ext cx="0" cy="0"/>
          <a:chOff x="0" y="0"/>
          <a:chExt cx="0" cy="0"/>
        </a:xfrm>
      </p:grpSpPr>
      <p:sp>
        <p:nvSpPr>
          <p:cNvPr id="8" name="Fußzeilenplatzhalter 4">
            <a:extLst>
              <a:ext uri="{FF2B5EF4-FFF2-40B4-BE49-F238E27FC236}">
                <a16:creationId xmlns:a16="http://schemas.microsoft.com/office/drawing/2014/main" id="{68ED69F7-0D38-2045-B234-EF6FDFECB743}"/>
              </a:ext>
            </a:extLst>
          </p:cNvPr>
          <p:cNvSpPr>
            <a:spLocks noGrp="1"/>
          </p:cNvSpPr>
          <p:nvPr>
            <p:ph type="ftr" sz="quarter" idx="3"/>
          </p:nvPr>
        </p:nvSpPr>
        <p:spPr>
          <a:xfrm>
            <a:off x="11135792" y="6582976"/>
            <a:ext cx="218008" cy="138499"/>
          </a:xfrm>
          <a:prstGeom prst="rect">
            <a:avLst/>
          </a:prstGeom>
        </p:spPr>
        <p:txBody>
          <a:bodyPr vert="horz" wrap="none" lIns="0" tIns="0" rIns="0" bIns="0" rtlCol="0" anchor="b" anchorCtr="0">
            <a:spAutoFit/>
          </a:bodyPr>
          <a:lstStyle>
            <a:lvl1pPr algn="r">
              <a:defRPr sz="900">
                <a:solidFill>
                  <a:schemeClr val="tx1">
                    <a:tint val="75000"/>
                  </a:schemeClr>
                </a:solidFill>
              </a:defRPr>
            </a:lvl1pPr>
          </a:lstStyle>
          <a:p>
            <a:r>
              <a:rPr lang="de-DE"/>
              <a:t>Outlook: Überlassen Sie dem Mailprogramm die Arbeit - Webinarserie: Fit für Microsoft 365</a:t>
            </a:r>
          </a:p>
        </p:txBody>
      </p:sp>
      <p:sp>
        <p:nvSpPr>
          <p:cNvPr id="9" name="Foliennummernplatzhalter 5">
            <a:extLst>
              <a:ext uri="{FF2B5EF4-FFF2-40B4-BE49-F238E27FC236}">
                <a16:creationId xmlns:a16="http://schemas.microsoft.com/office/drawing/2014/main" id="{ED49E847-7F3E-5549-A593-33E2C46042A2}"/>
              </a:ext>
            </a:extLst>
          </p:cNvPr>
          <p:cNvSpPr>
            <a:spLocks noGrp="1"/>
          </p:cNvSpPr>
          <p:nvPr>
            <p:ph type="sldNum" sz="quarter" idx="4"/>
          </p:nvPr>
        </p:nvSpPr>
        <p:spPr>
          <a:xfrm>
            <a:off x="11632130" y="6582976"/>
            <a:ext cx="219611" cy="138499"/>
          </a:xfrm>
          <a:prstGeom prst="rect">
            <a:avLst/>
          </a:prstGeom>
        </p:spPr>
        <p:txBody>
          <a:bodyPr vert="horz" wrap="none" lIns="0" tIns="0" rIns="0" bIns="0" rtlCol="0" anchor="b" anchorCtr="0">
            <a:spAutoFit/>
          </a:bodyPr>
          <a:lstStyle>
            <a:lvl1pPr algn="r">
              <a:defRPr sz="900">
                <a:solidFill>
                  <a:schemeClr val="tx1">
                    <a:tint val="75000"/>
                  </a:schemeClr>
                </a:solidFill>
              </a:defRPr>
            </a:lvl1pPr>
          </a:lstStyle>
          <a:p>
            <a:fld id="{15DCD0A5-AC27-7949-B137-E339729CD911}" type="slidenum">
              <a:rPr lang="de-DE" smtClean="0"/>
              <a:pPr/>
              <a:t>‹Nr.›</a:t>
            </a:fld>
            <a:endParaRPr lang="de-DE"/>
          </a:p>
        </p:txBody>
      </p:sp>
      <p:sp>
        <p:nvSpPr>
          <p:cNvPr id="15" name="Titel 1">
            <a:extLst>
              <a:ext uri="{FF2B5EF4-FFF2-40B4-BE49-F238E27FC236}">
                <a16:creationId xmlns:a16="http://schemas.microsoft.com/office/drawing/2014/main" id="{60E38C41-2BAE-6447-8C9A-0248C9DF427A}"/>
              </a:ext>
            </a:extLst>
          </p:cNvPr>
          <p:cNvSpPr>
            <a:spLocks noGrp="1"/>
          </p:cNvSpPr>
          <p:nvPr>
            <p:ph type="title" hasCustomPrompt="1"/>
          </p:nvPr>
        </p:nvSpPr>
        <p:spPr>
          <a:xfrm>
            <a:off x="336320" y="548680"/>
            <a:ext cx="8927802" cy="415498"/>
          </a:xfrm>
        </p:spPr>
        <p:txBody>
          <a:bodyPr wrap="square" lIns="0" tIns="0" rIns="0" bIns="0" anchor="t" anchorCtr="0">
            <a:spAutoFit/>
          </a:bodyPr>
          <a:lstStyle>
            <a:lvl1pPr>
              <a:defRPr sz="3000" b="1">
                <a:solidFill>
                  <a:schemeClr val="accent3"/>
                </a:solidFill>
              </a:defRPr>
            </a:lvl1pPr>
          </a:lstStyle>
          <a:p>
            <a:r>
              <a:rPr lang="de-DE" err="1"/>
              <a:t>Please</a:t>
            </a:r>
            <a:r>
              <a:rPr lang="de-DE"/>
              <a:t> </a:t>
            </a:r>
            <a:r>
              <a:rPr lang="de-DE" err="1"/>
              <a:t>insert</a:t>
            </a:r>
            <a:r>
              <a:rPr lang="de-DE"/>
              <a:t> </a:t>
            </a:r>
            <a:r>
              <a:rPr lang="de-DE" err="1"/>
              <a:t>headline</a:t>
            </a:r>
            <a:endParaRPr lang="de-DE"/>
          </a:p>
        </p:txBody>
      </p:sp>
      <p:sp>
        <p:nvSpPr>
          <p:cNvPr id="16" name="Textplatzhalter 8">
            <a:extLst>
              <a:ext uri="{FF2B5EF4-FFF2-40B4-BE49-F238E27FC236}">
                <a16:creationId xmlns:a16="http://schemas.microsoft.com/office/drawing/2014/main" id="{79B6F7E6-FFFB-824E-8CE7-9BA9D282F825}"/>
              </a:ext>
            </a:extLst>
          </p:cNvPr>
          <p:cNvSpPr>
            <a:spLocks noGrp="1"/>
          </p:cNvSpPr>
          <p:nvPr>
            <p:ph type="body" sz="quarter" idx="14" hasCustomPrompt="1"/>
          </p:nvPr>
        </p:nvSpPr>
        <p:spPr>
          <a:xfrm>
            <a:off x="336550" y="1080377"/>
            <a:ext cx="8927802" cy="276999"/>
          </a:xfrm>
        </p:spPr>
        <p:txBody>
          <a:bodyPr wrap="square" lIns="0" tIns="0" rIns="0" bIns="0" anchor="t" anchorCtr="0">
            <a:spAutoFit/>
          </a:bodyPr>
          <a:lstStyle>
            <a:lvl1pPr marL="0" indent="0">
              <a:buNone/>
              <a:defRPr sz="2000">
                <a:solidFill>
                  <a:schemeClr val="tx1"/>
                </a:solidFill>
              </a:defRPr>
            </a:lvl1pPr>
          </a:lstStyle>
          <a:p>
            <a:pPr lvl="0"/>
            <a:r>
              <a:rPr lang="de-DE" err="1"/>
              <a:t>Subline</a:t>
            </a:r>
            <a:endParaRPr lang="de-DE"/>
          </a:p>
        </p:txBody>
      </p:sp>
      <p:sp>
        <p:nvSpPr>
          <p:cNvPr id="22" name="Textplatzhalter 8">
            <a:extLst>
              <a:ext uri="{FF2B5EF4-FFF2-40B4-BE49-F238E27FC236}">
                <a16:creationId xmlns:a16="http://schemas.microsoft.com/office/drawing/2014/main" id="{4A7214F3-AA8C-E146-AE8A-3359CBF15364}"/>
              </a:ext>
            </a:extLst>
          </p:cNvPr>
          <p:cNvSpPr>
            <a:spLocks noGrp="1"/>
          </p:cNvSpPr>
          <p:nvPr>
            <p:ph type="body" sz="quarter" idx="22" hasCustomPrompt="1"/>
          </p:nvPr>
        </p:nvSpPr>
        <p:spPr>
          <a:xfrm>
            <a:off x="336320" y="266282"/>
            <a:ext cx="1723292" cy="124650"/>
          </a:xfrm>
        </p:spPr>
        <p:txBody>
          <a:bodyPr wrap="square" lIns="0" tIns="0" rIns="0" bIns="0" anchor="t" anchorCtr="0">
            <a:spAutoFit/>
          </a:bodyPr>
          <a:lstStyle>
            <a:lvl1pPr marL="0" indent="0" algn="l">
              <a:buNone/>
              <a:defRPr sz="900">
                <a:solidFill>
                  <a:schemeClr val="accent1"/>
                </a:solidFill>
              </a:defRPr>
            </a:lvl1pPr>
          </a:lstStyle>
          <a:p>
            <a:pPr lvl="0"/>
            <a:r>
              <a:rPr lang="de-DE"/>
              <a:t>Chapter</a:t>
            </a:r>
          </a:p>
        </p:txBody>
      </p:sp>
      <p:sp>
        <p:nvSpPr>
          <p:cNvPr id="12" name="Rechteck 11">
            <a:extLst>
              <a:ext uri="{FF2B5EF4-FFF2-40B4-BE49-F238E27FC236}">
                <a16:creationId xmlns:a16="http://schemas.microsoft.com/office/drawing/2014/main" id="{3F18EE03-105F-EB40-879F-8860C7044E71}"/>
              </a:ext>
            </a:extLst>
          </p:cNvPr>
          <p:cNvSpPr/>
          <p:nvPr userDrawn="1"/>
        </p:nvSpPr>
        <p:spPr>
          <a:xfrm>
            <a:off x="0" y="548680"/>
            <a:ext cx="109959" cy="3799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Text placeholder - column 1">
            <a:extLst>
              <a:ext uri="{FF2B5EF4-FFF2-40B4-BE49-F238E27FC236}">
                <a16:creationId xmlns:a16="http://schemas.microsoft.com/office/drawing/2014/main" id="{0BFBDEC1-B8C9-F348-91D7-57CD213870F4}"/>
              </a:ext>
            </a:extLst>
          </p:cNvPr>
          <p:cNvSpPr>
            <a:spLocks noGrp="1"/>
          </p:cNvSpPr>
          <p:nvPr>
            <p:ph type="body" sz="quarter" idx="16" hasCustomPrompt="1"/>
          </p:nvPr>
        </p:nvSpPr>
        <p:spPr>
          <a:xfrm>
            <a:off x="336320" y="1763388"/>
            <a:ext cx="11515419" cy="4572611"/>
          </a:xfrm>
        </p:spPr>
        <p:txBody>
          <a:bodyPr lIns="0" tIns="0" rIns="0" bIns="0">
            <a:noAutofit/>
          </a:bodyPr>
          <a:lstStyle>
            <a:lvl1pPr indent="-180000">
              <a:lnSpc>
                <a:spcPct val="150000"/>
              </a:lnSpc>
              <a:spcBef>
                <a:spcPts val="0"/>
              </a:spcBef>
              <a:spcAft>
                <a:spcPts val="600"/>
              </a:spcAft>
              <a:buClr>
                <a:schemeClr val="accent3"/>
              </a:buClr>
              <a:defRPr sz="1200">
                <a:solidFill>
                  <a:schemeClr val="tx1"/>
                </a:solidFill>
              </a:defRPr>
            </a:lvl1pPr>
            <a:lvl2pPr indent="-180000">
              <a:lnSpc>
                <a:spcPct val="150000"/>
              </a:lnSpc>
              <a:spcBef>
                <a:spcPts val="0"/>
              </a:spcBef>
              <a:spcAft>
                <a:spcPts val="600"/>
              </a:spcAft>
              <a:buClr>
                <a:schemeClr val="accent3"/>
              </a:buClr>
              <a:defRPr sz="1200">
                <a:solidFill>
                  <a:schemeClr val="tx1"/>
                </a:solidFill>
              </a:defRPr>
            </a:lvl2pPr>
            <a:lvl3pPr indent="-180000">
              <a:lnSpc>
                <a:spcPct val="150000"/>
              </a:lnSpc>
              <a:spcBef>
                <a:spcPts val="0"/>
              </a:spcBef>
              <a:spcAft>
                <a:spcPts val="600"/>
              </a:spcAft>
              <a:buClr>
                <a:schemeClr val="accent3"/>
              </a:buClr>
              <a:defRPr sz="1200">
                <a:solidFill>
                  <a:schemeClr val="tx1"/>
                </a:solidFill>
              </a:defRPr>
            </a:lvl3pPr>
            <a:lvl4pPr>
              <a:defRPr>
                <a:solidFill>
                  <a:schemeClr val="accent1"/>
                </a:solidFill>
              </a:defRPr>
            </a:lvl4pPr>
            <a:lvl5pPr>
              <a:defRPr>
                <a:solidFill>
                  <a:schemeClr val="accent1"/>
                </a:solidFill>
              </a:defRPr>
            </a:lvl5pPr>
          </a:lstStyle>
          <a:p>
            <a:pPr lvl="0"/>
            <a:r>
              <a:rPr lang="en-US" noProof="0"/>
              <a:t>First level</a:t>
            </a:r>
          </a:p>
          <a:p>
            <a:pPr lvl="1"/>
            <a:r>
              <a:rPr lang="en-US"/>
              <a:t>Second level</a:t>
            </a:r>
          </a:p>
          <a:p>
            <a:pPr lvl="2"/>
            <a:r>
              <a:rPr lang="en-US"/>
              <a:t>Third level</a:t>
            </a:r>
          </a:p>
        </p:txBody>
      </p:sp>
      <p:sp>
        <p:nvSpPr>
          <p:cNvPr id="20" name="Bildplatzhalter 16">
            <a:extLst>
              <a:ext uri="{FF2B5EF4-FFF2-40B4-BE49-F238E27FC236}">
                <a16:creationId xmlns:a16="http://schemas.microsoft.com/office/drawing/2014/main" id="{194DA872-57CA-3746-BA37-4F8E723AF374}"/>
              </a:ext>
            </a:extLst>
          </p:cNvPr>
          <p:cNvSpPr>
            <a:spLocks noGrp="1"/>
          </p:cNvSpPr>
          <p:nvPr>
            <p:ph type="pic" sz="quarter" idx="23" hasCustomPrompt="1"/>
          </p:nvPr>
        </p:nvSpPr>
        <p:spPr>
          <a:xfrm>
            <a:off x="10679036" y="857158"/>
            <a:ext cx="1172704" cy="564842"/>
          </a:xfrm>
        </p:spPr>
        <p:txBody>
          <a:bodyPr anchor="ctr">
            <a:normAutofit/>
          </a:bodyPr>
          <a:lstStyle>
            <a:lvl1pPr marL="0" indent="0" algn="ctr">
              <a:buNone/>
              <a:defRPr sz="1200">
                <a:solidFill>
                  <a:schemeClr val="bg2"/>
                </a:solidFill>
              </a:defRPr>
            </a:lvl1pPr>
          </a:lstStyle>
          <a:p>
            <a:r>
              <a:rPr lang="de-DE"/>
              <a:t>CUSTOMER LOGO</a:t>
            </a:r>
          </a:p>
        </p:txBody>
      </p:sp>
      <p:pic>
        <p:nvPicPr>
          <p:cNvPr id="11" name="Grafik 10">
            <a:extLst>
              <a:ext uri="{FF2B5EF4-FFF2-40B4-BE49-F238E27FC236}">
                <a16:creationId xmlns:a16="http://schemas.microsoft.com/office/drawing/2014/main" id="{7656409D-C306-834A-AC6F-3CB97BA4B7F4}"/>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673005" y="242165"/>
            <a:ext cx="1159371" cy="337351"/>
          </a:xfrm>
          <a:prstGeom prst="rect">
            <a:avLst/>
          </a:prstGeom>
        </p:spPr>
      </p:pic>
    </p:spTree>
    <p:extLst>
      <p:ext uri="{BB962C8B-B14F-4D97-AF65-F5344CB8AC3E}">
        <p14:creationId xmlns:p14="http://schemas.microsoft.com/office/powerpoint/2010/main" val="21052931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One Column">
    <p:spTree>
      <p:nvGrpSpPr>
        <p:cNvPr id="1" name=""/>
        <p:cNvGrpSpPr/>
        <p:nvPr/>
      </p:nvGrpSpPr>
      <p:grpSpPr>
        <a:xfrm>
          <a:off x="0" y="0"/>
          <a:ext cx="0" cy="0"/>
          <a:chOff x="0" y="0"/>
          <a:chExt cx="0" cy="0"/>
        </a:xfrm>
      </p:grpSpPr>
      <p:sp>
        <p:nvSpPr>
          <p:cNvPr id="8" name="Fußzeilenplatzhalter 4">
            <a:extLst>
              <a:ext uri="{FF2B5EF4-FFF2-40B4-BE49-F238E27FC236}">
                <a16:creationId xmlns:a16="http://schemas.microsoft.com/office/drawing/2014/main" id="{68ED69F7-0D38-2045-B234-EF6FDFECB743}"/>
              </a:ext>
            </a:extLst>
          </p:cNvPr>
          <p:cNvSpPr>
            <a:spLocks noGrp="1"/>
          </p:cNvSpPr>
          <p:nvPr>
            <p:ph type="ftr" sz="quarter" idx="3"/>
          </p:nvPr>
        </p:nvSpPr>
        <p:spPr>
          <a:xfrm>
            <a:off x="11135792" y="6582976"/>
            <a:ext cx="218008" cy="138499"/>
          </a:xfrm>
          <a:prstGeom prst="rect">
            <a:avLst/>
          </a:prstGeom>
        </p:spPr>
        <p:txBody>
          <a:bodyPr vert="horz" wrap="none" lIns="0" tIns="0" rIns="0" bIns="0" rtlCol="0" anchor="b" anchorCtr="0">
            <a:spAutoFit/>
          </a:bodyPr>
          <a:lstStyle>
            <a:lvl1pPr algn="r">
              <a:defRPr sz="900">
                <a:solidFill>
                  <a:schemeClr val="tx1">
                    <a:tint val="75000"/>
                  </a:schemeClr>
                </a:solidFill>
              </a:defRPr>
            </a:lvl1pPr>
          </a:lstStyle>
          <a:p>
            <a:r>
              <a:rPr lang="de-DE"/>
              <a:t>Outlook: Überlassen Sie dem Mailprogramm die Arbeit - Webinarserie: Fit für Microsoft 365</a:t>
            </a:r>
          </a:p>
        </p:txBody>
      </p:sp>
      <p:sp>
        <p:nvSpPr>
          <p:cNvPr id="9" name="Foliennummernplatzhalter 5">
            <a:extLst>
              <a:ext uri="{FF2B5EF4-FFF2-40B4-BE49-F238E27FC236}">
                <a16:creationId xmlns:a16="http://schemas.microsoft.com/office/drawing/2014/main" id="{ED49E847-7F3E-5549-A593-33E2C46042A2}"/>
              </a:ext>
            </a:extLst>
          </p:cNvPr>
          <p:cNvSpPr>
            <a:spLocks noGrp="1"/>
          </p:cNvSpPr>
          <p:nvPr>
            <p:ph type="sldNum" sz="quarter" idx="4"/>
          </p:nvPr>
        </p:nvSpPr>
        <p:spPr>
          <a:xfrm>
            <a:off x="11632130" y="6582976"/>
            <a:ext cx="219611" cy="138499"/>
          </a:xfrm>
          <a:prstGeom prst="rect">
            <a:avLst/>
          </a:prstGeom>
        </p:spPr>
        <p:txBody>
          <a:bodyPr vert="horz" wrap="none" lIns="0" tIns="0" rIns="0" bIns="0" rtlCol="0" anchor="b" anchorCtr="0">
            <a:spAutoFit/>
          </a:bodyPr>
          <a:lstStyle>
            <a:lvl1pPr algn="r">
              <a:defRPr sz="900">
                <a:solidFill>
                  <a:schemeClr val="tx1">
                    <a:tint val="75000"/>
                  </a:schemeClr>
                </a:solidFill>
              </a:defRPr>
            </a:lvl1pPr>
          </a:lstStyle>
          <a:p>
            <a:fld id="{15DCD0A5-AC27-7949-B137-E339729CD911}" type="slidenum">
              <a:rPr lang="de-DE" smtClean="0"/>
              <a:pPr/>
              <a:t>‹Nr.›</a:t>
            </a:fld>
            <a:endParaRPr lang="de-DE"/>
          </a:p>
        </p:txBody>
      </p:sp>
      <p:sp>
        <p:nvSpPr>
          <p:cNvPr id="15" name="Titel 1">
            <a:extLst>
              <a:ext uri="{FF2B5EF4-FFF2-40B4-BE49-F238E27FC236}">
                <a16:creationId xmlns:a16="http://schemas.microsoft.com/office/drawing/2014/main" id="{60E38C41-2BAE-6447-8C9A-0248C9DF427A}"/>
              </a:ext>
            </a:extLst>
          </p:cNvPr>
          <p:cNvSpPr>
            <a:spLocks noGrp="1"/>
          </p:cNvSpPr>
          <p:nvPr>
            <p:ph type="title" hasCustomPrompt="1"/>
          </p:nvPr>
        </p:nvSpPr>
        <p:spPr>
          <a:xfrm>
            <a:off x="336320" y="548680"/>
            <a:ext cx="8927802" cy="415498"/>
          </a:xfrm>
        </p:spPr>
        <p:txBody>
          <a:bodyPr wrap="square" lIns="0" tIns="0" rIns="0" bIns="0" anchor="t" anchorCtr="0">
            <a:spAutoFit/>
          </a:bodyPr>
          <a:lstStyle>
            <a:lvl1pPr>
              <a:defRPr sz="3000" b="1">
                <a:solidFill>
                  <a:schemeClr val="accent3"/>
                </a:solidFill>
              </a:defRPr>
            </a:lvl1pPr>
          </a:lstStyle>
          <a:p>
            <a:r>
              <a:rPr lang="de-DE" err="1"/>
              <a:t>Please</a:t>
            </a:r>
            <a:r>
              <a:rPr lang="de-DE"/>
              <a:t> </a:t>
            </a:r>
            <a:r>
              <a:rPr lang="de-DE" err="1"/>
              <a:t>insert</a:t>
            </a:r>
            <a:r>
              <a:rPr lang="de-DE"/>
              <a:t> </a:t>
            </a:r>
            <a:r>
              <a:rPr lang="de-DE" err="1"/>
              <a:t>headline</a:t>
            </a:r>
            <a:endParaRPr lang="de-DE"/>
          </a:p>
        </p:txBody>
      </p:sp>
      <p:sp>
        <p:nvSpPr>
          <p:cNvPr id="16" name="Textplatzhalter 8">
            <a:extLst>
              <a:ext uri="{FF2B5EF4-FFF2-40B4-BE49-F238E27FC236}">
                <a16:creationId xmlns:a16="http://schemas.microsoft.com/office/drawing/2014/main" id="{79B6F7E6-FFFB-824E-8CE7-9BA9D282F825}"/>
              </a:ext>
            </a:extLst>
          </p:cNvPr>
          <p:cNvSpPr>
            <a:spLocks noGrp="1"/>
          </p:cNvSpPr>
          <p:nvPr>
            <p:ph type="body" sz="quarter" idx="14" hasCustomPrompt="1"/>
          </p:nvPr>
        </p:nvSpPr>
        <p:spPr>
          <a:xfrm>
            <a:off x="336550" y="1080377"/>
            <a:ext cx="8927802" cy="276999"/>
          </a:xfrm>
        </p:spPr>
        <p:txBody>
          <a:bodyPr wrap="square" lIns="0" tIns="0" rIns="0" bIns="0" anchor="t" anchorCtr="0">
            <a:spAutoFit/>
          </a:bodyPr>
          <a:lstStyle>
            <a:lvl1pPr marL="0" indent="0">
              <a:buNone/>
              <a:defRPr sz="2000">
                <a:solidFill>
                  <a:schemeClr val="tx1"/>
                </a:solidFill>
              </a:defRPr>
            </a:lvl1pPr>
          </a:lstStyle>
          <a:p>
            <a:pPr lvl="0"/>
            <a:r>
              <a:rPr lang="de-DE" err="1"/>
              <a:t>Subline</a:t>
            </a:r>
            <a:endParaRPr lang="de-DE"/>
          </a:p>
        </p:txBody>
      </p:sp>
      <p:sp>
        <p:nvSpPr>
          <p:cNvPr id="22" name="Textplatzhalter 8">
            <a:extLst>
              <a:ext uri="{FF2B5EF4-FFF2-40B4-BE49-F238E27FC236}">
                <a16:creationId xmlns:a16="http://schemas.microsoft.com/office/drawing/2014/main" id="{4A7214F3-AA8C-E146-AE8A-3359CBF15364}"/>
              </a:ext>
            </a:extLst>
          </p:cNvPr>
          <p:cNvSpPr>
            <a:spLocks noGrp="1"/>
          </p:cNvSpPr>
          <p:nvPr>
            <p:ph type="body" sz="quarter" idx="22" hasCustomPrompt="1"/>
          </p:nvPr>
        </p:nvSpPr>
        <p:spPr>
          <a:xfrm>
            <a:off x="336320" y="266282"/>
            <a:ext cx="1723292" cy="124650"/>
          </a:xfrm>
        </p:spPr>
        <p:txBody>
          <a:bodyPr wrap="square" lIns="0" tIns="0" rIns="0" bIns="0" anchor="t" anchorCtr="0">
            <a:spAutoFit/>
          </a:bodyPr>
          <a:lstStyle>
            <a:lvl1pPr marL="0" indent="0" algn="l">
              <a:buNone/>
              <a:defRPr sz="900">
                <a:solidFill>
                  <a:schemeClr val="accent1"/>
                </a:solidFill>
              </a:defRPr>
            </a:lvl1pPr>
          </a:lstStyle>
          <a:p>
            <a:pPr lvl="0"/>
            <a:r>
              <a:rPr lang="de-DE"/>
              <a:t>Chapter</a:t>
            </a:r>
          </a:p>
        </p:txBody>
      </p:sp>
      <p:sp>
        <p:nvSpPr>
          <p:cNvPr id="12" name="Rechteck 11">
            <a:extLst>
              <a:ext uri="{FF2B5EF4-FFF2-40B4-BE49-F238E27FC236}">
                <a16:creationId xmlns:a16="http://schemas.microsoft.com/office/drawing/2014/main" id="{3F18EE03-105F-EB40-879F-8860C7044E71}"/>
              </a:ext>
            </a:extLst>
          </p:cNvPr>
          <p:cNvSpPr/>
          <p:nvPr userDrawn="1"/>
        </p:nvSpPr>
        <p:spPr>
          <a:xfrm>
            <a:off x="0" y="548680"/>
            <a:ext cx="109959" cy="3799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Text placeholder - column 1">
            <a:extLst>
              <a:ext uri="{FF2B5EF4-FFF2-40B4-BE49-F238E27FC236}">
                <a16:creationId xmlns:a16="http://schemas.microsoft.com/office/drawing/2014/main" id="{0BFBDEC1-B8C9-F348-91D7-57CD213870F4}"/>
              </a:ext>
            </a:extLst>
          </p:cNvPr>
          <p:cNvSpPr>
            <a:spLocks noGrp="1"/>
          </p:cNvSpPr>
          <p:nvPr>
            <p:ph type="body" sz="quarter" idx="16" hasCustomPrompt="1"/>
          </p:nvPr>
        </p:nvSpPr>
        <p:spPr>
          <a:xfrm>
            <a:off x="336320" y="1763388"/>
            <a:ext cx="11515419" cy="4572611"/>
          </a:xfrm>
        </p:spPr>
        <p:txBody>
          <a:bodyPr lIns="0" tIns="0" rIns="0" bIns="0">
            <a:noAutofit/>
          </a:bodyPr>
          <a:lstStyle>
            <a:lvl1pPr indent="-180000">
              <a:lnSpc>
                <a:spcPct val="150000"/>
              </a:lnSpc>
              <a:spcBef>
                <a:spcPts val="0"/>
              </a:spcBef>
              <a:spcAft>
                <a:spcPts val="600"/>
              </a:spcAft>
              <a:buClr>
                <a:schemeClr val="accent3"/>
              </a:buClr>
              <a:defRPr sz="1200">
                <a:solidFill>
                  <a:schemeClr val="tx1"/>
                </a:solidFill>
              </a:defRPr>
            </a:lvl1pPr>
            <a:lvl2pPr indent="-180000">
              <a:lnSpc>
                <a:spcPct val="150000"/>
              </a:lnSpc>
              <a:spcBef>
                <a:spcPts val="0"/>
              </a:spcBef>
              <a:spcAft>
                <a:spcPts val="600"/>
              </a:spcAft>
              <a:buClr>
                <a:schemeClr val="accent3"/>
              </a:buClr>
              <a:defRPr sz="1200">
                <a:solidFill>
                  <a:schemeClr val="tx1"/>
                </a:solidFill>
              </a:defRPr>
            </a:lvl2pPr>
            <a:lvl3pPr indent="-180000">
              <a:lnSpc>
                <a:spcPct val="150000"/>
              </a:lnSpc>
              <a:spcBef>
                <a:spcPts val="0"/>
              </a:spcBef>
              <a:spcAft>
                <a:spcPts val="600"/>
              </a:spcAft>
              <a:buClr>
                <a:schemeClr val="accent3"/>
              </a:buClr>
              <a:defRPr sz="1200">
                <a:solidFill>
                  <a:schemeClr val="tx1"/>
                </a:solidFill>
              </a:defRPr>
            </a:lvl3pPr>
            <a:lvl4pPr>
              <a:defRPr>
                <a:solidFill>
                  <a:schemeClr val="accent1"/>
                </a:solidFill>
              </a:defRPr>
            </a:lvl4pPr>
            <a:lvl5pPr>
              <a:defRPr>
                <a:solidFill>
                  <a:schemeClr val="accent1"/>
                </a:solidFill>
              </a:defRPr>
            </a:lvl5pPr>
          </a:lstStyle>
          <a:p>
            <a:pPr lvl="0"/>
            <a:r>
              <a:rPr lang="en-US" noProof="0"/>
              <a:t>First level</a:t>
            </a:r>
          </a:p>
          <a:p>
            <a:pPr lvl="1"/>
            <a:r>
              <a:rPr lang="en-US"/>
              <a:t>Second level</a:t>
            </a:r>
          </a:p>
          <a:p>
            <a:pPr lvl="2"/>
            <a:r>
              <a:rPr lang="en-US"/>
              <a:t>Third level</a:t>
            </a:r>
          </a:p>
        </p:txBody>
      </p:sp>
      <p:sp>
        <p:nvSpPr>
          <p:cNvPr id="20" name="Bildplatzhalter 16">
            <a:extLst>
              <a:ext uri="{FF2B5EF4-FFF2-40B4-BE49-F238E27FC236}">
                <a16:creationId xmlns:a16="http://schemas.microsoft.com/office/drawing/2014/main" id="{194DA872-57CA-3746-BA37-4F8E723AF374}"/>
              </a:ext>
            </a:extLst>
          </p:cNvPr>
          <p:cNvSpPr>
            <a:spLocks noGrp="1"/>
          </p:cNvSpPr>
          <p:nvPr>
            <p:ph type="pic" sz="quarter" idx="23" hasCustomPrompt="1"/>
          </p:nvPr>
        </p:nvSpPr>
        <p:spPr>
          <a:xfrm>
            <a:off x="10679036" y="857158"/>
            <a:ext cx="1172704" cy="564842"/>
          </a:xfrm>
        </p:spPr>
        <p:txBody>
          <a:bodyPr anchor="ctr">
            <a:normAutofit/>
          </a:bodyPr>
          <a:lstStyle>
            <a:lvl1pPr marL="0" indent="0" algn="ctr">
              <a:buNone/>
              <a:defRPr sz="1200">
                <a:solidFill>
                  <a:schemeClr val="bg2"/>
                </a:solidFill>
              </a:defRPr>
            </a:lvl1pPr>
          </a:lstStyle>
          <a:p>
            <a:r>
              <a:rPr lang="de-DE"/>
              <a:t>CUSTOMER LOGO</a:t>
            </a:r>
          </a:p>
        </p:txBody>
      </p:sp>
      <p:pic>
        <p:nvPicPr>
          <p:cNvPr id="11" name="Grafik 10">
            <a:extLst>
              <a:ext uri="{FF2B5EF4-FFF2-40B4-BE49-F238E27FC236}">
                <a16:creationId xmlns:a16="http://schemas.microsoft.com/office/drawing/2014/main" id="{7656409D-C306-834A-AC6F-3CB97BA4B7F4}"/>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673005" y="242165"/>
            <a:ext cx="1159371" cy="337351"/>
          </a:xfrm>
          <a:prstGeom prst="rect">
            <a:avLst/>
          </a:prstGeom>
        </p:spPr>
      </p:pic>
    </p:spTree>
    <p:extLst>
      <p:ext uri="{BB962C8B-B14F-4D97-AF65-F5344CB8AC3E}">
        <p14:creationId xmlns:p14="http://schemas.microsoft.com/office/powerpoint/2010/main" val="36463077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End slide general">
    <p:bg>
      <p:bgPr>
        <a:solidFill>
          <a:schemeClr val="accent1"/>
        </a:solidFill>
        <a:effectLst/>
      </p:bgPr>
    </p:bg>
    <p:spTree>
      <p:nvGrpSpPr>
        <p:cNvPr id="1" name=""/>
        <p:cNvGrpSpPr/>
        <p:nvPr/>
      </p:nvGrpSpPr>
      <p:grpSpPr>
        <a:xfrm>
          <a:off x="0" y="0"/>
          <a:ext cx="0" cy="0"/>
          <a:chOff x="0" y="0"/>
          <a:chExt cx="0" cy="0"/>
        </a:xfrm>
      </p:grpSpPr>
      <p:sp>
        <p:nvSpPr>
          <p:cNvPr id="23" name="Bildplatzhalter 22">
            <a:extLst>
              <a:ext uri="{FF2B5EF4-FFF2-40B4-BE49-F238E27FC236}">
                <a16:creationId xmlns:a16="http://schemas.microsoft.com/office/drawing/2014/main" id="{F77F3ABC-8610-024A-9BC3-A40DD2FCF526}"/>
              </a:ext>
            </a:extLst>
          </p:cNvPr>
          <p:cNvSpPr>
            <a:spLocks noGrp="1"/>
          </p:cNvSpPr>
          <p:nvPr>
            <p:ph type="pic" sz="quarter" idx="24" hasCustomPrompt="1"/>
          </p:nvPr>
        </p:nvSpPr>
        <p:spPr>
          <a:xfrm>
            <a:off x="7137400" y="0"/>
            <a:ext cx="5060468" cy="6858000"/>
          </a:xfrm>
          <a:custGeom>
            <a:avLst/>
            <a:gdLst>
              <a:gd name="connsiteX0" fmla="*/ 0 w 5060468"/>
              <a:gd name="connsiteY0" fmla="*/ 2228849 h 6858000"/>
              <a:gd name="connsiteX1" fmla="*/ 2382094 w 5060468"/>
              <a:gd name="connsiteY1" fmla="*/ 2228849 h 6858000"/>
              <a:gd name="connsiteX2" fmla="*/ 2382094 w 5060468"/>
              <a:gd name="connsiteY2" fmla="*/ 6857998 h 6858000"/>
              <a:gd name="connsiteX3" fmla="*/ 0 w 5060468"/>
              <a:gd name="connsiteY3" fmla="*/ 6857998 h 6858000"/>
              <a:gd name="connsiteX4" fmla="*/ 2678374 w 5060468"/>
              <a:gd name="connsiteY4" fmla="*/ 0 h 6858000"/>
              <a:gd name="connsiteX5" fmla="*/ 5060468 w 5060468"/>
              <a:gd name="connsiteY5" fmla="*/ 0 h 6858000"/>
              <a:gd name="connsiteX6" fmla="*/ 5060468 w 5060468"/>
              <a:gd name="connsiteY6" fmla="*/ 6858000 h 6858000"/>
              <a:gd name="connsiteX7" fmla="*/ 2678374 w 5060468"/>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60468" h="6858000">
                <a:moveTo>
                  <a:pt x="0" y="2228849"/>
                </a:moveTo>
                <a:lnTo>
                  <a:pt x="2382094" y="2228849"/>
                </a:lnTo>
                <a:lnTo>
                  <a:pt x="2382094" y="6857998"/>
                </a:lnTo>
                <a:lnTo>
                  <a:pt x="0" y="6857998"/>
                </a:lnTo>
                <a:close/>
                <a:moveTo>
                  <a:pt x="2678374" y="0"/>
                </a:moveTo>
                <a:lnTo>
                  <a:pt x="5060468" y="0"/>
                </a:lnTo>
                <a:lnTo>
                  <a:pt x="5060468" y="6858000"/>
                </a:lnTo>
                <a:lnTo>
                  <a:pt x="2678374" y="6858000"/>
                </a:lnTo>
                <a:close/>
              </a:path>
            </a:pathLst>
          </a:custGeom>
        </p:spPr>
        <p:txBody>
          <a:bodyPr wrap="square"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4000">
                <a:solidFill>
                  <a:schemeClr val="bg2"/>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PLEASE DROP </a:t>
            </a:r>
            <a:br>
              <a:rPr lang="de-DE"/>
            </a:br>
            <a:r>
              <a:rPr lang="de-DE"/>
              <a:t>IMAGE IN HERE</a:t>
            </a:r>
          </a:p>
        </p:txBody>
      </p:sp>
      <p:sp>
        <p:nvSpPr>
          <p:cNvPr id="18" name="Rechteck 17">
            <a:extLst>
              <a:ext uri="{FF2B5EF4-FFF2-40B4-BE49-F238E27FC236}">
                <a16:creationId xmlns:a16="http://schemas.microsoft.com/office/drawing/2014/main" id="{11791425-258C-F244-B04A-0F9E90059DAA}"/>
              </a:ext>
            </a:extLst>
          </p:cNvPr>
          <p:cNvSpPr/>
          <p:nvPr userDrawn="1"/>
        </p:nvSpPr>
        <p:spPr>
          <a:xfrm>
            <a:off x="-1" y="1168400"/>
            <a:ext cx="6811973" cy="45656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Textfeld 8">
            <a:extLst>
              <a:ext uri="{FF2B5EF4-FFF2-40B4-BE49-F238E27FC236}">
                <a16:creationId xmlns:a16="http://schemas.microsoft.com/office/drawing/2014/main" id="{E2AEAD0D-81E6-6C41-A99A-EFA572646FD8}"/>
              </a:ext>
            </a:extLst>
          </p:cNvPr>
          <p:cNvSpPr txBox="1"/>
          <p:nvPr userDrawn="1"/>
        </p:nvSpPr>
        <p:spPr>
          <a:xfrm>
            <a:off x="767408" y="2671777"/>
            <a:ext cx="5112568" cy="961802"/>
          </a:xfrm>
          <a:prstGeom prst="rect">
            <a:avLst/>
          </a:prstGeom>
          <a:noFill/>
        </p:spPr>
        <p:txBody>
          <a:bodyPr wrap="square" lIns="0" tIns="0" rIns="0" bIns="0" rtlCol="0">
            <a:spAutoFit/>
          </a:bodyPr>
          <a:lstStyle/>
          <a:p>
            <a:pPr marL="0" marR="0" lvl="0" indent="0" algn="l" defTabSz="914400" rtl="0" eaLnBrk="1" fontAlgn="auto" latinLnBrk="0" hangingPunct="1">
              <a:lnSpc>
                <a:spcPts val="7500"/>
              </a:lnSpc>
              <a:spcBef>
                <a:spcPts val="0"/>
              </a:spcBef>
              <a:spcAft>
                <a:spcPts val="0"/>
              </a:spcAft>
              <a:buClrTx/>
              <a:buSzTx/>
              <a:buFontTx/>
              <a:buNone/>
              <a:tabLst/>
              <a:defRPr/>
            </a:pPr>
            <a:r>
              <a:rPr lang="en-US" sz="7000" b="1" i="0">
                <a:solidFill>
                  <a:schemeClr val="bg1"/>
                </a:solidFill>
              </a:rPr>
              <a:t>Thank you</a:t>
            </a:r>
          </a:p>
        </p:txBody>
      </p:sp>
      <p:sp>
        <p:nvSpPr>
          <p:cNvPr id="3" name="Textfeld 2">
            <a:extLst>
              <a:ext uri="{FF2B5EF4-FFF2-40B4-BE49-F238E27FC236}">
                <a16:creationId xmlns:a16="http://schemas.microsoft.com/office/drawing/2014/main" id="{71D436B5-DC37-3646-B25B-46D397440FA3}"/>
              </a:ext>
            </a:extLst>
          </p:cNvPr>
          <p:cNvSpPr txBox="1"/>
          <p:nvPr userDrawn="1"/>
        </p:nvSpPr>
        <p:spPr>
          <a:xfrm>
            <a:off x="757179" y="4228265"/>
            <a:ext cx="4474725" cy="446400"/>
          </a:xfrm>
          <a:prstGeom prst="rect">
            <a:avLst/>
          </a:prstGeom>
          <a:noFill/>
        </p:spPr>
        <p:txBody>
          <a:bodyPr wrap="square" lIns="0" tIns="0" rIns="0" bIns="0" rtlCol="0">
            <a:spAutoFit/>
          </a:bodyPr>
          <a:lstStyle/>
          <a:p>
            <a:pPr marL="0" indent="0">
              <a:lnSpc>
                <a:spcPct val="100000"/>
              </a:lnSpc>
              <a:spcBef>
                <a:spcPts val="600"/>
              </a:spcBef>
              <a:buNone/>
            </a:pPr>
            <a:r>
              <a:rPr lang="de-DE" sz="1200" err="1">
                <a:solidFill>
                  <a:schemeClr val="bg1"/>
                </a:solidFill>
                <a:latin typeface="Arial" panose="020B0604020202020204" pitchFamily="34" charset="0"/>
                <a:cs typeface="Arial" panose="020B0604020202020204" pitchFamily="34" charset="0"/>
              </a:rPr>
              <a:t>tts</a:t>
            </a:r>
            <a:r>
              <a:rPr lang="de-DE" sz="1200">
                <a:solidFill>
                  <a:schemeClr val="bg1"/>
                </a:solidFill>
                <a:latin typeface="Arial" panose="020B0604020202020204" pitchFamily="34" charset="0"/>
                <a:cs typeface="Arial" panose="020B0604020202020204" pitchFamily="34" charset="0"/>
              </a:rPr>
              <a:t> Deutschland</a:t>
            </a:r>
          </a:p>
          <a:p>
            <a:pPr marL="0" indent="0">
              <a:lnSpc>
                <a:spcPct val="100000"/>
              </a:lnSpc>
              <a:spcBef>
                <a:spcPts val="600"/>
              </a:spcBef>
              <a:buNone/>
            </a:pPr>
            <a:r>
              <a:rPr lang="de-DE" sz="1200" err="1">
                <a:solidFill>
                  <a:schemeClr val="bg1"/>
                </a:solidFill>
                <a:latin typeface="Arial" panose="020B0604020202020204" pitchFamily="34" charset="0"/>
                <a:cs typeface="Arial" panose="020B0604020202020204" pitchFamily="34" charset="0"/>
              </a:rPr>
              <a:t>Schneidmühlstr</a:t>
            </a:r>
            <a:r>
              <a:rPr lang="de-DE" sz="1200">
                <a:solidFill>
                  <a:schemeClr val="bg1"/>
                </a:solidFill>
                <a:latin typeface="Arial" panose="020B0604020202020204" pitchFamily="34" charset="0"/>
                <a:cs typeface="Arial" panose="020B0604020202020204" pitchFamily="34" charset="0"/>
              </a:rPr>
              <a:t>. 19 | 69115 Heidelberg</a:t>
            </a:r>
          </a:p>
        </p:txBody>
      </p:sp>
      <p:sp>
        <p:nvSpPr>
          <p:cNvPr id="8" name="Textplatzhalter 7">
            <a:extLst>
              <a:ext uri="{FF2B5EF4-FFF2-40B4-BE49-F238E27FC236}">
                <a16:creationId xmlns:a16="http://schemas.microsoft.com/office/drawing/2014/main" id="{A2B4E412-0932-C948-9592-8FF014F72E55}"/>
              </a:ext>
            </a:extLst>
          </p:cNvPr>
          <p:cNvSpPr>
            <a:spLocks noGrp="1"/>
          </p:cNvSpPr>
          <p:nvPr>
            <p:ph type="body" sz="quarter" idx="19" hasCustomPrompt="1"/>
          </p:nvPr>
        </p:nvSpPr>
        <p:spPr>
          <a:xfrm>
            <a:off x="767879" y="4800058"/>
            <a:ext cx="2663825" cy="166199"/>
          </a:xfrm>
        </p:spPr>
        <p:txBody>
          <a:bodyPr lIns="0" tIns="0" rIns="0" bIns="0">
            <a:spAutoFit/>
          </a:bodyPr>
          <a:lstStyle>
            <a:lvl1pPr marL="0" indent="0">
              <a:buNone/>
              <a:defRPr sz="1200">
                <a:solidFill>
                  <a:schemeClr val="bg1"/>
                </a:solidFill>
              </a:defRPr>
            </a:lvl1pPr>
          </a:lstStyle>
          <a:p>
            <a:pPr lvl="0"/>
            <a:r>
              <a:rPr lang="de-DE"/>
              <a:t>Speaker | XX.XX.XXXX</a:t>
            </a:r>
          </a:p>
        </p:txBody>
      </p:sp>
      <p:sp>
        <p:nvSpPr>
          <p:cNvPr id="26" name="Textfeld 25">
            <a:extLst>
              <a:ext uri="{FF2B5EF4-FFF2-40B4-BE49-F238E27FC236}">
                <a16:creationId xmlns:a16="http://schemas.microsoft.com/office/drawing/2014/main" id="{6C9494AD-43C1-F041-BF8D-86CAF8A047E3}"/>
              </a:ext>
            </a:extLst>
          </p:cNvPr>
          <p:cNvSpPr txBox="1"/>
          <p:nvPr userDrawn="1"/>
        </p:nvSpPr>
        <p:spPr>
          <a:xfrm>
            <a:off x="757179" y="5068706"/>
            <a:ext cx="4474725" cy="184666"/>
          </a:xfrm>
          <a:prstGeom prst="rect">
            <a:avLst/>
          </a:prstGeom>
          <a:noFill/>
        </p:spPr>
        <p:txBody>
          <a:bodyPr wrap="square" lIns="0" tIns="0" rIns="0" bIns="0" rtlCol="0">
            <a:spAutoFit/>
          </a:bodyPr>
          <a:lstStyle/>
          <a:p>
            <a:pPr marL="0" indent="0">
              <a:lnSpc>
                <a:spcPct val="100000"/>
              </a:lnSpc>
              <a:spcBef>
                <a:spcPts val="600"/>
              </a:spcBef>
              <a:buNone/>
            </a:pPr>
            <a:r>
              <a:rPr lang="de-DE" sz="1200" err="1">
                <a:solidFill>
                  <a:schemeClr val="bg1"/>
                </a:solidFill>
                <a:latin typeface="Arial" panose="020B0604020202020204" pitchFamily="34" charset="0"/>
                <a:cs typeface="Arial" panose="020B0604020202020204" pitchFamily="34" charset="0"/>
              </a:rPr>
              <a:t>tt-s.com</a:t>
            </a:r>
            <a:endParaRPr lang="de-DE" sz="1200">
              <a:solidFill>
                <a:schemeClr val="bg1"/>
              </a:solidFill>
              <a:latin typeface="Arial" panose="020B0604020202020204" pitchFamily="34" charset="0"/>
              <a:cs typeface="Arial" panose="020B0604020202020204" pitchFamily="34" charset="0"/>
            </a:endParaRPr>
          </a:p>
        </p:txBody>
      </p:sp>
      <p:sp>
        <p:nvSpPr>
          <p:cNvPr id="46" name="Bildplatzhalter 16">
            <a:extLst>
              <a:ext uri="{FF2B5EF4-FFF2-40B4-BE49-F238E27FC236}">
                <a16:creationId xmlns:a16="http://schemas.microsoft.com/office/drawing/2014/main" id="{DA84F843-D73B-4F4A-9CBD-D434C9E3E7C7}"/>
              </a:ext>
            </a:extLst>
          </p:cNvPr>
          <p:cNvSpPr>
            <a:spLocks noGrp="1"/>
          </p:cNvSpPr>
          <p:nvPr>
            <p:ph type="pic" sz="quarter" idx="23" hasCustomPrompt="1"/>
          </p:nvPr>
        </p:nvSpPr>
        <p:spPr>
          <a:xfrm>
            <a:off x="768577" y="5899250"/>
            <a:ext cx="1172704" cy="564842"/>
          </a:xfrm>
        </p:spPr>
        <p:txBody>
          <a:bodyPr anchor="ctr">
            <a:normAutofit/>
          </a:bodyPr>
          <a:lstStyle>
            <a:lvl1pPr marL="0" indent="0" algn="ctr">
              <a:buNone/>
              <a:defRPr sz="1200">
                <a:solidFill>
                  <a:schemeClr val="bg2"/>
                </a:solidFill>
              </a:defRPr>
            </a:lvl1pPr>
          </a:lstStyle>
          <a:p>
            <a:r>
              <a:rPr lang="de-DE"/>
              <a:t>CUSTOMER LOGO</a:t>
            </a:r>
          </a:p>
        </p:txBody>
      </p:sp>
      <p:grpSp>
        <p:nvGrpSpPr>
          <p:cNvPr id="15" name="Gruppieren 14">
            <a:extLst>
              <a:ext uri="{FF2B5EF4-FFF2-40B4-BE49-F238E27FC236}">
                <a16:creationId xmlns:a16="http://schemas.microsoft.com/office/drawing/2014/main" id="{8AD2EAD5-E4FA-524A-8BBC-A7C91ECB163E}"/>
              </a:ext>
            </a:extLst>
          </p:cNvPr>
          <p:cNvGrpSpPr/>
          <p:nvPr userDrawn="1"/>
        </p:nvGrpSpPr>
        <p:grpSpPr>
          <a:xfrm>
            <a:off x="697547" y="1560480"/>
            <a:ext cx="1516367" cy="241652"/>
            <a:chOff x="697547" y="1560480"/>
            <a:chExt cx="1516367" cy="241652"/>
          </a:xfrm>
        </p:grpSpPr>
        <p:pic>
          <p:nvPicPr>
            <p:cNvPr id="16" name="Grafik 15">
              <a:extLst>
                <a:ext uri="{FF2B5EF4-FFF2-40B4-BE49-F238E27FC236}">
                  <a16:creationId xmlns:a16="http://schemas.microsoft.com/office/drawing/2014/main" id="{23791D53-022C-8C47-B022-00CAC1153F8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941281" y="1560480"/>
              <a:ext cx="272633" cy="241651"/>
            </a:xfrm>
            <a:prstGeom prst="rect">
              <a:avLst/>
            </a:prstGeom>
          </p:spPr>
        </p:pic>
        <p:pic>
          <p:nvPicPr>
            <p:cNvPr id="17" name="Grafik 16">
              <a:extLst>
                <a:ext uri="{FF2B5EF4-FFF2-40B4-BE49-F238E27FC236}">
                  <a16:creationId xmlns:a16="http://schemas.microsoft.com/office/drawing/2014/main" id="{4AE25CC8-8564-C046-BCCA-D3BC7C858BC5}"/>
                </a:ext>
              </a:extLst>
            </p:cNvPr>
            <p:cNvPicPr>
              <a:picLocks noChangeAspect="1"/>
            </p:cNvPicPr>
            <p:nvPr userDrawn="1"/>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697547" y="1560480"/>
              <a:ext cx="272633" cy="241651"/>
            </a:xfrm>
            <a:prstGeom prst="rect">
              <a:avLst/>
            </a:prstGeom>
          </p:spPr>
        </p:pic>
        <p:pic>
          <p:nvPicPr>
            <p:cNvPr id="19" name="Grafik 18">
              <a:extLst>
                <a:ext uri="{FF2B5EF4-FFF2-40B4-BE49-F238E27FC236}">
                  <a16:creationId xmlns:a16="http://schemas.microsoft.com/office/drawing/2014/main" id="{54337BAE-3F38-1E4C-99D1-BE780A661B33}"/>
                </a:ext>
              </a:extLst>
            </p:cNvPr>
            <p:cNvPicPr>
              <a:picLocks noChangeAspect="1"/>
            </p:cNvPicPr>
            <p:nvPr userDrawn="1"/>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p:blipFill>
          <p:spPr>
            <a:xfrm>
              <a:off x="1555669" y="1586027"/>
              <a:ext cx="214990" cy="190558"/>
            </a:xfrm>
            <a:prstGeom prst="rect">
              <a:avLst/>
            </a:prstGeom>
          </p:spPr>
        </p:pic>
        <p:pic>
          <p:nvPicPr>
            <p:cNvPr id="20" name="Grafik 19">
              <a:extLst>
                <a:ext uri="{FF2B5EF4-FFF2-40B4-BE49-F238E27FC236}">
                  <a16:creationId xmlns:a16="http://schemas.microsoft.com/office/drawing/2014/main" id="{77807103-6533-CD43-B470-A6D8FF337DDA}"/>
                </a:ext>
              </a:extLst>
            </p:cNvPr>
            <p:cNvPicPr>
              <a:picLocks noChangeAspect="1"/>
            </p:cNvPicPr>
            <p:nvPr userDrawn="1"/>
          </p:nvPicPr>
          <p:blipFill>
            <a:blip r:embed="rId8" cstate="screen">
              <a:extLst>
                <a:ext uri="{28A0092B-C50C-407E-A947-70E740481C1C}">
                  <a14:useLocalDpi xmlns:a14="http://schemas.microsoft.com/office/drawing/2010/main"/>
                </a:ext>
                <a:ext uri="{96DAC541-7B7A-43D3-8B79-37D633B846F1}">
                  <asvg:svgBlip xmlns:asvg="http://schemas.microsoft.com/office/drawing/2016/SVG/main" r:embed="rId9"/>
                </a:ext>
              </a:extLst>
            </a:blip>
            <a:srcRect/>
            <a:stretch/>
          </p:blipFill>
          <p:spPr>
            <a:xfrm>
              <a:off x="1112197" y="1614118"/>
              <a:ext cx="231942" cy="188014"/>
            </a:xfrm>
            <a:prstGeom prst="rect">
              <a:avLst/>
            </a:prstGeom>
          </p:spPr>
        </p:pic>
      </p:grpSp>
      <p:pic>
        <p:nvPicPr>
          <p:cNvPr id="21" name="Grafik 20">
            <a:extLst>
              <a:ext uri="{FF2B5EF4-FFF2-40B4-BE49-F238E27FC236}">
                <a16:creationId xmlns:a16="http://schemas.microsoft.com/office/drawing/2014/main" id="{D6D67EF0-1A6C-D74C-8452-C58F4BF59350}"/>
              </a:ext>
            </a:extLst>
          </p:cNvPr>
          <p:cNvPicPr>
            <a:picLocks noChangeAspect="1"/>
          </p:cNvPicPr>
          <p:nvPr userDrawn="1"/>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rcRect/>
          <a:stretch/>
        </p:blipFill>
        <p:spPr>
          <a:xfrm>
            <a:off x="10673007" y="242165"/>
            <a:ext cx="1159367" cy="337351"/>
          </a:xfrm>
          <a:prstGeom prst="rect">
            <a:avLst/>
          </a:prstGeom>
        </p:spPr>
      </p:pic>
    </p:spTree>
    <p:extLst>
      <p:ext uri="{BB962C8B-B14F-4D97-AF65-F5344CB8AC3E}">
        <p14:creationId xmlns:p14="http://schemas.microsoft.com/office/powerpoint/2010/main" val="21055414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hapter slide left aligned">
    <p:bg>
      <p:bgPr>
        <a:solidFill>
          <a:schemeClr val="accent1"/>
        </a:solidFill>
        <a:effectLst/>
      </p:bgPr>
    </p:bg>
    <p:spTree>
      <p:nvGrpSpPr>
        <p:cNvPr id="1" name=""/>
        <p:cNvGrpSpPr/>
        <p:nvPr/>
      </p:nvGrpSpPr>
      <p:grpSpPr>
        <a:xfrm>
          <a:off x="0" y="0"/>
          <a:ext cx="0" cy="0"/>
          <a:chOff x="0" y="0"/>
          <a:chExt cx="0" cy="0"/>
        </a:xfrm>
      </p:grpSpPr>
      <p:sp>
        <p:nvSpPr>
          <p:cNvPr id="14" name="Rechteck 13">
            <a:extLst>
              <a:ext uri="{FF2B5EF4-FFF2-40B4-BE49-F238E27FC236}">
                <a16:creationId xmlns:a16="http://schemas.microsoft.com/office/drawing/2014/main" id="{96A22236-07DF-1648-8669-9F985750A7F0}"/>
              </a:ext>
            </a:extLst>
          </p:cNvPr>
          <p:cNvSpPr/>
          <p:nvPr userDrawn="1"/>
        </p:nvSpPr>
        <p:spPr>
          <a:xfrm>
            <a:off x="0" y="1908580"/>
            <a:ext cx="6020356" cy="298867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Bildplatzhalter 25">
            <a:extLst>
              <a:ext uri="{FF2B5EF4-FFF2-40B4-BE49-F238E27FC236}">
                <a16:creationId xmlns:a16="http://schemas.microsoft.com/office/drawing/2014/main" id="{C86A994E-8B8D-F04F-AC01-9B3C72A9D299}"/>
              </a:ext>
            </a:extLst>
          </p:cNvPr>
          <p:cNvSpPr>
            <a:spLocks noGrp="1"/>
          </p:cNvSpPr>
          <p:nvPr>
            <p:ph type="pic" sz="quarter" idx="10" hasCustomPrompt="1"/>
          </p:nvPr>
        </p:nvSpPr>
        <p:spPr>
          <a:xfrm>
            <a:off x="6360314" y="1019908"/>
            <a:ext cx="5831686" cy="5850867"/>
          </a:xfrm>
          <a:custGeom>
            <a:avLst/>
            <a:gdLst>
              <a:gd name="connsiteX0" fmla="*/ 0 w 5187950"/>
              <a:gd name="connsiteY0" fmla="*/ 1350391 h 5588000"/>
              <a:gd name="connsiteX1" fmla="*/ 1623043 w 5187950"/>
              <a:gd name="connsiteY1" fmla="*/ 1350391 h 5588000"/>
              <a:gd name="connsiteX2" fmla="*/ 1623043 w 5187950"/>
              <a:gd name="connsiteY2" fmla="*/ 5588000 h 5588000"/>
              <a:gd name="connsiteX3" fmla="*/ 0 w 5187950"/>
              <a:gd name="connsiteY3" fmla="*/ 5588000 h 5588000"/>
              <a:gd name="connsiteX4" fmla="*/ 1885950 w 5187950"/>
              <a:gd name="connsiteY4" fmla="*/ 0 h 5588000"/>
              <a:gd name="connsiteX5" fmla="*/ 5187950 w 5187950"/>
              <a:gd name="connsiteY5" fmla="*/ 0 h 5588000"/>
              <a:gd name="connsiteX6" fmla="*/ 5187950 w 5187950"/>
              <a:gd name="connsiteY6" fmla="*/ 5588000 h 5588000"/>
              <a:gd name="connsiteX7" fmla="*/ 1885950 w 5187950"/>
              <a:gd name="connsiteY7" fmla="*/ 5588000 h 558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87950" h="5588000">
                <a:moveTo>
                  <a:pt x="0" y="1350391"/>
                </a:moveTo>
                <a:lnTo>
                  <a:pt x="1623043" y="1350391"/>
                </a:lnTo>
                <a:lnTo>
                  <a:pt x="1623043" y="5588000"/>
                </a:lnTo>
                <a:lnTo>
                  <a:pt x="0" y="5588000"/>
                </a:lnTo>
                <a:close/>
                <a:moveTo>
                  <a:pt x="1885950" y="0"/>
                </a:moveTo>
                <a:lnTo>
                  <a:pt x="5187950" y="0"/>
                </a:lnTo>
                <a:lnTo>
                  <a:pt x="5187950" y="5588000"/>
                </a:lnTo>
                <a:lnTo>
                  <a:pt x="1885950" y="5588000"/>
                </a:lnTo>
                <a:close/>
              </a:path>
            </a:pathLst>
          </a:custGeom>
          <a:solidFill>
            <a:schemeClr val="accent3"/>
          </a:solidFill>
        </p:spPr>
        <p:txBody>
          <a:bodyPr wrap="square"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4000">
                <a:solidFill>
                  <a:schemeClr val="bg2"/>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PLEASE DROP </a:t>
            </a:r>
            <a:br>
              <a:rPr lang="de-DE"/>
            </a:br>
            <a:r>
              <a:rPr lang="de-DE"/>
              <a:t>IMAGE IN HERE</a:t>
            </a:r>
          </a:p>
        </p:txBody>
      </p:sp>
      <p:sp>
        <p:nvSpPr>
          <p:cNvPr id="20" name="Fußzeilenplatzhalter 4">
            <a:extLst>
              <a:ext uri="{FF2B5EF4-FFF2-40B4-BE49-F238E27FC236}">
                <a16:creationId xmlns:a16="http://schemas.microsoft.com/office/drawing/2014/main" id="{6E00C1A9-D6FB-CC44-A3D3-FD368C631E20}"/>
              </a:ext>
            </a:extLst>
          </p:cNvPr>
          <p:cNvSpPr>
            <a:spLocks noGrp="1"/>
          </p:cNvSpPr>
          <p:nvPr>
            <p:ph type="ftr" sz="quarter" idx="3"/>
          </p:nvPr>
        </p:nvSpPr>
        <p:spPr>
          <a:xfrm>
            <a:off x="11135792" y="6582976"/>
            <a:ext cx="218008" cy="138499"/>
          </a:xfrm>
          <a:prstGeom prst="rect">
            <a:avLst/>
          </a:prstGeom>
        </p:spPr>
        <p:txBody>
          <a:bodyPr vert="horz" wrap="none" lIns="0" tIns="0" rIns="0" bIns="0" rtlCol="0" anchor="b" anchorCtr="0">
            <a:spAutoFit/>
          </a:bodyPr>
          <a:lstStyle>
            <a:lvl1pPr algn="r">
              <a:defRPr sz="900">
                <a:solidFill>
                  <a:schemeClr val="bg1"/>
                </a:solidFill>
              </a:defRPr>
            </a:lvl1pPr>
          </a:lstStyle>
          <a:p>
            <a:r>
              <a:rPr lang="de-DE"/>
              <a:t>Outlook: Überlassen Sie dem Mailprogramm die Arbeit - Webinarserie: Fit für Microsoft 365</a:t>
            </a:r>
          </a:p>
        </p:txBody>
      </p:sp>
      <p:sp>
        <p:nvSpPr>
          <p:cNvPr id="21" name="Foliennummernplatzhalter 5">
            <a:extLst>
              <a:ext uri="{FF2B5EF4-FFF2-40B4-BE49-F238E27FC236}">
                <a16:creationId xmlns:a16="http://schemas.microsoft.com/office/drawing/2014/main" id="{83AF9722-F1C8-9E44-9768-D8627FB99F55}"/>
              </a:ext>
            </a:extLst>
          </p:cNvPr>
          <p:cNvSpPr>
            <a:spLocks noGrp="1"/>
          </p:cNvSpPr>
          <p:nvPr>
            <p:ph type="sldNum" sz="quarter" idx="4"/>
          </p:nvPr>
        </p:nvSpPr>
        <p:spPr>
          <a:xfrm>
            <a:off x="11632130" y="6582976"/>
            <a:ext cx="219611" cy="138499"/>
          </a:xfrm>
          <a:prstGeom prst="rect">
            <a:avLst/>
          </a:prstGeom>
        </p:spPr>
        <p:txBody>
          <a:bodyPr vert="horz" wrap="none" lIns="0" tIns="0" rIns="0" bIns="0" rtlCol="0" anchor="b" anchorCtr="0">
            <a:spAutoFit/>
          </a:bodyPr>
          <a:lstStyle>
            <a:lvl1pPr algn="r">
              <a:defRPr sz="900">
                <a:solidFill>
                  <a:schemeClr val="bg1"/>
                </a:solidFill>
              </a:defRPr>
            </a:lvl1pPr>
          </a:lstStyle>
          <a:p>
            <a:fld id="{15DCD0A5-AC27-7949-B137-E339729CD911}" type="slidenum">
              <a:rPr lang="de-DE" smtClean="0"/>
              <a:pPr/>
              <a:t>‹Nr.›</a:t>
            </a:fld>
            <a:endParaRPr lang="de-DE"/>
          </a:p>
        </p:txBody>
      </p:sp>
      <p:sp>
        <p:nvSpPr>
          <p:cNvPr id="12" name="Titel 1">
            <a:extLst>
              <a:ext uri="{FF2B5EF4-FFF2-40B4-BE49-F238E27FC236}">
                <a16:creationId xmlns:a16="http://schemas.microsoft.com/office/drawing/2014/main" id="{744B9B8F-A4B6-1F40-AC97-E6CD4C92C4E4}"/>
              </a:ext>
            </a:extLst>
          </p:cNvPr>
          <p:cNvSpPr>
            <a:spLocks noGrp="1"/>
          </p:cNvSpPr>
          <p:nvPr>
            <p:ph type="ctrTitle" hasCustomPrompt="1"/>
          </p:nvPr>
        </p:nvSpPr>
        <p:spPr>
          <a:xfrm>
            <a:off x="336322" y="3100249"/>
            <a:ext cx="5831686" cy="692497"/>
          </a:xfrm>
        </p:spPr>
        <p:txBody>
          <a:bodyPr wrap="square" lIns="0" tIns="0" rIns="0" bIns="0" anchor="b">
            <a:spAutoFit/>
          </a:bodyPr>
          <a:lstStyle>
            <a:lvl1pPr algn="l">
              <a:defRPr sz="5000" b="1">
                <a:solidFill>
                  <a:schemeClr val="bg1"/>
                </a:solidFill>
              </a:defRPr>
            </a:lvl1pPr>
          </a:lstStyle>
          <a:p>
            <a:r>
              <a:rPr lang="de-DE"/>
              <a:t>Insert </a:t>
            </a:r>
            <a:r>
              <a:rPr lang="de-DE" err="1"/>
              <a:t>chapter</a:t>
            </a:r>
            <a:r>
              <a:rPr lang="de-DE"/>
              <a:t> title</a:t>
            </a:r>
          </a:p>
        </p:txBody>
      </p:sp>
      <p:sp>
        <p:nvSpPr>
          <p:cNvPr id="16" name="Untertitel 2">
            <a:extLst>
              <a:ext uri="{FF2B5EF4-FFF2-40B4-BE49-F238E27FC236}">
                <a16:creationId xmlns:a16="http://schemas.microsoft.com/office/drawing/2014/main" id="{D583B1CC-BA10-7B4F-8936-EDDB7BF2F226}"/>
              </a:ext>
            </a:extLst>
          </p:cNvPr>
          <p:cNvSpPr>
            <a:spLocks noGrp="1"/>
          </p:cNvSpPr>
          <p:nvPr>
            <p:ph type="subTitle" idx="1" hasCustomPrompt="1"/>
          </p:nvPr>
        </p:nvSpPr>
        <p:spPr>
          <a:xfrm>
            <a:off x="336322" y="3968699"/>
            <a:ext cx="5831686" cy="276999"/>
          </a:xfrm>
        </p:spPr>
        <p:txBody>
          <a:bodyPr wrap="square" lIns="0" tIns="0" rIns="0" bIns="0">
            <a:sp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Insert </a:t>
            </a:r>
            <a:r>
              <a:rPr lang="de-DE" err="1"/>
              <a:t>lead</a:t>
            </a:r>
            <a:r>
              <a:rPr lang="de-DE"/>
              <a:t> </a:t>
            </a:r>
            <a:r>
              <a:rPr lang="de-DE" err="1"/>
              <a:t>text</a:t>
            </a:r>
            <a:endParaRPr lang="de-DE"/>
          </a:p>
        </p:txBody>
      </p:sp>
      <p:sp>
        <p:nvSpPr>
          <p:cNvPr id="11" name="Rechteck 10">
            <a:extLst>
              <a:ext uri="{FF2B5EF4-FFF2-40B4-BE49-F238E27FC236}">
                <a16:creationId xmlns:a16="http://schemas.microsoft.com/office/drawing/2014/main" id="{E073F7D5-A21C-1D48-AE97-D75125A9E4D4}"/>
              </a:ext>
            </a:extLst>
          </p:cNvPr>
          <p:cNvSpPr/>
          <p:nvPr userDrawn="1"/>
        </p:nvSpPr>
        <p:spPr>
          <a:xfrm>
            <a:off x="1744874" y="6388526"/>
            <a:ext cx="1313299" cy="46947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0" name="Grafik 9">
            <a:extLst>
              <a:ext uri="{FF2B5EF4-FFF2-40B4-BE49-F238E27FC236}">
                <a16:creationId xmlns:a16="http://schemas.microsoft.com/office/drawing/2014/main" id="{9199CFF8-0963-5045-A7F2-182647440ACA}"/>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673005" y="242165"/>
            <a:ext cx="1159371" cy="337352"/>
          </a:xfrm>
          <a:prstGeom prst="rect">
            <a:avLst/>
          </a:prstGeom>
        </p:spPr>
      </p:pic>
    </p:spTree>
    <p:extLst>
      <p:ext uri="{BB962C8B-B14F-4D97-AF65-F5344CB8AC3E}">
        <p14:creationId xmlns:p14="http://schemas.microsoft.com/office/powerpoint/2010/main" val="32928816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hapter slide left aligned neg">
    <p:bg>
      <p:bgPr>
        <a:solidFill>
          <a:schemeClr val="accent3"/>
        </a:solidFill>
        <a:effectLst/>
      </p:bgPr>
    </p:bg>
    <p:spTree>
      <p:nvGrpSpPr>
        <p:cNvPr id="1" name=""/>
        <p:cNvGrpSpPr/>
        <p:nvPr/>
      </p:nvGrpSpPr>
      <p:grpSpPr>
        <a:xfrm>
          <a:off x="0" y="0"/>
          <a:ext cx="0" cy="0"/>
          <a:chOff x="0" y="0"/>
          <a:chExt cx="0" cy="0"/>
        </a:xfrm>
      </p:grpSpPr>
      <p:sp>
        <p:nvSpPr>
          <p:cNvPr id="17" name="Rechteck 16">
            <a:extLst>
              <a:ext uri="{FF2B5EF4-FFF2-40B4-BE49-F238E27FC236}">
                <a16:creationId xmlns:a16="http://schemas.microsoft.com/office/drawing/2014/main" id="{CCAC731B-D4C4-504B-94CF-67B296414D91}"/>
              </a:ext>
            </a:extLst>
          </p:cNvPr>
          <p:cNvSpPr/>
          <p:nvPr userDrawn="1"/>
        </p:nvSpPr>
        <p:spPr>
          <a:xfrm>
            <a:off x="0" y="1908580"/>
            <a:ext cx="6020356" cy="29886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Bildplatzhalter 25">
            <a:extLst>
              <a:ext uri="{FF2B5EF4-FFF2-40B4-BE49-F238E27FC236}">
                <a16:creationId xmlns:a16="http://schemas.microsoft.com/office/drawing/2014/main" id="{C86A994E-8B8D-F04F-AC01-9B3C72A9D299}"/>
              </a:ext>
            </a:extLst>
          </p:cNvPr>
          <p:cNvSpPr>
            <a:spLocks noGrp="1"/>
          </p:cNvSpPr>
          <p:nvPr>
            <p:ph type="pic" sz="quarter" idx="10" hasCustomPrompt="1"/>
          </p:nvPr>
        </p:nvSpPr>
        <p:spPr>
          <a:xfrm>
            <a:off x="6360314" y="1019908"/>
            <a:ext cx="5831686" cy="5850867"/>
          </a:xfrm>
          <a:custGeom>
            <a:avLst/>
            <a:gdLst>
              <a:gd name="connsiteX0" fmla="*/ 0 w 5187950"/>
              <a:gd name="connsiteY0" fmla="*/ 1350391 h 5588000"/>
              <a:gd name="connsiteX1" fmla="*/ 1623043 w 5187950"/>
              <a:gd name="connsiteY1" fmla="*/ 1350391 h 5588000"/>
              <a:gd name="connsiteX2" fmla="*/ 1623043 w 5187950"/>
              <a:gd name="connsiteY2" fmla="*/ 5588000 h 5588000"/>
              <a:gd name="connsiteX3" fmla="*/ 0 w 5187950"/>
              <a:gd name="connsiteY3" fmla="*/ 5588000 h 5588000"/>
              <a:gd name="connsiteX4" fmla="*/ 1885950 w 5187950"/>
              <a:gd name="connsiteY4" fmla="*/ 0 h 5588000"/>
              <a:gd name="connsiteX5" fmla="*/ 5187950 w 5187950"/>
              <a:gd name="connsiteY5" fmla="*/ 0 h 5588000"/>
              <a:gd name="connsiteX6" fmla="*/ 5187950 w 5187950"/>
              <a:gd name="connsiteY6" fmla="*/ 5588000 h 5588000"/>
              <a:gd name="connsiteX7" fmla="*/ 1885950 w 5187950"/>
              <a:gd name="connsiteY7" fmla="*/ 5588000 h 558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87950" h="5588000">
                <a:moveTo>
                  <a:pt x="0" y="1350391"/>
                </a:moveTo>
                <a:lnTo>
                  <a:pt x="1623043" y="1350391"/>
                </a:lnTo>
                <a:lnTo>
                  <a:pt x="1623043" y="5588000"/>
                </a:lnTo>
                <a:lnTo>
                  <a:pt x="0" y="5588000"/>
                </a:lnTo>
                <a:close/>
                <a:moveTo>
                  <a:pt x="1885950" y="0"/>
                </a:moveTo>
                <a:lnTo>
                  <a:pt x="5187950" y="0"/>
                </a:lnTo>
                <a:lnTo>
                  <a:pt x="5187950" y="5588000"/>
                </a:lnTo>
                <a:lnTo>
                  <a:pt x="1885950" y="5588000"/>
                </a:lnTo>
                <a:close/>
              </a:path>
            </a:pathLst>
          </a:custGeom>
          <a:solidFill>
            <a:schemeClr val="bg1"/>
          </a:solidFill>
        </p:spPr>
        <p:txBody>
          <a:bodyPr wrap="square"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4000">
                <a:solidFill>
                  <a:schemeClr val="bg2"/>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PLEASE DROP </a:t>
            </a:r>
            <a:br>
              <a:rPr lang="de-DE"/>
            </a:br>
            <a:r>
              <a:rPr lang="de-DE"/>
              <a:t>IMAGE IN HERE</a:t>
            </a:r>
          </a:p>
        </p:txBody>
      </p:sp>
      <p:sp>
        <p:nvSpPr>
          <p:cNvPr id="20" name="Fußzeilenplatzhalter 4">
            <a:extLst>
              <a:ext uri="{FF2B5EF4-FFF2-40B4-BE49-F238E27FC236}">
                <a16:creationId xmlns:a16="http://schemas.microsoft.com/office/drawing/2014/main" id="{6E00C1A9-D6FB-CC44-A3D3-FD368C631E20}"/>
              </a:ext>
            </a:extLst>
          </p:cNvPr>
          <p:cNvSpPr>
            <a:spLocks noGrp="1"/>
          </p:cNvSpPr>
          <p:nvPr>
            <p:ph type="ftr" sz="quarter" idx="3"/>
          </p:nvPr>
        </p:nvSpPr>
        <p:spPr>
          <a:xfrm>
            <a:off x="11135792" y="6582976"/>
            <a:ext cx="218008" cy="138499"/>
          </a:xfrm>
          <a:prstGeom prst="rect">
            <a:avLst/>
          </a:prstGeom>
        </p:spPr>
        <p:txBody>
          <a:bodyPr vert="horz" wrap="none" lIns="0" tIns="0" rIns="0" bIns="0" rtlCol="0" anchor="b" anchorCtr="0">
            <a:spAutoFit/>
          </a:bodyPr>
          <a:lstStyle>
            <a:lvl1pPr algn="r">
              <a:defRPr sz="900">
                <a:solidFill>
                  <a:schemeClr val="bg1"/>
                </a:solidFill>
              </a:defRPr>
            </a:lvl1pPr>
          </a:lstStyle>
          <a:p>
            <a:r>
              <a:rPr lang="de-DE"/>
              <a:t>Outlook: Überlassen Sie dem Mailprogramm die Arbeit - Webinarserie: Fit für Microsoft 365</a:t>
            </a:r>
          </a:p>
        </p:txBody>
      </p:sp>
      <p:sp>
        <p:nvSpPr>
          <p:cNvPr id="21" name="Foliennummernplatzhalter 5">
            <a:extLst>
              <a:ext uri="{FF2B5EF4-FFF2-40B4-BE49-F238E27FC236}">
                <a16:creationId xmlns:a16="http://schemas.microsoft.com/office/drawing/2014/main" id="{83AF9722-F1C8-9E44-9768-D8627FB99F55}"/>
              </a:ext>
            </a:extLst>
          </p:cNvPr>
          <p:cNvSpPr>
            <a:spLocks noGrp="1"/>
          </p:cNvSpPr>
          <p:nvPr>
            <p:ph type="sldNum" sz="quarter" idx="4"/>
          </p:nvPr>
        </p:nvSpPr>
        <p:spPr>
          <a:xfrm>
            <a:off x="11632130" y="6582976"/>
            <a:ext cx="219611" cy="138499"/>
          </a:xfrm>
          <a:prstGeom prst="rect">
            <a:avLst/>
          </a:prstGeom>
        </p:spPr>
        <p:txBody>
          <a:bodyPr vert="horz" wrap="none" lIns="0" tIns="0" rIns="0" bIns="0" rtlCol="0" anchor="b" anchorCtr="0">
            <a:spAutoFit/>
          </a:bodyPr>
          <a:lstStyle>
            <a:lvl1pPr algn="r">
              <a:defRPr sz="900">
                <a:solidFill>
                  <a:schemeClr val="bg1"/>
                </a:solidFill>
              </a:defRPr>
            </a:lvl1pPr>
          </a:lstStyle>
          <a:p>
            <a:fld id="{15DCD0A5-AC27-7949-B137-E339729CD911}" type="slidenum">
              <a:rPr lang="de-DE" smtClean="0"/>
              <a:pPr/>
              <a:t>‹Nr.›</a:t>
            </a:fld>
            <a:endParaRPr lang="de-DE"/>
          </a:p>
        </p:txBody>
      </p:sp>
      <p:sp>
        <p:nvSpPr>
          <p:cNvPr id="10" name="Rechteck 9">
            <a:extLst>
              <a:ext uri="{FF2B5EF4-FFF2-40B4-BE49-F238E27FC236}">
                <a16:creationId xmlns:a16="http://schemas.microsoft.com/office/drawing/2014/main" id="{3D5518F3-7C34-8E44-8B89-DBBE8EB5BF56}"/>
              </a:ext>
            </a:extLst>
          </p:cNvPr>
          <p:cNvSpPr/>
          <p:nvPr userDrawn="1"/>
        </p:nvSpPr>
        <p:spPr>
          <a:xfrm>
            <a:off x="1744874" y="6388526"/>
            <a:ext cx="1313299" cy="4694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Titel 1">
            <a:extLst>
              <a:ext uri="{FF2B5EF4-FFF2-40B4-BE49-F238E27FC236}">
                <a16:creationId xmlns:a16="http://schemas.microsoft.com/office/drawing/2014/main" id="{744B9B8F-A4B6-1F40-AC97-E6CD4C92C4E4}"/>
              </a:ext>
            </a:extLst>
          </p:cNvPr>
          <p:cNvSpPr>
            <a:spLocks noGrp="1"/>
          </p:cNvSpPr>
          <p:nvPr>
            <p:ph type="ctrTitle" hasCustomPrompt="1"/>
          </p:nvPr>
        </p:nvSpPr>
        <p:spPr>
          <a:xfrm>
            <a:off x="336322" y="3100249"/>
            <a:ext cx="5831686" cy="692497"/>
          </a:xfrm>
        </p:spPr>
        <p:txBody>
          <a:bodyPr wrap="square" lIns="0" tIns="0" rIns="0" bIns="0" anchor="b">
            <a:spAutoFit/>
          </a:bodyPr>
          <a:lstStyle>
            <a:lvl1pPr algn="l">
              <a:defRPr sz="5000" b="1">
                <a:solidFill>
                  <a:schemeClr val="tx1"/>
                </a:solidFill>
              </a:defRPr>
            </a:lvl1pPr>
          </a:lstStyle>
          <a:p>
            <a:r>
              <a:rPr lang="de-DE"/>
              <a:t>Insert </a:t>
            </a:r>
            <a:r>
              <a:rPr lang="de-DE" err="1"/>
              <a:t>chapter</a:t>
            </a:r>
            <a:r>
              <a:rPr lang="de-DE"/>
              <a:t> title</a:t>
            </a:r>
          </a:p>
        </p:txBody>
      </p:sp>
      <p:sp>
        <p:nvSpPr>
          <p:cNvPr id="16" name="Untertitel 2">
            <a:extLst>
              <a:ext uri="{FF2B5EF4-FFF2-40B4-BE49-F238E27FC236}">
                <a16:creationId xmlns:a16="http://schemas.microsoft.com/office/drawing/2014/main" id="{D583B1CC-BA10-7B4F-8936-EDDB7BF2F226}"/>
              </a:ext>
            </a:extLst>
          </p:cNvPr>
          <p:cNvSpPr>
            <a:spLocks noGrp="1"/>
          </p:cNvSpPr>
          <p:nvPr>
            <p:ph type="subTitle" idx="1" hasCustomPrompt="1"/>
          </p:nvPr>
        </p:nvSpPr>
        <p:spPr>
          <a:xfrm>
            <a:off x="336322" y="3968699"/>
            <a:ext cx="5831686" cy="276999"/>
          </a:xfrm>
        </p:spPr>
        <p:txBody>
          <a:bodyPr wrap="square" lIns="0" tIns="0" rIns="0" bIns="0">
            <a:spAutoFit/>
          </a:bodyPr>
          <a:lstStyle>
            <a:lvl1pPr marL="0" indent="0" algn="l">
              <a:buNone/>
              <a:defRPr sz="20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Insert </a:t>
            </a:r>
            <a:r>
              <a:rPr lang="de-DE" err="1"/>
              <a:t>lead</a:t>
            </a:r>
            <a:r>
              <a:rPr lang="de-DE"/>
              <a:t> </a:t>
            </a:r>
            <a:r>
              <a:rPr lang="de-DE" err="1"/>
              <a:t>text</a:t>
            </a:r>
            <a:endParaRPr lang="de-DE"/>
          </a:p>
        </p:txBody>
      </p:sp>
      <p:pic>
        <p:nvPicPr>
          <p:cNvPr id="11" name="Grafik 10">
            <a:extLst>
              <a:ext uri="{FF2B5EF4-FFF2-40B4-BE49-F238E27FC236}">
                <a16:creationId xmlns:a16="http://schemas.microsoft.com/office/drawing/2014/main" id="{586035C7-587D-0048-A0A0-4C51320D013C}"/>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673005" y="242165"/>
            <a:ext cx="1159371" cy="337352"/>
          </a:xfrm>
          <a:prstGeom prst="rect">
            <a:avLst/>
          </a:prstGeom>
        </p:spPr>
      </p:pic>
    </p:spTree>
    <p:extLst>
      <p:ext uri="{BB962C8B-B14F-4D97-AF65-F5344CB8AC3E}">
        <p14:creationId xmlns:p14="http://schemas.microsoft.com/office/powerpoint/2010/main" val="2527278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pter slide right aligned">
    <p:bg>
      <p:bgPr>
        <a:solidFill>
          <a:schemeClr val="accent1"/>
        </a:solidFill>
        <a:effectLst/>
      </p:bgPr>
    </p:bg>
    <p:spTree>
      <p:nvGrpSpPr>
        <p:cNvPr id="1" name=""/>
        <p:cNvGrpSpPr/>
        <p:nvPr/>
      </p:nvGrpSpPr>
      <p:grpSpPr>
        <a:xfrm>
          <a:off x="0" y="0"/>
          <a:ext cx="0" cy="0"/>
          <a:chOff x="0" y="0"/>
          <a:chExt cx="0" cy="0"/>
        </a:xfrm>
      </p:grpSpPr>
      <p:sp>
        <p:nvSpPr>
          <p:cNvPr id="26" name="Bildplatzhalter 25">
            <a:extLst>
              <a:ext uri="{FF2B5EF4-FFF2-40B4-BE49-F238E27FC236}">
                <a16:creationId xmlns:a16="http://schemas.microsoft.com/office/drawing/2014/main" id="{C86A994E-8B8D-F04F-AC01-9B3C72A9D299}"/>
              </a:ext>
            </a:extLst>
          </p:cNvPr>
          <p:cNvSpPr>
            <a:spLocks noGrp="1"/>
          </p:cNvSpPr>
          <p:nvPr>
            <p:ph type="pic" sz="quarter" idx="10" hasCustomPrompt="1"/>
          </p:nvPr>
        </p:nvSpPr>
        <p:spPr>
          <a:xfrm flipH="1">
            <a:off x="0" y="0"/>
            <a:ext cx="5150734" cy="6870775"/>
          </a:xfrm>
          <a:custGeom>
            <a:avLst/>
            <a:gdLst>
              <a:gd name="connsiteX0" fmla="*/ 0 w 5187950"/>
              <a:gd name="connsiteY0" fmla="*/ 1350391 h 5588000"/>
              <a:gd name="connsiteX1" fmla="*/ 1623043 w 5187950"/>
              <a:gd name="connsiteY1" fmla="*/ 1350391 h 5588000"/>
              <a:gd name="connsiteX2" fmla="*/ 1623043 w 5187950"/>
              <a:gd name="connsiteY2" fmla="*/ 5588000 h 5588000"/>
              <a:gd name="connsiteX3" fmla="*/ 0 w 5187950"/>
              <a:gd name="connsiteY3" fmla="*/ 5588000 h 5588000"/>
              <a:gd name="connsiteX4" fmla="*/ 1885950 w 5187950"/>
              <a:gd name="connsiteY4" fmla="*/ 0 h 5588000"/>
              <a:gd name="connsiteX5" fmla="*/ 5187950 w 5187950"/>
              <a:gd name="connsiteY5" fmla="*/ 0 h 5588000"/>
              <a:gd name="connsiteX6" fmla="*/ 5187950 w 5187950"/>
              <a:gd name="connsiteY6" fmla="*/ 5588000 h 5588000"/>
              <a:gd name="connsiteX7" fmla="*/ 1885950 w 5187950"/>
              <a:gd name="connsiteY7" fmla="*/ 5588000 h 558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87950" h="5588000">
                <a:moveTo>
                  <a:pt x="0" y="1350391"/>
                </a:moveTo>
                <a:lnTo>
                  <a:pt x="1623043" y="1350391"/>
                </a:lnTo>
                <a:lnTo>
                  <a:pt x="1623043" y="5588000"/>
                </a:lnTo>
                <a:lnTo>
                  <a:pt x="0" y="5588000"/>
                </a:lnTo>
                <a:close/>
                <a:moveTo>
                  <a:pt x="1885950" y="0"/>
                </a:moveTo>
                <a:lnTo>
                  <a:pt x="5187950" y="0"/>
                </a:lnTo>
                <a:lnTo>
                  <a:pt x="5187950" y="5588000"/>
                </a:lnTo>
                <a:lnTo>
                  <a:pt x="1885950" y="5588000"/>
                </a:lnTo>
                <a:close/>
              </a:path>
            </a:pathLst>
          </a:custGeom>
          <a:solidFill>
            <a:schemeClr val="accent3"/>
          </a:solidFill>
        </p:spPr>
        <p:txBody>
          <a:bodyPr wrap="square"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bg2"/>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PLEASE DROP </a:t>
            </a:r>
            <a:br>
              <a:rPr lang="de-DE"/>
            </a:br>
            <a:r>
              <a:rPr lang="de-DE"/>
              <a:t>IMAGE IN HERE</a:t>
            </a:r>
          </a:p>
        </p:txBody>
      </p:sp>
      <p:sp>
        <p:nvSpPr>
          <p:cNvPr id="20" name="Fußzeilenplatzhalter 4">
            <a:extLst>
              <a:ext uri="{FF2B5EF4-FFF2-40B4-BE49-F238E27FC236}">
                <a16:creationId xmlns:a16="http://schemas.microsoft.com/office/drawing/2014/main" id="{6E00C1A9-D6FB-CC44-A3D3-FD368C631E20}"/>
              </a:ext>
            </a:extLst>
          </p:cNvPr>
          <p:cNvSpPr>
            <a:spLocks noGrp="1"/>
          </p:cNvSpPr>
          <p:nvPr>
            <p:ph type="ftr" sz="quarter" idx="3"/>
          </p:nvPr>
        </p:nvSpPr>
        <p:spPr>
          <a:xfrm>
            <a:off x="11135792" y="6582976"/>
            <a:ext cx="218008" cy="138499"/>
          </a:xfrm>
          <a:prstGeom prst="rect">
            <a:avLst/>
          </a:prstGeom>
        </p:spPr>
        <p:txBody>
          <a:bodyPr vert="horz" wrap="none" lIns="0" tIns="0" rIns="0" bIns="0" rtlCol="0" anchor="b" anchorCtr="0">
            <a:spAutoFit/>
          </a:bodyPr>
          <a:lstStyle>
            <a:lvl1pPr algn="r">
              <a:defRPr sz="900">
                <a:solidFill>
                  <a:schemeClr val="bg1"/>
                </a:solidFill>
              </a:defRPr>
            </a:lvl1pPr>
          </a:lstStyle>
          <a:p>
            <a:r>
              <a:rPr lang="de-DE"/>
              <a:t>Outlook: Überlassen Sie dem Mailprogramm die Arbeit - Webinarserie: Fit für Microsoft 365</a:t>
            </a:r>
          </a:p>
        </p:txBody>
      </p:sp>
      <p:sp>
        <p:nvSpPr>
          <p:cNvPr id="21" name="Foliennummernplatzhalter 5">
            <a:extLst>
              <a:ext uri="{FF2B5EF4-FFF2-40B4-BE49-F238E27FC236}">
                <a16:creationId xmlns:a16="http://schemas.microsoft.com/office/drawing/2014/main" id="{83AF9722-F1C8-9E44-9768-D8627FB99F55}"/>
              </a:ext>
            </a:extLst>
          </p:cNvPr>
          <p:cNvSpPr>
            <a:spLocks noGrp="1"/>
          </p:cNvSpPr>
          <p:nvPr>
            <p:ph type="sldNum" sz="quarter" idx="4"/>
          </p:nvPr>
        </p:nvSpPr>
        <p:spPr>
          <a:xfrm>
            <a:off x="11632130" y="6582976"/>
            <a:ext cx="219611" cy="138499"/>
          </a:xfrm>
          <a:prstGeom prst="rect">
            <a:avLst/>
          </a:prstGeom>
        </p:spPr>
        <p:txBody>
          <a:bodyPr vert="horz" wrap="none" lIns="0" tIns="0" rIns="0" bIns="0" rtlCol="0" anchor="b" anchorCtr="0">
            <a:spAutoFit/>
          </a:bodyPr>
          <a:lstStyle>
            <a:lvl1pPr algn="r">
              <a:defRPr sz="900">
                <a:solidFill>
                  <a:schemeClr val="bg1"/>
                </a:solidFill>
              </a:defRPr>
            </a:lvl1pPr>
          </a:lstStyle>
          <a:p>
            <a:fld id="{15DCD0A5-AC27-7949-B137-E339729CD911}" type="slidenum">
              <a:rPr lang="de-DE" smtClean="0"/>
              <a:pPr/>
              <a:t>‹Nr.›</a:t>
            </a:fld>
            <a:endParaRPr lang="de-DE"/>
          </a:p>
        </p:txBody>
      </p:sp>
      <p:sp>
        <p:nvSpPr>
          <p:cNvPr id="11" name="Rechteck 10">
            <a:extLst>
              <a:ext uri="{FF2B5EF4-FFF2-40B4-BE49-F238E27FC236}">
                <a16:creationId xmlns:a16="http://schemas.microsoft.com/office/drawing/2014/main" id="{E073F7D5-A21C-1D48-AE97-D75125A9E4D4}"/>
              </a:ext>
            </a:extLst>
          </p:cNvPr>
          <p:cNvSpPr/>
          <p:nvPr userDrawn="1"/>
        </p:nvSpPr>
        <p:spPr>
          <a:xfrm>
            <a:off x="6020055" y="6388526"/>
            <a:ext cx="1313299" cy="46947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Titel 1">
            <a:extLst>
              <a:ext uri="{FF2B5EF4-FFF2-40B4-BE49-F238E27FC236}">
                <a16:creationId xmlns:a16="http://schemas.microsoft.com/office/drawing/2014/main" id="{2DF905A6-6A0B-074E-91E9-BE0B2146A7D0}"/>
              </a:ext>
            </a:extLst>
          </p:cNvPr>
          <p:cNvSpPr>
            <a:spLocks noGrp="1"/>
          </p:cNvSpPr>
          <p:nvPr>
            <p:ph type="ctrTitle" hasCustomPrompt="1"/>
          </p:nvPr>
        </p:nvSpPr>
        <p:spPr>
          <a:xfrm>
            <a:off x="6020055" y="3100249"/>
            <a:ext cx="5831686" cy="692497"/>
          </a:xfrm>
        </p:spPr>
        <p:txBody>
          <a:bodyPr wrap="square" lIns="0" tIns="0" rIns="0" bIns="0" anchor="b">
            <a:spAutoFit/>
          </a:bodyPr>
          <a:lstStyle>
            <a:lvl1pPr algn="l">
              <a:defRPr sz="5000" b="1">
                <a:solidFill>
                  <a:schemeClr val="bg1"/>
                </a:solidFill>
              </a:defRPr>
            </a:lvl1pPr>
          </a:lstStyle>
          <a:p>
            <a:r>
              <a:rPr lang="de-DE"/>
              <a:t>Insert </a:t>
            </a:r>
            <a:r>
              <a:rPr lang="de-DE" err="1"/>
              <a:t>chapter</a:t>
            </a:r>
            <a:r>
              <a:rPr lang="de-DE"/>
              <a:t> title</a:t>
            </a:r>
          </a:p>
        </p:txBody>
      </p:sp>
      <p:sp>
        <p:nvSpPr>
          <p:cNvPr id="19" name="Untertitel 2">
            <a:extLst>
              <a:ext uri="{FF2B5EF4-FFF2-40B4-BE49-F238E27FC236}">
                <a16:creationId xmlns:a16="http://schemas.microsoft.com/office/drawing/2014/main" id="{F898C71C-D2CA-AF4E-B76D-37A5A62CD0B8}"/>
              </a:ext>
            </a:extLst>
          </p:cNvPr>
          <p:cNvSpPr>
            <a:spLocks noGrp="1"/>
          </p:cNvSpPr>
          <p:nvPr>
            <p:ph type="subTitle" idx="1" hasCustomPrompt="1"/>
          </p:nvPr>
        </p:nvSpPr>
        <p:spPr>
          <a:xfrm>
            <a:off x="6020055" y="3968699"/>
            <a:ext cx="5831686" cy="276999"/>
          </a:xfrm>
        </p:spPr>
        <p:txBody>
          <a:bodyPr wrap="square" lIns="0" tIns="0" rIns="0" bIns="0">
            <a:sp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Insert </a:t>
            </a:r>
            <a:r>
              <a:rPr lang="de-DE" err="1"/>
              <a:t>lead</a:t>
            </a:r>
            <a:r>
              <a:rPr lang="de-DE"/>
              <a:t> </a:t>
            </a:r>
            <a:r>
              <a:rPr lang="de-DE" err="1"/>
              <a:t>text</a:t>
            </a:r>
            <a:endParaRPr lang="de-DE"/>
          </a:p>
        </p:txBody>
      </p:sp>
      <p:pic>
        <p:nvPicPr>
          <p:cNvPr id="9" name="Grafik 8">
            <a:extLst>
              <a:ext uri="{FF2B5EF4-FFF2-40B4-BE49-F238E27FC236}">
                <a16:creationId xmlns:a16="http://schemas.microsoft.com/office/drawing/2014/main" id="{75C676B3-AC04-1D47-BFE5-6C645E69DAEA}"/>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673005" y="242165"/>
            <a:ext cx="1159371" cy="337352"/>
          </a:xfrm>
          <a:prstGeom prst="rect">
            <a:avLst/>
          </a:prstGeom>
        </p:spPr>
      </p:pic>
    </p:spTree>
    <p:extLst>
      <p:ext uri="{BB962C8B-B14F-4D97-AF65-F5344CB8AC3E}">
        <p14:creationId xmlns:p14="http://schemas.microsoft.com/office/powerpoint/2010/main" val="461434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pter slide right aligned neg">
    <p:bg>
      <p:bgPr>
        <a:solidFill>
          <a:schemeClr val="accent3"/>
        </a:solidFill>
        <a:effectLst/>
      </p:bgPr>
    </p:bg>
    <p:spTree>
      <p:nvGrpSpPr>
        <p:cNvPr id="1" name=""/>
        <p:cNvGrpSpPr/>
        <p:nvPr/>
      </p:nvGrpSpPr>
      <p:grpSpPr>
        <a:xfrm>
          <a:off x="0" y="0"/>
          <a:ext cx="0" cy="0"/>
          <a:chOff x="0" y="0"/>
          <a:chExt cx="0" cy="0"/>
        </a:xfrm>
      </p:grpSpPr>
      <p:sp>
        <p:nvSpPr>
          <p:cNvPr id="26" name="Bildplatzhalter 25">
            <a:extLst>
              <a:ext uri="{FF2B5EF4-FFF2-40B4-BE49-F238E27FC236}">
                <a16:creationId xmlns:a16="http://schemas.microsoft.com/office/drawing/2014/main" id="{C86A994E-8B8D-F04F-AC01-9B3C72A9D299}"/>
              </a:ext>
            </a:extLst>
          </p:cNvPr>
          <p:cNvSpPr>
            <a:spLocks noGrp="1"/>
          </p:cNvSpPr>
          <p:nvPr>
            <p:ph type="pic" sz="quarter" idx="10" hasCustomPrompt="1"/>
          </p:nvPr>
        </p:nvSpPr>
        <p:spPr>
          <a:xfrm flipH="1">
            <a:off x="0" y="0"/>
            <a:ext cx="5150734" cy="6870775"/>
          </a:xfrm>
          <a:custGeom>
            <a:avLst/>
            <a:gdLst>
              <a:gd name="connsiteX0" fmla="*/ 0 w 5187950"/>
              <a:gd name="connsiteY0" fmla="*/ 1350391 h 5588000"/>
              <a:gd name="connsiteX1" fmla="*/ 1623043 w 5187950"/>
              <a:gd name="connsiteY1" fmla="*/ 1350391 h 5588000"/>
              <a:gd name="connsiteX2" fmla="*/ 1623043 w 5187950"/>
              <a:gd name="connsiteY2" fmla="*/ 5588000 h 5588000"/>
              <a:gd name="connsiteX3" fmla="*/ 0 w 5187950"/>
              <a:gd name="connsiteY3" fmla="*/ 5588000 h 5588000"/>
              <a:gd name="connsiteX4" fmla="*/ 1885950 w 5187950"/>
              <a:gd name="connsiteY4" fmla="*/ 0 h 5588000"/>
              <a:gd name="connsiteX5" fmla="*/ 5187950 w 5187950"/>
              <a:gd name="connsiteY5" fmla="*/ 0 h 5588000"/>
              <a:gd name="connsiteX6" fmla="*/ 5187950 w 5187950"/>
              <a:gd name="connsiteY6" fmla="*/ 5588000 h 5588000"/>
              <a:gd name="connsiteX7" fmla="*/ 1885950 w 5187950"/>
              <a:gd name="connsiteY7" fmla="*/ 5588000 h 558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87950" h="5588000">
                <a:moveTo>
                  <a:pt x="0" y="1350391"/>
                </a:moveTo>
                <a:lnTo>
                  <a:pt x="1623043" y="1350391"/>
                </a:lnTo>
                <a:lnTo>
                  <a:pt x="1623043" y="5588000"/>
                </a:lnTo>
                <a:lnTo>
                  <a:pt x="0" y="5588000"/>
                </a:lnTo>
                <a:close/>
                <a:moveTo>
                  <a:pt x="1885950" y="0"/>
                </a:moveTo>
                <a:lnTo>
                  <a:pt x="5187950" y="0"/>
                </a:lnTo>
                <a:lnTo>
                  <a:pt x="5187950" y="5588000"/>
                </a:lnTo>
                <a:lnTo>
                  <a:pt x="1885950" y="5588000"/>
                </a:lnTo>
                <a:close/>
              </a:path>
            </a:pathLst>
          </a:custGeom>
          <a:solidFill>
            <a:schemeClr val="bg1"/>
          </a:solidFill>
        </p:spPr>
        <p:txBody>
          <a:bodyPr wrap="square"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2000">
                <a:solidFill>
                  <a:schemeClr val="bg2"/>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PLEASE DROP </a:t>
            </a:r>
            <a:br>
              <a:rPr lang="de-DE"/>
            </a:br>
            <a:r>
              <a:rPr lang="de-DE"/>
              <a:t>IMAGE IN HERE</a:t>
            </a:r>
          </a:p>
        </p:txBody>
      </p:sp>
      <p:sp>
        <p:nvSpPr>
          <p:cNvPr id="20" name="Fußzeilenplatzhalter 4">
            <a:extLst>
              <a:ext uri="{FF2B5EF4-FFF2-40B4-BE49-F238E27FC236}">
                <a16:creationId xmlns:a16="http://schemas.microsoft.com/office/drawing/2014/main" id="{6E00C1A9-D6FB-CC44-A3D3-FD368C631E20}"/>
              </a:ext>
            </a:extLst>
          </p:cNvPr>
          <p:cNvSpPr>
            <a:spLocks noGrp="1"/>
          </p:cNvSpPr>
          <p:nvPr>
            <p:ph type="ftr" sz="quarter" idx="3"/>
          </p:nvPr>
        </p:nvSpPr>
        <p:spPr>
          <a:xfrm>
            <a:off x="11135792" y="6582976"/>
            <a:ext cx="218008" cy="138499"/>
          </a:xfrm>
          <a:prstGeom prst="rect">
            <a:avLst/>
          </a:prstGeom>
        </p:spPr>
        <p:txBody>
          <a:bodyPr vert="horz" wrap="none" lIns="0" tIns="0" rIns="0" bIns="0" rtlCol="0" anchor="b" anchorCtr="0">
            <a:spAutoFit/>
          </a:bodyPr>
          <a:lstStyle>
            <a:lvl1pPr algn="r">
              <a:defRPr sz="900">
                <a:solidFill>
                  <a:schemeClr val="bg1"/>
                </a:solidFill>
              </a:defRPr>
            </a:lvl1pPr>
          </a:lstStyle>
          <a:p>
            <a:r>
              <a:rPr lang="de-DE"/>
              <a:t>Outlook: Überlassen Sie dem Mailprogramm die Arbeit - Webinarserie: Fit für Microsoft 365</a:t>
            </a:r>
          </a:p>
        </p:txBody>
      </p:sp>
      <p:sp>
        <p:nvSpPr>
          <p:cNvPr id="21" name="Foliennummernplatzhalter 5">
            <a:extLst>
              <a:ext uri="{FF2B5EF4-FFF2-40B4-BE49-F238E27FC236}">
                <a16:creationId xmlns:a16="http://schemas.microsoft.com/office/drawing/2014/main" id="{83AF9722-F1C8-9E44-9768-D8627FB99F55}"/>
              </a:ext>
            </a:extLst>
          </p:cNvPr>
          <p:cNvSpPr>
            <a:spLocks noGrp="1"/>
          </p:cNvSpPr>
          <p:nvPr>
            <p:ph type="sldNum" sz="quarter" idx="4"/>
          </p:nvPr>
        </p:nvSpPr>
        <p:spPr>
          <a:xfrm>
            <a:off x="11632130" y="6582976"/>
            <a:ext cx="219611" cy="138499"/>
          </a:xfrm>
          <a:prstGeom prst="rect">
            <a:avLst/>
          </a:prstGeom>
        </p:spPr>
        <p:txBody>
          <a:bodyPr vert="horz" wrap="none" lIns="0" tIns="0" rIns="0" bIns="0" rtlCol="0" anchor="b" anchorCtr="0">
            <a:spAutoFit/>
          </a:bodyPr>
          <a:lstStyle>
            <a:lvl1pPr algn="r">
              <a:defRPr sz="900">
                <a:solidFill>
                  <a:schemeClr val="bg1"/>
                </a:solidFill>
              </a:defRPr>
            </a:lvl1pPr>
          </a:lstStyle>
          <a:p>
            <a:fld id="{15DCD0A5-AC27-7949-B137-E339729CD911}" type="slidenum">
              <a:rPr lang="de-DE" smtClean="0"/>
              <a:pPr/>
              <a:t>‹Nr.›</a:t>
            </a:fld>
            <a:endParaRPr lang="de-DE"/>
          </a:p>
        </p:txBody>
      </p:sp>
      <p:sp>
        <p:nvSpPr>
          <p:cNvPr id="11" name="Rechteck 10">
            <a:extLst>
              <a:ext uri="{FF2B5EF4-FFF2-40B4-BE49-F238E27FC236}">
                <a16:creationId xmlns:a16="http://schemas.microsoft.com/office/drawing/2014/main" id="{E073F7D5-A21C-1D48-AE97-D75125A9E4D4}"/>
              </a:ext>
            </a:extLst>
          </p:cNvPr>
          <p:cNvSpPr/>
          <p:nvPr userDrawn="1"/>
        </p:nvSpPr>
        <p:spPr>
          <a:xfrm>
            <a:off x="6020055" y="6388526"/>
            <a:ext cx="1313299" cy="4694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Titel 1">
            <a:extLst>
              <a:ext uri="{FF2B5EF4-FFF2-40B4-BE49-F238E27FC236}">
                <a16:creationId xmlns:a16="http://schemas.microsoft.com/office/drawing/2014/main" id="{2DF905A6-6A0B-074E-91E9-BE0B2146A7D0}"/>
              </a:ext>
            </a:extLst>
          </p:cNvPr>
          <p:cNvSpPr>
            <a:spLocks noGrp="1"/>
          </p:cNvSpPr>
          <p:nvPr>
            <p:ph type="ctrTitle" hasCustomPrompt="1"/>
          </p:nvPr>
        </p:nvSpPr>
        <p:spPr>
          <a:xfrm>
            <a:off x="6020055" y="3100249"/>
            <a:ext cx="5831686" cy="692497"/>
          </a:xfrm>
        </p:spPr>
        <p:txBody>
          <a:bodyPr wrap="square" lIns="0" tIns="0" rIns="0" bIns="0" anchor="b">
            <a:spAutoFit/>
          </a:bodyPr>
          <a:lstStyle>
            <a:lvl1pPr algn="l">
              <a:defRPr sz="5000" b="1">
                <a:solidFill>
                  <a:schemeClr val="bg1"/>
                </a:solidFill>
              </a:defRPr>
            </a:lvl1pPr>
          </a:lstStyle>
          <a:p>
            <a:r>
              <a:rPr lang="de-DE"/>
              <a:t>Insert </a:t>
            </a:r>
            <a:r>
              <a:rPr lang="de-DE" err="1"/>
              <a:t>chapter</a:t>
            </a:r>
            <a:r>
              <a:rPr lang="de-DE"/>
              <a:t> title</a:t>
            </a:r>
          </a:p>
        </p:txBody>
      </p:sp>
      <p:sp>
        <p:nvSpPr>
          <p:cNvPr id="19" name="Untertitel 2">
            <a:extLst>
              <a:ext uri="{FF2B5EF4-FFF2-40B4-BE49-F238E27FC236}">
                <a16:creationId xmlns:a16="http://schemas.microsoft.com/office/drawing/2014/main" id="{F898C71C-D2CA-AF4E-B76D-37A5A62CD0B8}"/>
              </a:ext>
            </a:extLst>
          </p:cNvPr>
          <p:cNvSpPr>
            <a:spLocks noGrp="1"/>
          </p:cNvSpPr>
          <p:nvPr>
            <p:ph type="subTitle" idx="1" hasCustomPrompt="1"/>
          </p:nvPr>
        </p:nvSpPr>
        <p:spPr>
          <a:xfrm>
            <a:off x="6020055" y="3968699"/>
            <a:ext cx="5831686" cy="276999"/>
          </a:xfrm>
        </p:spPr>
        <p:txBody>
          <a:bodyPr wrap="square" lIns="0" tIns="0" rIns="0" bIns="0">
            <a:sp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Insert </a:t>
            </a:r>
            <a:r>
              <a:rPr lang="de-DE" err="1"/>
              <a:t>lead</a:t>
            </a:r>
            <a:r>
              <a:rPr lang="de-DE"/>
              <a:t> </a:t>
            </a:r>
            <a:r>
              <a:rPr lang="de-DE" err="1"/>
              <a:t>text</a:t>
            </a:r>
            <a:endParaRPr lang="de-DE"/>
          </a:p>
        </p:txBody>
      </p:sp>
      <p:pic>
        <p:nvPicPr>
          <p:cNvPr id="9" name="Grafik 8">
            <a:extLst>
              <a:ext uri="{FF2B5EF4-FFF2-40B4-BE49-F238E27FC236}">
                <a16:creationId xmlns:a16="http://schemas.microsoft.com/office/drawing/2014/main" id="{EC2461A8-1AD9-7641-8511-AD9315A4AD44}"/>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673005" y="242165"/>
            <a:ext cx="1159371" cy="337352"/>
          </a:xfrm>
          <a:prstGeom prst="rect">
            <a:avLst/>
          </a:prstGeom>
        </p:spPr>
      </p:pic>
    </p:spTree>
    <p:extLst>
      <p:ext uri="{BB962C8B-B14F-4D97-AF65-F5344CB8AC3E}">
        <p14:creationId xmlns:p14="http://schemas.microsoft.com/office/powerpoint/2010/main" val="34746229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of content">
    <p:bg>
      <p:bgPr>
        <a:solidFill>
          <a:schemeClr val="accent1"/>
        </a:solidFill>
        <a:effectLst/>
      </p:bgPr>
    </p:bg>
    <p:spTree>
      <p:nvGrpSpPr>
        <p:cNvPr id="1" name=""/>
        <p:cNvGrpSpPr/>
        <p:nvPr/>
      </p:nvGrpSpPr>
      <p:grpSpPr>
        <a:xfrm>
          <a:off x="0" y="0"/>
          <a:ext cx="0" cy="0"/>
          <a:chOff x="0" y="0"/>
          <a:chExt cx="0" cy="0"/>
        </a:xfrm>
      </p:grpSpPr>
      <p:sp>
        <p:nvSpPr>
          <p:cNvPr id="36" name="Bildplatzhalter 35">
            <a:extLst>
              <a:ext uri="{FF2B5EF4-FFF2-40B4-BE49-F238E27FC236}">
                <a16:creationId xmlns:a16="http://schemas.microsoft.com/office/drawing/2014/main" id="{799ECACE-D518-9040-ADEB-925FBDD4939D}"/>
              </a:ext>
            </a:extLst>
          </p:cNvPr>
          <p:cNvSpPr>
            <a:spLocks noGrp="1"/>
          </p:cNvSpPr>
          <p:nvPr>
            <p:ph type="pic" sz="quarter" idx="26" hasCustomPrompt="1"/>
          </p:nvPr>
        </p:nvSpPr>
        <p:spPr>
          <a:xfrm>
            <a:off x="816768" y="0"/>
            <a:ext cx="5279232" cy="3439054"/>
          </a:xfrm>
          <a:custGeom>
            <a:avLst/>
            <a:gdLst>
              <a:gd name="connsiteX0" fmla="*/ 1002831 w 5279232"/>
              <a:gd name="connsiteY0" fmla="*/ 0 h 3439054"/>
              <a:gd name="connsiteX1" fmla="*/ 5279232 w 5279232"/>
              <a:gd name="connsiteY1" fmla="*/ 0 h 3439054"/>
              <a:gd name="connsiteX2" fmla="*/ 5279232 w 5279232"/>
              <a:gd name="connsiteY2" fmla="*/ 3439054 h 3439054"/>
              <a:gd name="connsiteX3" fmla="*/ 1002831 w 5279232"/>
              <a:gd name="connsiteY3" fmla="*/ 3439054 h 3439054"/>
              <a:gd name="connsiteX4" fmla="*/ 0 w 5279232"/>
              <a:gd name="connsiteY4" fmla="*/ 0 h 3439054"/>
              <a:gd name="connsiteX5" fmla="*/ 709518 w 5279232"/>
              <a:gd name="connsiteY5" fmla="*/ 0 h 3439054"/>
              <a:gd name="connsiteX6" fmla="*/ 709518 w 5279232"/>
              <a:gd name="connsiteY6" fmla="*/ 3439054 h 3439054"/>
              <a:gd name="connsiteX7" fmla="*/ 0 w 5279232"/>
              <a:gd name="connsiteY7" fmla="*/ 3439054 h 3439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79232" h="3439054">
                <a:moveTo>
                  <a:pt x="1002831" y="0"/>
                </a:moveTo>
                <a:lnTo>
                  <a:pt x="5279232" y="0"/>
                </a:lnTo>
                <a:lnTo>
                  <a:pt x="5279232" y="3439054"/>
                </a:lnTo>
                <a:lnTo>
                  <a:pt x="1002831" y="3439054"/>
                </a:lnTo>
                <a:close/>
                <a:moveTo>
                  <a:pt x="0" y="0"/>
                </a:moveTo>
                <a:lnTo>
                  <a:pt x="709518" y="0"/>
                </a:lnTo>
                <a:lnTo>
                  <a:pt x="709518" y="3439054"/>
                </a:lnTo>
                <a:lnTo>
                  <a:pt x="0" y="3439054"/>
                </a:lnTo>
                <a:close/>
              </a:path>
            </a:pathLst>
          </a:custGeom>
          <a:solidFill>
            <a:schemeClr val="accent3"/>
          </a:solidFill>
        </p:spPr>
        <p:txBody>
          <a:bodyPr wrap="square" anchor="ctr">
            <a:noAutofit/>
          </a:bodyPr>
          <a:lstStyle>
            <a:lvl1pPr marL="0" marR="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sz="4000">
                <a:solidFill>
                  <a:schemeClr val="bg2"/>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de-DE"/>
              <a:t>PLEASE DROP </a:t>
            </a:r>
            <a:br>
              <a:rPr lang="de-DE"/>
            </a:br>
            <a:r>
              <a:rPr lang="de-DE"/>
              <a:t>IMAGE IN HERE</a:t>
            </a:r>
          </a:p>
        </p:txBody>
      </p:sp>
      <p:sp>
        <p:nvSpPr>
          <p:cNvPr id="2" name="Rechteck 1">
            <a:extLst>
              <a:ext uri="{FF2B5EF4-FFF2-40B4-BE49-F238E27FC236}">
                <a16:creationId xmlns:a16="http://schemas.microsoft.com/office/drawing/2014/main" id="{5E86BD30-718D-5849-A941-2BAFFE5169C1}"/>
              </a:ext>
            </a:extLst>
          </p:cNvPr>
          <p:cNvSpPr/>
          <p:nvPr userDrawn="1"/>
        </p:nvSpPr>
        <p:spPr>
          <a:xfrm>
            <a:off x="6096000" y="0"/>
            <a:ext cx="6096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0" name="Fußzeilenplatzhalter 4">
            <a:extLst>
              <a:ext uri="{FF2B5EF4-FFF2-40B4-BE49-F238E27FC236}">
                <a16:creationId xmlns:a16="http://schemas.microsoft.com/office/drawing/2014/main" id="{6E00C1A9-D6FB-CC44-A3D3-FD368C631E20}"/>
              </a:ext>
            </a:extLst>
          </p:cNvPr>
          <p:cNvSpPr>
            <a:spLocks noGrp="1"/>
          </p:cNvSpPr>
          <p:nvPr>
            <p:ph type="ftr" sz="quarter" idx="3"/>
          </p:nvPr>
        </p:nvSpPr>
        <p:spPr>
          <a:xfrm>
            <a:off x="11135792" y="6582976"/>
            <a:ext cx="218008" cy="138499"/>
          </a:xfrm>
          <a:prstGeom prst="rect">
            <a:avLst/>
          </a:prstGeom>
        </p:spPr>
        <p:txBody>
          <a:bodyPr vert="horz" wrap="none" lIns="0" tIns="0" rIns="0" bIns="0" rtlCol="0" anchor="b" anchorCtr="0">
            <a:spAutoFit/>
          </a:bodyPr>
          <a:lstStyle>
            <a:lvl1pPr algn="r">
              <a:defRPr sz="900">
                <a:solidFill>
                  <a:schemeClr val="tx1"/>
                </a:solidFill>
              </a:defRPr>
            </a:lvl1pPr>
          </a:lstStyle>
          <a:p>
            <a:r>
              <a:rPr lang="de-DE"/>
              <a:t>Outlook: Überlassen Sie dem Mailprogramm die Arbeit - Webinarserie: Fit für Microsoft 365</a:t>
            </a:r>
          </a:p>
        </p:txBody>
      </p:sp>
      <p:sp>
        <p:nvSpPr>
          <p:cNvPr id="21" name="Foliennummernplatzhalter 5">
            <a:extLst>
              <a:ext uri="{FF2B5EF4-FFF2-40B4-BE49-F238E27FC236}">
                <a16:creationId xmlns:a16="http://schemas.microsoft.com/office/drawing/2014/main" id="{83AF9722-F1C8-9E44-9768-D8627FB99F55}"/>
              </a:ext>
            </a:extLst>
          </p:cNvPr>
          <p:cNvSpPr>
            <a:spLocks noGrp="1"/>
          </p:cNvSpPr>
          <p:nvPr>
            <p:ph type="sldNum" sz="quarter" idx="4"/>
          </p:nvPr>
        </p:nvSpPr>
        <p:spPr>
          <a:xfrm>
            <a:off x="11632130" y="6582976"/>
            <a:ext cx="219611" cy="138499"/>
          </a:xfrm>
          <a:prstGeom prst="rect">
            <a:avLst/>
          </a:prstGeom>
        </p:spPr>
        <p:txBody>
          <a:bodyPr vert="horz" wrap="none" lIns="0" tIns="0" rIns="0" bIns="0" rtlCol="0" anchor="b" anchorCtr="0">
            <a:spAutoFit/>
          </a:bodyPr>
          <a:lstStyle>
            <a:lvl1pPr algn="r">
              <a:defRPr sz="900">
                <a:solidFill>
                  <a:schemeClr val="tx1"/>
                </a:solidFill>
              </a:defRPr>
            </a:lvl1pPr>
          </a:lstStyle>
          <a:p>
            <a:fld id="{15DCD0A5-AC27-7949-B137-E339729CD911}" type="slidenum">
              <a:rPr lang="de-DE" smtClean="0"/>
              <a:pPr/>
              <a:t>‹Nr.›</a:t>
            </a:fld>
            <a:endParaRPr lang="de-DE"/>
          </a:p>
        </p:txBody>
      </p:sp>
      <p:sp>
        <p:nvSpPr>
          <p:cNvPr id="13" name="Titel 1">
            <a:extLst>
              <a:ext uri="{FF2B5EF4-FFF2-40B4-BE49-F238E27FC236}">
                <a16:creationId xmlns:a16="http://schemas.microsoft.com/office/drawing/2014/main" id="{AA15F3FC-F00D-C846-8A7A-6A7A0B75C111}"/>
              </a:ext>
            </a:extLst>
          </p:cNvPr>
          <p:cNvSpPr>
            <a:spLocks noGrp="1"/>
          </p:cNvSpPr>
          <p:nvPr>
            <p:ph type="ctrTitle" hasCustomPrompt="1"/>
          </p:nvPr>
        </p:nvSpPr>
        <p:spPr>
          <a:xfrm>
            <a:off x="336322" y="4232716"/>
            <a:ext cx="5327630" cy="1549655"/>
          </a:xfrm>
        </p:spPr>
        <p:txBody>
          <a:bodyPr wrap="square" lIns="0" tIns="0" rIns="0" bIns="0" anchor="t" anchorCtr="0">
            <a:spAutoFit/>
          </a:bodyPr>
          <a:lstStyle>
            <a:lvl1pPr algn="l">
              <a:lnSpc>
                <a:spcPts val="6000"/>
              </a:lnSpc>
              <a:defRPr sz="6000" b="1" baseline="0">
                <a:solidFill>
                  <a:schemeClr val="bg1"/>
                </a:solidFill>
              </a:defRPr>
            </a:lvl1pPr>
          </a:lstStyle>
          <a:p>
            <a:r>
              <a:rPr lang="de-DE"/>
              <a:t>Table </a:t>
            </a:r>
            <a:r>
              <a:rPr lang="de-DE" err="1"/>
              <a:t>of</a:t>
            </a:r>
            <a:r>
              <a:rPr lang="de-DE"/>
              <a:t> Contents</a:t>
            </a:r>
          </a:p>
        </p:txBody>
      </p:sp>
      <p:sp>
        <p:nvSpPr>
          <p:cNvPr id="15" name="Text placeholder - column 1">
            <a:extLst>
              <a:ext uri="{FF2B5EF4-FFF2-40B4-BE49-F238E27FC236}">
                <a16:creationId xmlns:a16="http://schemas.microsoft.com/office/drawing/2014/main" id="{E1AF2366-6497-8142-9AC1-8EB2037ADA02}"/>
              </a:ext>
            </a:extLst>
          </p:cNvPr>
          <p:cNvSpPr>
            <a:spLocks noGrp="1"/>
          </p:cNvSpPr>
          <p:nvPr>
            <p:ph type="body" sz="quarter" idx="16" hasCustomPrompt="1"/>
          </p:nvPr>
        </p:nvSpPr>
        <p:spPr>
          <a:xfrm>
            <a:off x="7392144" y="980729"/>
            <a:ext cx="4459597" cy="1080119"/>
          </a:xfrm>
        </p:spPr>
        <p:txBody>
          <a:bodyPr lIns="0" tIns="0" rIns="0" bIns="0">
            <a:noAutofit/>
          </a:bodyPr>
          <a:lstStyle>
            <a:lvl1pPr indent="-180000">
              <a:lnSpc>
                <a:spcPct val="100000"/>
              </a:lnSpc>
              <a:spcBef>
                <a:spcPts val="0"/>
              </a:spcBef>
              <a:spcAft>
                <a:spcPts val="300"/>
              </a:spcAft>
              <a:buClr>
                <a:schemeClr val="accent3"/>
              </a:buClr>
              <a:defRPr sz="1600" b="1">
                <a:solidFill>
                  <a:schemeClr val="accent1"/>
                </a:solidFill>
              </a:defRPr>
            </a:lvl1pPr>
            <a:lvl2pPr indent="-180000" defTabSz="554400">
              <a:lnSpc>
                <a:spcPct val="100000"/>
              </a:lnSpc>
              <a:spcBef>
                <a:spcPts val="0"/>
              </a:spcBef>
              <a:spcAft>
                <a:spcPts val="300"/>
              </a:spcAft>
              <a:buClr>
                <a:schemeClr val="accent3"/>
              </a:buClr>
              <a:defRPr sz="1200">
                <a:solidFill>
                  <a:schemeClr val="accent1"/>
                </a:solidFill>
              </a:defRPr>
            </a:lvl2pPr>
            <a:lvl3pPr indent="-180000">
              <a:lnSpc>
                <a:spcPct val="100000"/>
              </a:lnSpc>
              <a:spcBef>
                <a:spcPts val="0"/>
              </a:spcBef>
              <a:spcAft>
                <a:spcPts val="600"/>
              </a:spcAft>
              <a:buClr>
                <a:schemeClr val="accent4"/>
              </a:buClr>
              <a:defRPr sz="1200">
                <a:solidFill>
                  <a:schemeClr val="accent1"/>
                </a:solidFill>
              </a:defRPr>
            </a:lvl3pPr>
            <a:lvl4pPr>
              <a:defRPr>
                <a:solidFill>
                  <a:schemeClr val="accent1"/>
                </a:solidFill>
              </a:defRPr>
            </a:lvl4pPr>
            <a:lvl5pPr>
              <a:defRPr>
                <a:solidFill>
                  <a:schemeClr val="accent1"/>
                </a:solidFill>
              </a:defRPr>
            </a:lvl5pPr>
          </a:lstStyle>
          <a:p>
            <a:pPr lvl="0"/>
            <a:r>
              <a:rPr lang="en-US" noProof="0"/>
              <a:t>First level</a:t>
            </a:r>
          </a:p>
          <a:p>
            <a:pPr lvl="1"/>
            <a:r>
              <a:rPr lang="en-US"/>
              <a:t>Second level</a:t>
            </a:r>
          </a:p>
        </p:txBody>
      </p:sp>
      <p:sp>
        <p:nvSpPr>
          <p:cNvPr id="18" name="Text placeholder - column 1">
            <a:extLst>
              <a:ext uri="{FF2B5EF4-FFF2-40B4-BE49-F238E27FC236}">
                <a16:creationId xmlns:a16="http://schemas.microsoft.com/office/drawing/2014/main" id="{84F1AF6B-7235-5147-9691-1E5769A1F1A6}"/>
              </a:ext>
            </a:extLst>
          </p:cNvPr>
          <p:cNvSpPr>
            <a:spLocks noGrp="1"/>
          </p:cNvSpPr>
          <p:nvPr>
            <p:ph type="body" sz="quarter" idx="17" hasCustomPrompt="1"/>
          </p:nvPr>
        </p:nvSpPr>
        <p:spPr>
          <a:xfrm>
            <a:off x="6475821" y="980729"/>
            <a:ext cx="576064" cy="360040"/>
          </a:xfrm>
        </p:spPr>
        <p:txBody>
          <a:bodyPr lIns="0" tIns="0" rIns="0" bIns="0">
            <a:noAutofit/>
          </a:bodyPr>
          <a:lstStyle>
            <a:lvl1pPr marL="48600" indent="0" algn="r">
              <a:lnSpc>
                <a:spcPct val="100000"/>
              </a:lnSpc>
              <a:spcBef>
                <a:spcPts val="0"/>
              </a:spcBef>
              <a:spcAft>
                <a:spcPts val="600"/>
              </a:spcAft>
              <a:buClr>
                <a:schemeClr val="accent4"/>
              </a:buClr>
              <a:buNone/>
              <a:defRPr sz="1600">
                <a:solidFill>
                  <a:schemeClr val="accent1"/>
                </a:solidFill>
              </a:defRPr>
            </a:lvl1pPr>
            <a:lvl2pPr indent="-180000">
              <a:lnSpc>
                <a:spcPct val="100000"/>
              </a:lnSpc>
              <a:spcBef>
                <a:spcPts val="0"/>
              </a:spcBef>
              <a:spcAft>
                <a:spcPts val="600"/>
              </a:spcAft>
              <a:buClr>
                <a:schemeClr val="accent4"/>
              </a:buClr>
              <a:defRPr sz="1600">
                <a:solidFill>
                  <a:schemeClr val="accent1"/>
                </a:solidFill>
              </a:defRPr>
            </a:lvl2pPr>
            <a:lvl3pPr indent="-180000">
              <a:lnSpc>
                <a:spcPct val="100000"/>
              </a:lnSpc>
              <a:spcBef>
                <a:spcPts val="0"/>
              </a:spcBef>
              <a:spcAft>
                <a:spcPts val="600"/>
              </a:spcAft>
              <a:buClr>
                <a:schemeClr val="accent4"/>
              </a:buClr>
              <a:defRPr sz="1200">
                <a:solidFill>
                  <a:schemeClr val="accent1"/>
                </a:solidFill>
              </a:defRPr>
            </a:lvl3pPr>
            <a:lvl4pPr>
              <a:defRPr>
                <a:solidFill>
                  <a:schemeClr val="accent1"/>
                </a:solidFill>
              </a:defRPr>
            </a:lvl4pPr>
            <a:lvl5pPr>
              <a:defRPr>
                <a:solidFill>
                  <a:schemeClr val="accent1"/>
                </a:solidFill>
              </a:defRPr>
            </a:lvl5pPr>
          </a:lstStyle>
          <a:p>
            <a:pPr lvl="0"/>
            <a:r>
              <a:rPr lang="en-US"/>
              <a:t>Nr.</a:t>
            </a:r>
          </a:p>
        </p:txBody>
      </p:sp>
      <p:sp>
        <p:nvSpPr>
          <p:cNvPr id="19" name="Text placeholder - column 1">
            <a:extLst>
              <a:ext uri="{FF2B5EF4-FFF2-40B4-BE49-F238E27FC236}">
                <a16:creationId xmlns:a16="http://schemas.microsoft.com/office/drawing/2014/main" id="{E9DE0D59-24B0-074D-A4EC-A074CBC9EAB8}"/>
              </a:ext>
            </a:extLst>
          </p:cNvPr>
          <p:cNvSpPr>
            <a:spLocks noGrp="1"/>
          </p:cNvSpPr>
          <p:nvPr>
            <p:ph type="body" sz="quarter" idx="18" hasCustomPrompt="1"/>
          </p:nvPr>
        </p:nvSpPr>
        <p:spPr>
          <a:xfrm>
            <a:off x="7392144" y="2060848"/>
            <a:ext cx="4459597" cy="1080119"/>
          </a:xfrm>
        </p:spPr>
        <p:txBody>
          <a:bodyPr lIns="0" tIns="0" rIns="0" bIns="0">
            <a:noAutofit/>
          </a:bodyPr>
          <a:lstStyle>
            <a:lvl1pPr indent="-180000">
              <a:lnSpc>
                <a:spcPct val="100000"/>
              </a:lnSpc>
              <a:spcBef>
                <a:spcPts val="0"/>
              </a:spcBef>
              <a:spcAft>
                <a:spcPts val="300"/>
              </a:spcAft>
              <a:buClr>
                <a:schemeClr val="accent3"/>
              </a:buClr>
              <a:defRPr sz="1600" b="1">
                <a:solidFill>
                  <a:schemeClr val="accent1"/>
                </a:solidFill>
              </a:defRPr>
            </a:lvl1pPr>
            <a:lvl2pPr indent="-180000">
              <a:lnSpc>
                <a:spcPct val="100000"/>
              </a:lnSpc>
              <a:spcBef>
                <a:spcPts val="0"/>
              </a:spcBef>
              <a:spcAft>
                <a:spcPts val="300"/>
              </a:spcAft>
              <a:buClr>
                <a:schemeClr val="accent3"/>
              </a:buClr>
              <a:defRPr sz="1200">
                <a:solidFill>
                  <a:schemeClr val="accent1"/>
                </a:solidFill>
              </a:defRPr>
            </a:lvl2pPr>
            <a:lvl3pPr indent="-180000">
              <a:lnSpc>
                <a:spcPct val="100000"/>
              </a:lnSpc>
              <a:spcBef>
                <a:spcPts val="0"/>
              </a:spcBef>
              <a:spcAft>
                <a:spcPts val="600"/>
              </a:spcAft>
              <a:buClr>
                <a:schemeClr val="accent4"/>
              </a:buClr>
              <a:defRPr sz="1200">
                <a:solidFill>
                  <a:schemeClr val="accent1"/>
                </a:solidFill>
              </a:defRPr>
            </a:lvl3pPr>
            <a:lvl4pPr>
              <a:defRPr>
                <a:solidFill>
                  <a:schemeClr val="accent1"/>
                </a:solidFill>
              </a:defRPr>
            </a:lvl4pPr>
            <a:lvl5pPr>
              <a:defRPr>
                <a:solidFill>
                  <a:schemeClr val="accent1"/>
                </a:solidFill>
              </a:defRPr>
            </a:lvl5pPr>
          </a:lstStyle>
          <a:p>
            <a:pPr lvl="0"/>
            <a:r>
              <a:rPr lang="en-US" noProof="0"/>
              <a:t>First level</a:t>
            </a:r>
          </a:p>
          <a:p>
            <a:pPr lvl="1"/>
            <a:r>
              <a:rPr lang="en-US"/>
              <a:t>Second level</a:t>
            </a:r>
          </a:p>
        </p:txBody>
      </p:sp>
      <p:sp>
        <p:nvSpPr>
          <p:cNvPr id="22" name="Text placeholder - column 1">
            <a:extLst>
              <a:ext uri="{FF2B5EF4-FFF2-40B4-BE49-F238E27FC236}">
                <a16:creationId xmlns:a16="http://schemas.microsoft.com/office/drawing/2014/main" id="{7D8722FC-B869-C14A-BCE9-E4A70C8D4933}"/>
              </a:ext>
            </a:extLst>
          </p:cNvPr>
          <p:cNvSpPr>
            <a:spLocks noGrp="1"/>
          </p:cNvSpPr>
          <p:nvPr>
            <p:ph type="body" sz="quarter" idx="19" hasCustomPrompt="1"/>
          </p:nvPr>
        </p:nvSpPr>
        <p:spPr>
          <a:xfrm>
            <a:off x="6475821" y="2060848"/>
            <a:ext cx="576064" cy="360040"/>
          </a:xfrm>
        </p:spPr>
        <p:txBody>
          <a:bodyPr lIns="0" tIns="0" rIns="0" bIns="0">
            <a:noAutofit/>
          </a:bodyPr>
          <a:lstStyle>
            <a:lvl1pPr marL="48600" indent="0" algn="r">
              <a:lnSpc>
                <a:spcPct val="100000"/>
              </a:lnSpc>
              <a:spcBef>
                <a:spcPts val="0"/>
              </a:spcBef>
              <a:spcAft>
                <a:spcPts val="600"/>
              </a:spcAft>
              <a:buClr>
                <a:schemeClr val="accent4"/>
              </a:buClr>
              <a:buNone/>
              <a:defRPr sz="1600">
                <a:solidFill>
                  <a:schemeClr val="accent1"/>
                </a:solidFill>
              </a:defRPr>
            </a:lvl1pPr>
            <a:lvl2pPr indent="-180000">
              <a:lnSpc>
                <a:spcPct val="100000"/>
              </a:lnSpc>
              <a:spcBef>
                <a:spcPts val="0"/>
              </a:spcBef>
              <a:spcAft>
                <a:spcPts val="600"/>
              </a:spcAft>
              <a:buClr>
                <a:schemeClr val="accent4"/>
              </a:buClr>
              <a:defRPr sz="1600">
                <a:solidFill>
                  <a:schemeClr val="accent1"/>
                </a:solidFill>
              </a:defRPr>
            </a:lvl2pPr>
            <a:lvl3pPr indent="-180000">
              <a:lnSpc>
                <a:spcPct val="100000"/>
              </a:lnSpc>
              <a:spcBef>
                <a:spcPts val="0"/>
              </a:spcBef>
              <a:spcAft>
                <a:spcPts val="600"/>
              </a:spcAft>
              <a:buClr>
                <a:schemeClr val="accent4"/>
              </a:buClr>
              <a:defRPr sz="1200">
                <a:solidFill>
                  <a:schemeClr val="accent1"/>
                </a:solidFill>
              </a:defRPr>
            </a:lvl3pPr>
            <a:lvl4pPr>
              <a:defRPr>
                <a:solidFill>
                  <a:schemeClr val="accent1"/>
                </a:solidFill>
              </a:defRPr>
            </a:lvl4pPr>
            <a:lvl5pPr>
              <a:defRPr>
                <a:solidFill>
                  <a:schemeClr val="accent1"/>
                </a:solidFill>
              </a:defRPr>
            </a:lvl5pPr>
          </a:lstStyle>
          <a:p>
            <a:pPr lvl="0"/>
            <a:r>
              <a:rPr lang="en-US"/>
              <a:t>Nr.</a:t>
            </a:r>
          </a:p>
        </p:txBody>
      </p:sp>
      <p:sp>
        <p:nvSpPr>
          <p:cNvPr id="23" name="Text placeholder - column 1">
            <a:extLst>
              <a:ext uri="{FF2B5EF4-FFF2-40B4-BE49-F238E27FC236}">
                <a16:creationId xmlns:a16="http://schemas.microsoft.com/office/drawing/2014/main" id="{5DF0AEDA-6C50-F740-89AE-0D47B1253EAB}"/>
              </a:ext>
            </a:extLst>
          </p:cNvPr>
          <p:cNvSpPr>
            <a:spLocks noGrp="1"/>
          </p:cNvSpPr>
          <p:nvPr>
            <p:ph type="body" sz="quarter" idx="20" hasCustomPrompt="1"/>
          </p:nvPr>
        </p:nvSpPr>
        <p:spPr>
          <a:xfrm>
            <a:off x="7392144" y="3140967"/>
            <a:ext cx="4459597" cy="1080119"/>
          </a:xfrm>
        </p:spPr>
        <p:txBody>
          <a:bodyPr lIns="0" tIns="0" rIns="0" bIns="0">
            <a:noAutofit/>
          </a:bodyPr>
          <a:lstStyle>
            <a:lvl1pPr indent="-180000">
              <a:lnSpc>
                <a:spcPct val="100000"/>
              </a:lnSpc>
              <a:spcBef>
                <a:spcPts val="0"/>
              </a:spcBef>
              <a:spcAft>
                <a:spcPts val="300"/>
              </a:spcAft>
              <a:buClr>
                <a:schemeClr val="accent3"/>
              </a:buClr>
              <a:defRPr sz="1600" b="1">
                <a:solidFill>
                  <a:schemeClr val="accent1"/>
                </a:solidFill>
              </a:defRPr>
            </a:lvl1pPr>
            <a:lvl2pPr indent="-180000">
              <a:lnSpc>
                <a:spcPct val="100000"/>
              </a:lnSpc>
              <a:spcBef>
                <a:spcPts val="0"/>
              </a:spcBef>
              <a:spcAft>
                <a:spcPts val="300"/>
              </a:spcAft>
              <a:buClr>
                <a:schemeClr val="accent3"/>
              </a:buClr>
              <a:defRPr sz="1200">
                <a:solidFill>
                  <a:schemeClr val="accent1"/>
                </a:solidFill>
              </a:defRPr>
            </a:lvl2pPr>
            <a:lvl3pPr indent="-180000">
              <a:lnSpc>
                <a:spcPct val="100000"/>
              </a:lnSpc>
              <a:spcBef>
                <a:spcPts val="0"/>
              </a:spcBef>
              <a:spcAft>
                <a:spcPts val="600"/>
              </a:spcAft>
              <a:buClr>
                <a:schemeClr val="accent4"/>
              </a:buClr>
              <a:defRPr sz="1200">
                <a:solidFill>
                  <a:schemeClr val="accent1"/>
                </a:solidFill>
              </a:defRPr>
            </a:lvl3pPr>
            <a:lvl4pPr>
              <a:defRPr>
                <a:solidFill>
                  <a:schemeClr val="accent1"/>
                </a:solidFill>
              </a:defRPr>
            </a:lvl4pPr>
            <a:lvl5pPr>
              <a:defRPr>
                <a:solidFill>
                  <a:schemeClr val="accent1"/>
                </a:solidFill>
              </a:defRPr>
            </a:lvl5pPr>
          </a:lstStyle>
          <a:p>
            <a:pPr lvl="0"/>
            <a:r>
              <a:rPr lang="en-US" noProof="0"/>
              <a:t>First level</a:t>
            </a:r>
          </a:p>
          <a:p>
            <a:pPr lvl="1"/>
            <a:r>
              <a:rPr lang="en-US"/>
              <a:t>Second level</a:t>
            </a:r>
          </a:p>
        </p:txBody>
      </p:sp>
      <p:sp>
        <p:nvSpPr>
          <p:cNvPr id="24" name="Text placeholder - column 1">
            <a:extLst>
              <a:ext uri="{FF2B5EF4-FFF2-40B4-BE49-F238E27FC236}">
                <a16:creationId xmlns:a16="http://schemas.microsoft.com/office/drawing/2014/main" id="{C9653734-D361-A345-A591-FE03BF9C1A16}"/>
              </a:ext>
            </a:extLst>
          </p:cNvPr>
          <p:cNvSpPr>
            <a:spLocks noGrp="1"/>
          </p:cNvSpPr>
          <p:nvPr>
            <p:ph type="body" sz="quarter" idx="21" hasCustomPrompt="1"/>
          </p:nvPr>
        </p:nvSpPr>
        <p:spPr>
          <a:xfrm>
            <a:off x="6475821" y="3140967"/>
            <a:ext cx="576064" cy="360040"/>
          </a:xfrm>
        </p:spPr>
        <p:txBody>
          <a:bodyPr lIns="0" tIns="0" rIns="0" bIns="0">
            <a:noAutofit/>
          </a:bodyPr>
          <a:lstStyle>
            <a:lvl1pPr marL="48600" indent="0" algn="r">
              <a:lnSpc>
                <a:spcPct val="100000"/>
              </a:lnSpc>
              <a:spcBef>
                <a:spcPts val="0"/>
              </a:spcBef>
              <a:spcAft>
                <a:spcPts val="600"/>
              </a:spcAft>
              <a:buClr>
                <a:schemeClr val="accent4"/>
              </a:buClr>
              <a:buNone/>
              <a:defRPr sz="1600">
                <a:solidFill>
                  <a:schemeClr val="accent1"/>
                </a:solidFill>
              </a:defRPr>
            </a:lvl1pPr>
            <a:lvl2pPr indent="-180000">
              <a:lnSpc>
                <a:spcPct val="100000"/>
              </a:lnSpc>
              <a:spcBef>
                <a:spcPts val="0"/>
              </a:spcBef>
              <a:spcAft>
                <a:spcPts val="600"/>
              </a:spcAft>
              <a:buClr>
                <a:schemeClr val="accent4"/>
              </a:buClr>
              <a:defRPr sz="1600">
                <a:solidFill>
                  <a:schemeClr val="accent1"/>
                </a:solidFill>
              </a:defRPr>
            </a:lvl2pPr>
            <a:lvl3pPr indent="-180000">
              <a:lnSpc>
                <a:spcPct val="100000"/>
              </a:lnSpc>
              <a:spcBef>
                <a:spcPts val="0"/>
              </a:spcBef>
              <a:spcAft>
                <a:spcPts val="600"/>
              </a:spcAft>
              <a:buClr>
                <a:schemeClr val="accent4"/>
              </a:buClr>
              <a:defRPr sz="1200">
                <a:solidFill>
                  <a:schemeClr val="accent1"/>
                </a:solidFill>
              </a:defRPr>
            </a:lvl3pPr>
            <a:lvl4pPr>
              <a:defRPr>
                <a:solidFill>
                  <a:schemeClr val="accent1"/>
                </a:solidFill>
              </a:defRPr>
            </a:lvl4pPr>
            <a:lvl5pPr>
              <a:defRPr>
                <a:solidFill>
                  <a:schemeClr val="accent1"/>
                </a:solidFill>
              </a:defRPr>
            </a:lvl5pPr>
          </a:lstStyle>
          <a:p>
            <a:pPr lvl="0"/>
            <a:r>
              <a:rPr lang="en-US"/>
              <a:t>Nr.</a:t>
            </a:r>
          </a:p>
        </p:txBody>
      </p:sp>
      <p:sp>
        <p:nvSpPr>
          <p:cNvPr id="25" name="Text placeholder - column 1">
            <a:extLst>
              <a:ext uri="{FF2B5EF4-FFF2-40B4-BE49-F238E27FC236}">
                <a16:creationId xmlns:a16="http://schemas.microsoft.com/office/drawing/2014/main" id="{B1157DBC-D973-C246-9CB1-9F344F526CB0}"/>
              </a:ext>
            </a:extLst>
          </p:cNvPr>
          <p:cNvSpPr>
            <a:spLocks noGrp="1"/>
          </p:cNvSpPr>
          <p:nvPr>
            <p:ph type="body" sz="quarter" idx="22" hasCustomPrompt="1"/>
          </p:nvPr>
        </p:nvSpPr>
        <p:spPr>
          <a:xfrm>
            <a:off x="7392144" y="4228788"/>
            <a:ext cx="4459597" cy="1080119"/>
          </a:xfrm>
        </p:spPr>
        <p:txBody>
          <a:bodyPr lIns="0" tIns="0" rIns="0" bIns="0">
            <a:noAutofit/>
          </a:bodyPr>
          <a:lstStyle>
            <a:lvl1pPr indent="-180000">
              <a:lnSpc>
                <a:spcPct val="100000"/>
              </a:lnSpc>
              <a:spcBef>
                <a:spcPts val="0"/>
              </a:spcBef>
              <a:spcAft>
                <a:spcPts val="300"/>
              </a:spcAft>
              <a:buClr>
                <a:schemeClr val="accent3"/>
              </a:buClr>
              <a:defRPr sz="1600" b="1">
                <a:solidFill>
                  <a:schemeClr val="accent1"/>
                </a:solidFill>
              </a:defRPr>
            </a:lvl1pPr>
            <a:lvl2pPr indent="-180000">
              <a:lnSpc>
                <a:spcPct val="100000"/>
              </a:lnSpc>
              <a:spcBef>
                <a:spcPts val="0"/>
              </a:spcBef>
              <a:spcAft>
                <a:spcPts val="300"/>
              </a:spcAft>
              <a:buClr>
                <a:schemeClr val="accent3"/>
              </a:buClr>
              <a:defRPr sz="1200">
                <a:solidFill>
                  <a:schemeClr val="accent1"/>
                </a:solidFill>
              </a:defRPr>
            </a:lvl2pPr>
            <a:lvl3pPr indent="-180000">
              <a:lnSpc>
                <a:spcPct val="100000"/>
              </a:lnSpc>
              <a:spcBef>
                <a:spcPts val="0"/>
              </a:spcBef>
              <a:spcAft>
                <a:spcPts val="600"/>
              </a:spcAft>
              <a:buClr>
                <a:schemeClr val="accent4"/>
              </a:buClr>
              <a:defRPr sz="1200">
                <a:solidFill>
                  <a:schemeClr val="accent1"/>
                </a:solidFill>
              </a:defRPr>
            </a:lvl3pPr>
            <a:lvl4pPr>
              <a:defRPr>
                <a:solidFill>
                  <a:schemeClr val="accent1"/>
                </a:solidFill>
              </a:defRPr>
            </a:lvl4pPr>
            <a:lvl5pPr>
              <a:defRPr>
                <a:solidFill>
                  <a:schemeClr val="accent1"/>
                </a:solidFill>
              </a:defRPr>
            </a:lvl5pPr>
          </a:lstStyle>
          <a:p>
            <a:pPr lvl="0"/>
            <a:r>
              <a:rPr lang="en-US" noProof="0"/>
              <a:t>First level</a:t>
            </a:r>
          </a:p>
          <a:p>
            <a:pPr lvl="1"/>
            <a:r>
              <a:rPr lang="en-US"/>
              <a:t>Second level</a:t>
            </a:r>
          </a:p>
        </p:txBody>
      </p:sp>
      <p:sp>
        <p:nvSpPr>
          <p:cNvPr id="26" name="Text placeholder - column 1">
            <a:extLst>
              <a:ext uri="{FF2B5EF4-FFF2-40B4-BE49-F238E27FC236}">
                <a16:creationId xmlns:a16="http://schemas.microsoft.com/office/drawing/2014/main" id="{F916028C-C86C-2744-9771-49A5590CC08E}"/>
              </a:ext>
            </a:extLst>
          </p:cNvPr>
          <p:cNvSpPr>
            <a:spLocks noGrp="1"/>
          </p:cNvSpPr>
          <p:nvPr>
            <p:ph type="body" sz="quarter" idx="23" hasCustomPrompt="1"/>
          </p:nvPr>
        </p:nvSpPr>
        <p:spPr>
          <a:xfrm>
            <a:off x="6475821" y="4228788"/>
            <a:ext cx="576064" cy="360040"/>
          </a:xfrm>
        </p:spPr>
        <p:txBody>
          <a:bodyPr lIns="0" tIns="0" rIns="0" bIns="0">
            <a:noAutofit/>
          </a:bodyPr>
          <a:lstStyle>
            <a:lvl1pPr marL="48600" indent="0" algn="r">
              <a:lnSpc>
                <a:spcPct val="100000"/>
              </a:lnSpc>
              <a:spcBef>
                <a:spcPts val="0"/>
              </a:spcBef>
              <a:spcAft>
                <a:spcPts val="600"/>
              </a:spcAft>
              <a:buClr>
                <a:schemeClr val="accent4"/>
              </a:buClr>
              <a:buNone/>
              <a:defRPr sz="1600">
                <a:solidFill>
                  <a:schemeClr val="accent1"/>
                </a:solidFill>
              </a:defRPr>
            </a:lvl1pPr>
            <a:lvl2pPr indent="-180000">
              <a:lnSpc>
                <a:spcPct val="100000"/>
              </a:lnSpc>
              <a:spcBef>
                <a:spcPts val="0"/>
              </a:spcBef>
              <a:spcAft>
                <a:spcPts val="600"/>
              </a:spcAft>
              <a:buClr>
                <a:schemeClr val="accent4"/>
              </a:buClr>
              <a:defRPr sz="1600">
                <a:solidFill>
                  <a:schemeClr val="accent1"/>
                </a:solidFill>
              </a:defRPr>
            </a:lvl2pPr>
            <a:lvl3pPr indent="-180000">
              <a:lnSpc>
                <a:spcPct val="100000"/>
              </a:lnSpc>
              <a:spcBef>
                <a:spcPts val="0"/>
              </a:spcBef>
              <a:spcAft>
                <a:spcPts val="600"/>
              </a:spcAft>
              <a:buClr>
                <a:schemeClr val="accent4"/>
              </a:buClr>
              <a:defRPr sz="1200">
                <a:solidFill>
                  <a:schemeClr val="accent1"/>
                </a:solidFill>
              </a:defRPr>
            </a:lvl3pPr>
            <a:lvl4pPr>
              <a:defRPr>
                <a:solidFill>
                  <a:schemeClr val="accent1"/>
                </a:solidFill>
              </a:defRPr>
            </a:lvl4pPr>
            <a:lvl5pPr>
              <a:defRPr>
                <a:solidFill>
                  <a:schemeClr val="accent1"/>
                </a:solidFill>
              </a:defRPr>
            </a:lvl5pPr>
          </a:lstStyle>
          <a:p>
            <a:pPr lvl="0"/>
            <a:r>
              <a:rPr lang="en-US"/>
              <a:t>Nr.</a:t>
            </a:r>
          </a:p>
        </p:txBody>
      </p:sp>
      <p:sp>
        <p:nvSpPr>
          <p:cNvPr id="27" name="Text placeholder - column 1">
            <a:extLst>
              <a:ext uri="{FF2B5EF4-FFF2-40B4-BE49-F238E27FC236}">
                <a16:creationId xmlns:a16="http://schemas.microsoft.com/office/drawing/2014/main" id="{26169499-95FF-1D47-8B4E-66BB77B7BA1B}"/>
              </a:ext>
            </a:extLst>
          </p:cNvPr>
          <p:cNvSpPr>
            <a:spLocks noGrp="1"/>
          </p:cNvSpPr>
          <p:nvPr>
            <p:ph type="body" sz="quarter" idx="24" hasCustomPrompt="1"/>
          </p:nvPr>
        </p:nvSpPr>
        <p:spPr>
          <a:xfrm>
            <a:off x="7392144" y="5316608"/>
            <a:ext cx="4459597" cy="1080119"/>
          </a:xfrm>
        </p:spPr>
        <p:txBody>
          <a:bodyPr lIns="0" tIns="0" rIns="0" bIns="0">
            <a:noAutofit/>
          </a:bodyPr>
          <a:lstStyle>
            <a:lvl1pPr indent="-180000">
              <a:lnSpc>
                <a:spcPct val="100000"/>
              </a:lnSpc>
              <a:spcBef>
                <a:spcPts val="0"/>
              </a:spcBef>
              <a:spcAft>
                <a:spcPts val="300"/>
              </a:spcAft>
              <a:buClr>
                <a:schemeClr val="accent3"/>
              </a:buClr>
              <a:defRPr sz="1600" b="1">
                <a:solidFill>
                  <a:schemeClr val="accent1"/>
                </a:solidFill>
              </a:defRPr>
            </a:lvl1pPr>
            <a:lvl2pPr indent="-180000">
              <a:lnSpc>
                <a:spcPct val="100000"/>
              </a:lnSpc>
              <a:spcBef>
                <a:spcPts val="0"/>
              </a:spcBef>
              <a:spcAft>
                <a:spcPts val="300"/>
              </a:spcAft>
              <a:buClr>
                <a:schemeClr val="accent3"/>
              </a:buClr>
              <a:defRPr sz="1200">
                <a:solidFill>
                  <a:schemeClr val="accent1"/>
                </a:solidFill>
              </a:defRPr>
            </a:lvl2pPr>
            <a:lvl3pPr indent="-180000">
              <a:lnSpc>
                <a:spcPct val="100000"/>
              </a:lnSpc>
              <a:spcBef>
                <a:spcPts val="0"/>
              </a:spcBef>
              <a:spcAft>
                <a:spcPts val="600"/>
              </a:spcAft>
              <a:buClr>
                <a:schemeClr val="accent4"/>
              </a:buClr>
              <a:defRPr sz="1200">
                <a:solidFill>
                  <a:schemeClr val="accent1"/>
                </a:solidFill>
              </a:defRPr>
            </a:lvl3pPr>
            <a:lvl4pPr>
              <a:defRPr>
                <a:solidFill>
                  <a:schemeClr val="accent1"/>
                </a:solidFill>
              </a:defRPr>
            </a:lvl4pPr>
            <a:lvl5pPr>
              <a:defRPr>
                <a:solidFill>
                  <a:schemeClr val="accent1"/>
                </a:solidFill>
              </a:defRPr>
            </a:lvl5pPr>
          </a:lstStyle>
          <a:p>
            <a:pPr lvl="0"/>
            <a:r>
              <a:rPr lang="en-US" noProof="0"/>
              <a:t>First level</a:t>
            </a:r>
          </a:p>
          <a:p>
            <a:pPr lvl="1"/>
            <a:r>
              <a:rPr lang="en-US"/>
              <a:t>Second level</a:t>
            </a:r>
          </a:p>
        </p:txBody>
      </p:sp>
      <p:sp>
        <p:nvSpPr>
          <p:cNvPr id="28" name="Text placeholder - column 1">
            <a:extLst>
              <a:ext uri="{FF2B5EF4-FFF2-40B4-BE49-F238E27FC236}">
                <a16:creationId xmlns:a16="http://schemas.microsoft.com/office/drawing/2014/main" id="{20F0E507-BDA1-5C49-85AB-2A0DF2F9523F}"/>
              </a:ext>
            </a:extLst>
          </p:cNvPr>
          <p:cNvSpPr>
            <a:spLocks noGrp="1"/>
          </p:cNvSpPr>
          <p:nvPr>
            <p:ph type="body" sz="quarter" idx="25" hasCustomPrompt="1"/>
          </p:nvPr>
        </p:nvSpPr>
        <p:spPr>
          <a:xfrm>
            <a:off x="6475821" y="5316608"/>
            <a:ext cx="576064" cy="360040"/>
          </a:xfrm>
        </p:spPr>
        <p:txBody>
          <a:bodyPr lIns="0" tIns="0" rIns="0" bIns="0">
            <a:noAutofit/>
          </a:bodyPr>
          <a:lstStyle>
            <a:lvl1pPr marL="48600" indent="0" algn="r">
              <a:lnSpc>
                <a:spcPct val="100000"/>
              </a:lnSpc>
              <a:spcBef>
                <a:spcPts val="0"/>
              </a:spcBef>
              <a:spcAft>
                <a:spcPts val="600"/>
              </a:spcAft>
              <a:buClr>
                <a:schemeClr val="accent4"/>
              </a:buClr>
              <a:buNone/>
              <a:defRPr sz="1600">
                <a:solidFill>
                  <a:schemeClr val="accent1"/>
                </a:solidFill>
              </a:defRPr>
            </a:lvl1pPr>
            <a:lvl2pPr indent="-180000">
              <a:lnSpc>
                <a:spcPct val="100000"/>
              </a:lnSpc>
              <a:spcBef>
                <a:spcPts val="0"/>
              </a:spcBef>
              <a:spcAft>
                <a:spcPts val="600"/>
              </a:spcAft>
              <a:buClr>
                <a:schemeClr val="accent4"/>
              </a:buClr>
              <a:defRPr sz="1600">
                <a:solidFill>
                  <a:schemeClr val="accent1"/>
                </a:solidFill>
              </a:defRPr>
            </a:lvl2pPr>
            <a:lvl3pPr indent="-180000">
              <a:lnSpc>
                <a:spcPct val="100000"/>
              </a:lnSpc>
              <a:spcBef>
                <a:spcPts val="0"/>
              </a:spcBef>
              <a:spcAft>
                <a:spcPts val="600"/>
              </a:spcAft>
              <a:buClr>
                <a:schemeClr val="accent4"/>
              </a:buClr>
              <a:defRPr sz="1200">
                <a:solidFill>
                  <a:schemeClr val="accent1"/>
                </a:solidFill>
              </a:defRPr>
            </a:lvl3pPr>
            <a:lvl4pPr>
              <a:defRPr>
                <a:solidFill>
                  <a:schemeClr val="accent1"/>
                </a:solidFill>
              </a:defRPr>
            </a:lvl4pPr>
            <a:lvl5pPr>
              <a:defRPr>
                <a:solidFill>
                  <a:schemeClr val="accent1"/>
                </a:solidFill>
              </a:defRPr>
            </a:lvl5pPr>
          </a:lstStyle>
          <a:p>
            <a:pPr lvl="0"/>
            <a:r>
              <a:rPr lang="en-US"/>
              <a:t>Nr.</a:t>
            </a:r>
          </a:p>
        </p:txBody>
      </p:sp>
      <p:pic>
        <p:nvPicPr>
          <p:cNvPr id="29" name="Grafik 28">
            <a:extLst>
              <a:ext uri="{FF2B5EF4-FFF2-40B4-BE49-F238E27FC236}">
                <a16:creationId xmlns:a16="http://schemas.microsoft.com/office/drawing/2014/main" id="{817A8BEF-D68E-934F-9B55-981D5594672A}"/>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673005" y="242165"/>
            <a:ext cx="1159371" cy="337351"/>
          </a:xfrm>
          <a:prstGeom prst="rect">
            <a:avLst/>
          </a:prstGeom>
        </p:spPr>
      </p:pic>
    </p:spTree>
    <p:extLst>
      <p:ext uri="{BB962C8B-B14F-4D97-AF65-F5344CB8AC3E}">
        <p14:creationId xmlns:p14="http://schemas.microsoft.com/office/powerpoint/2010/main" val="26740258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One Column">
    <p:spTree>
      <p:nvGrpSpPr>
        <p:cNvPr id="1" name=""/>
        <p:cNvGrpSpPr/>
        <p:nvPr/>
      </p:nvGrpSpPr>
      <p:grpSpPr>
        <a:xfrm>
          <a:off x="0" y="0"/>
          <a:ext cx="0" cy="0"/>
          <a:chOff x="0" y="0"/>
          <a:chExt cx="0" cy="0"/>
        </a:xfrm>
      </p:grpSpPr>
      <p:sp>
        <p:nvSpPr>
          <p:cNvPr id="8" name="Fußzeilenplatzhalter 4">
            <a:extLst>
              <a:ext uri="{FF2B5EF4-FFF2-40B4-BE49-F238E27FC236}">
                <a16:creationId xmlns:a16="http://schemas.microsoft.com/office/drawing/2014/main" id="{68ED69F7-0D38-2045-B234-EF6FDFECB743}"/>
              </a:ext>
            </a:extLst>
          </p:cNvPr>
          <p:cNvSpPr>
            <a:spLocks noGrp="1"/>
          </p:cNvSpPr>
          <p:nvPr>
            <p:ph type="ftr" sz="quarter" idx="3"/>
          </p:nvPr>
        </p:nvSpPr>
        <p:spPr>
          <a:xfrm>
            <a:off x="11135792" y="6582976"/>
            <a:ext cx="218008" cy="138499"/>
          </a:xfrm>
          <a:prstGeom prst="rect">
            <a:avLst/>
          </a:prstGeom>
        </p:spPr>
        <p:txBody>
          <a:bodyPr vert="horz" wrap="none" lIns="0" tIns="0" rIns="0" bIns="0" rtlCol="0" anchor="b" anchorCtr="0">
            <a:spAutoFit/>
          </a:bodyPr>
          <a:lstStyle>
            <a:lvl1pPr algn="r">
              <a:defRPr sz="900">
                <a:solidFill>
                  <a:schemeClr val="tx1">
                    <a:tint val="75000"/>
                  </a:schemeClr>
                </a:solidFill>
              </a:defRPr>
            </a:lvl1pPr>
          </a:lstStyle>
          <a:p>
            <a:r>
              <a:rPr lang="de-DE"/>
              <a:t>Outlook: Überlassen Sie dem Mailprogramm die Arbeit - Webinarserie: Fit für Microsoft 365</a:t>
            </a:r>
          </a:p>
        </p:txBody>
      </p:sp>
      <p:sp>
        <p:nvSpPr>
          <p:cNvPr id="9" name="Foliennummernplatzhalter 5">
            <a:extLst>
              <a:ext uri="{FF2B5EF4-FFF2-40B4-BE49-F238E27FC236}">
                <a16:creationId xmlns:a16="http://schemas.microsoft.com/office/drawing/2014/main" id="{ED49E847-7F3E-5549-A593-33E2C46042A2}"/>
              </a:ext>
            </a:extLst>
          </p:cNvPr>
          <p:cNvSpPr>
            <a:spLocks noGrp="1"/>
          </p:cNvSpPr>
          <p:nvPr>
            <p:ph type="sldNum" sz="quarter" idx="4"/>
          </p:nvPr>
        </p:nvSpPr>
        <p:spPr>
          <a:xfrm>
            <a:off x="11632130" y="6582976"/>
            <a:ext cx="219611" cy="138499"/>
          </a:xfrm>
          <a:prstGeom prst="rect">
            <a:avLst/>
          </a:prstGeom>
        </p:spPr>
        <p:txBody>
          <a:bodyPr vert="horz" wrap="none" lIns="0" tIns="0" rIns="0" bIns="0" rtlCol="0" anchor="b" anchorCtr="0">
            <a:spAutoFit/>
          </a:bodyPr>
          <a:lstStyle>
            <a:lvl1pPr algn="r">
              <a:defRPr sz="900">
                <a:solidFill>
                  <a:schemeClr val="tx1">
                    <a:tint val="75000"/>
                  </a:schemeClr>
                </a:solidFill>
              </a:defRPr>
            </a:lvl1pPr>
          </a:lstStyle>
          <a:p>
            <a:fld id="{15DCD0A5-AC27-7949-B137-E339729CD911}" type="slidenum">
              <a:rPr lang="de-DE" smtClean="0"/>
              <a:pPr/>
              <a:t>‹Nr.›</a:t>
            </a:fld>
            <a:endParaRPr lang="de-DE"/>
          </a:p>
        </p:txBody>
      </p:sp>
      <p:sp>
        <p:nvSpPr>
          <p:cNvPr id="15" name="Titel 1">
            <a:extLst>
              <a:ext uri="{FF2B5EF4-FFF2-40B4-BE49-F238E27FC236}">
                <a16:creationId xmlns:a16="http://schemas.microsoft.com/office/drawing/2014/main" id="{60E38C41-2BAE-6447-8C9A-0248C9DF427A}"/>
              </a:ext>
            </a:extLst>
          </p:cNvPr>
          <p:cNvSpPr>
            <a:spLocks noGrp="1"/>
          </p:cNvSpPr>
          <p:nvPr>
            <p:ph type="title" hasCustomPrompt="1"/>
          </p:nvPr>
        </p:nvSpPr>
        <p:spPr>
          <a:xfrm>
            <a:off x="336320" y="548680"/>
            <a:ext cx="8927802" cy="415498"/>
          </a:xfrm>
        </p:spPr>
        <p:txBody>
          <a:bodyPr wrap="square" lIns="0" tIns="0" rIns="0" bIns="0" anchor="t" anchorCtr="0">
            <a:spAutoFit/>
          </a:bodyPr>
          <a:lstStyle>
            <a:lvl1pPr>
              <a:defRPr sz="3000" b="1">
                <a:solidFill>
                  <a:schemeClr val="accent3"/>
                </a:solidFill>
              </a:defRPr>
            </a:lvl1pPr>
          </a:lstStyle>
          <a:p>
            <a:r>
              <a:rPr lang="de-DE" err="1"/>
              <a:t>Please</a:t>
            </a:r>
            <a:r>
              <a:rPr lang="de-DE"/>
              <a:t> </a:t>
            </a:r>
            <a:r>
              <a:rPr lang="de-DE" err="1"/>
              <a:t>insert</a:t>
            </a:r>
            <a:r>
              <a:rPr lang="de-DE"/>
              <a:t> </a:t>
            </a:r>
            <a:r>
              <a:rPr lang="de-DE" err="1"/>
              <a:t>headline</a:t>
            </a:r>
            <a:endParaRPr lang="de-DE"/>
          </a:p>
        </p:txBody>
      </p:sp>
      <p:sp>
        <p:nvSpPr>
          <p:cNvPr id="16" name="Textplatzhalter 8">
            <a:extLst>
              <a:ext uri="{FF2B5EF4-FFF2-40B4-BE49-F238E27FC236}">
                <a16:creationId xmlns:a16="http://schemas.microsoft.com/office/drawing/2014/main" id="{79B6F7E6-FFFB-824E-8CE7-9BA9D282F825}"/>
              </a:ext>
            </a:extLst>
          </p:cNvPr>
          <p:cNvSpPr>
            <a:spLocks noGrp="1"/>
          </p:cNvSpPr>
          <p:nvPr>
            <p:ph type="body" sz="quarter" idx="14" hasCustomPrompt="1"/>
          </p:nvPr>
        </p:nvSpPr>
        <p:spPr>
          <a:xfrm>
            <a:off x="336550" y="1080377"/>
            <a:ext cx="8927802" cy="276999"/>
          </a:xfrm>
        </p:spPr>
        <p:txBody>
          <a:bodyPr wrap="square" lIns="0" tIns="0" rIns="0" bIns="0" anchor="t" anchorCtr="0">
            <a:spAutoFit/>
          </a:bodyPr>
          <a:lstStyle>
            <a:lvl1pPr marL="0" indent="0">
              <a:buNone/>
              <a:defRPr sz="2000">
                <a:solidFill>
                  <a:schemeClr val="tx1"/>
                </a:solidFill>
              </a:defRPr>
            </a:lvl1pPr>
          </a:lstStyle>
          <a:p>
            <a:pPr lvl="0"/>
            <a:r>
              <a:rPr lang="de-DE" err="1"/>
              <a:t>Subline</a:t>
            </a:r>
            <a:endParaRPr lang="de-DE"/>
          </a:p>
        </p:txBody>
      </p:sp>
      <p:sp>
        <p:nvSpPr>
          <p:cNvPr id="22" name="Textplatzhalter 8">
            <a:extLst>
              <a:ext uri="{FF2B5EF4-FFF2-40B4-BE49-F238E27FC236}">
                <a16:creationId xmlns:a16="http://schemas.microsoft.com/office/drawing/2014/main" id="{4A7214F3-AA8C-E146-AE8A-3359CBF15364}"/>
              </a:ext>
            </a:extLst>
          </p:cNvPr>
          <p:cNvSpPr>
            <a:spLocks noGrp="1"/>
          </p:cNvSpPr>
          <p:nvPr>
            <p:ph type="body" sz="quarter" idx="22" hasCustomPrompt="1"/>
          </p:nvPr>
        </p:nvSpPr>
        <p:spPr>
          <a:xfrm>
            <a:off x="336320" y="266282"/>
            <a:ext cx="1723292" cy="124650"/>
          </a:xfrm>
        </p:spPr>
        <p:txBody>
          <a:bodyPr wrap="square" lIns="0" tIns="0" rIns="0" bIns="0" anchor="t" anchorCtr="0">
            <a:spAutoFit/>
          </a:bodyPr>
          <a:lstStyle>
            <a:lvl1pPr marL="0" indent="0" algn="l">
              <a:buNone/>
              <a:defRPr sz="900">
                <a:solidFill>
                  <a:schemeClr val="accent1"/>
                </a:solidFill>
              </a:defRPr>
            </a:lvl1pPr>
          </a:lstStyle>
          <a:p>
            <a:pPr lvl="0"/>
            <a:r>
              <a:rPr lang="de-DE"/>
              <a:t>Chapter</a:t>
            </a:r>
          </a:p>
        </p:txBody>
      </p:sp>
      <p:sp>
        <p:nvSpPr>
          <p:cNvPr id="12" name="Rechteck 11">
            <a:extLst>
              <a:ext uri="{FF2B5EF4-FFF2-40B4-BE49-F238E27FC236}">
                <a16:creationId xmlns:a16="http://schemas.microsoft.com/office/drawing/2014/main" id="{3F18EE03-105F-EB40-879F-8860C7044E71}"/>
              </a:ext>
            </a:extLst>
          </p:cNvPr>
          <p:cNvSpPr/>
          <p:nvPr userDrawn="1"/>
        </p:nvSpPr>
        <p:spPr>
          <a:xfrm>
            <a:off x="0" y="548680"/>
            <a:ext cx="109959" cy="3799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Text placeholder - column 1">
            <a:extLst>
              <a:ext uri="{FF2B5EF4-FFF2-40B4-BE49-F238E27FC236}">
                <a16:creationId xmlns:a16="http://schemas.microsoft.com/office/drawing/2014/main" id="{0BFBDEC1-B8C9-F348-91D7-57CD213870F4}"/>
              </a:ext>
            </a:extLst>
          </p:cNvPr>
          <p:cNvSpPr>
            <a:spLocks noGrp="1"/>
          </p:cNvSpPr>
          <p:nvPr>
            <p:ph type="body" sz="quarter" idx="16" hasCustomPrompt="1"/>
          </p:nvPr>
        </p:nvSpPr>
        <p:spPr>
          <a:xfrm>
            <a:off x="336320" y="1763388"/>
            <a:ext cx="11515419" cy="4572611"/>
          </a:xfrm>
        </p:spPr>
        <p:txBody>
          <a:bodyPr lIns="0" tIns="0" rIns="0" bIns="0">
            <a:noAutofit/>
          </a:bodyPr>
          <a:lstStyle>
            <a:lvl1pPr indent="-180000">
              <a:lnSpc>
                <a:spcPct val="150000"/>
              </a:lnSpc>
              <a:spcBef>
                <a:spcPts val="0"/>
              </a:spcBef>
              <a:spcAft>
                <a:spcPts val="600"/>
              </a:spcAft>
              <a:buClr>
                <a:schemeClr val="accent3"/>
              </a:buClr>
              <a:defRPr sz="1200">
                <a:solidFill>
                  <a:schemeClr val="tx1"/>
                </a:solidFill>
              </a:defRPr>
            </a:lvl1pPr>
            <a:lvl2pPr indent="-180000">
              <a:lnSpc>
                <a:spcPct val="150000"/>
              </a:lnSpc>
              <a:spcBef>
                <a:spcPts val="0"/>
              </a:spcBef>
              <a:spcAft>
                <a:spcPts val="600"/>
              </a:spcAft>
              <a:buClr>
                <a:schemeClr val="accent3"/>
              </a:buClr>
              <a:defRPr sz="1200">
                <a:solidFill>
                  <a:schemeClr val="tx1"/>
                </a:solidFill>
              </a:defRPr>
            </a:lvl2pPr>
            <a:lvl3pPr indent="-180000">
              <a:lnSpc>
                <a:spcPct val="150000"/>
              </a:lnSpc>
              <a:spcBef>
                <a:spcPts val="0"/>
              </a:spcBef>
              <a:spcAft>
                <a:spcPts val="600"/>
              </a:spcAft>
              <a:buClr>
                <a:schemeClr val="accent3"/>
              </a:buClr>
              <a:defRPr sz="1200">
                <a:solidFill>
                  <a:schemeClr val="tx1"/>
                </a:solidFill>
              </a:defRPr>
            </a:lvl3pPr>
            <a:lvl4pPr>
              <a:defRPr>
                <a:solidFill>
                  <a:schemeClr val="accent1"/>
                </a:solidFill>
              </a:defRPr>
            </a:lvl4pPr>
            <a:lvl5pPr>
              <a:defRPr>
                <a:solidFill>
                  <a:schemeClr val="accent1"/>
                </a:solidFill>
              </a:defRPr>
            </a:lvl5pPr>
          </a:lstStyle>
          <a:p>
            <a:pPr lvl="0"/>
            <a:r>
              <a:rPr lang="en-US" noProof="0"/>
              <a:t>First level</a:t>
            </a:r>
          </a:p>
          <a:p>
            <a:pPr lvl="1"/>
            <a:r>
              <a:rPr lang="en-US"/>
              <a:t>Second level</a:t>
            </a:r>
          </a:p>
          <a:p>
            <a:pPr lvl="2"/>
            <a:r>
              <a:rPr lang="en-US"/>
              <a:t>Third level</a:t>
            </a:r>
          </a:p>
        </p:txBody>
      </p:sp>
      <p:sp>
        <p:nvSpPr>
          <p:cNvPr id="20" name="Bildplatzhalter 16">
            <a:extLst>
              <a:ext uri="{FF2B5EF4-FFF2-40B4-BE49-F238E27FC236}">
                <a16:creationId xmlns:a16="http://schemas.microsoft.com/office/drawing/2014/main" id="{194DA872-57CA-3746-BA37-4F8E723AF374}"/>
              </a:ext>
            </a:extLst>
          </p:cNvPr>
          <p:cNvSpPr>
            <a:spLocks noGrp="1"/>
          </p:cNvSpPr>
          <p:nvPr>
            <p:ph type="pic" sz="quarter" idx="23" hasCustomPrompt="1"/>
          </p:nvPr>
        </p:nvSpPr>
        <p:spPr>
          <a:xfrm>
            <a:off x="10679036" y="857158"/>
            <a:ext cx="1172704" cy="564842"/>
          </a:xfrm>
        </p:spPr>
        <p:txBody>
          <a:bodyPr anchor="ctr">
            <a:normAutofit/>
          </a:bodyPr>
          <a:lstStyle>
            <a:lvl1pPr marL="0" indent="0" algn="ctr">
              <a:buNone/>
              <a:defRPr sz="1200">
                <a:solidFill>
                  <a:schemeClr val="bg2"/>
                </a:solidFill>
              </a:defRPr>
            </a:lvl1pPr>
          </a:lstStyle>
          <a:p>
            <a:r>
              <a:rPr lang="de-DE"/>
              <a:t>CUSTOMER LOGO</a:t>
            </a:r>
          </a:p>
        </p:txBody>
      </p:sp>
      <p:pic>
        <p:nvPicPr>
          <p:cNvPr id="11" name="Grafik 10">
            <a:extLst>
              <a:ext uri="{FF2B5EF4-FFF2-40B4-BE49-F238E27FC236}">
                <a16:creationId xmlns:a16="http://schemas.microsoft.com/office/drawing/2014/main" id="{7656409D-C306-834A-AC6F-3CB97BA4B7F4}"/>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673005" y="242165"/>
            <a:ext cx="1159371" cy="337351"/>
          </a:xfrm>
          <a:prstGeom prst="rect">
            <a:avLst/>
          </a:prstGeom>
        </p:spPr>
      </p:pic>
    </p:spTree>
    <p:extLst>
      <p:ext uri="{BB962C8B-B14F-4D97-AF65-F5344CB8AC3E}">
        <p14:creationId xmlns:p14="http://schemas.microsoft.com/office/powerpoint/2010/main" val="828540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8" name="Fußzeilenplatzhalter 4">
            <a:extLst>
              <a:ext uri="{FF2B5EF4-FFF2-40B4-BE49-F238E27FC236}">
                <a16:creationId xmlns:a16="http://schemas.microsoft.com/office/drawing/2014/main" id="{68ED69F7-0D38-2045-B234-EF6FDFECB743}"/>
              </a:ext>
            </a:extLst>
          </p:cNvPr>
          <p:cNvSpPr>
            <a:spLocks noGrp="1"/>
          </p:cNvSpPr>
          <p:nvPr>
            <p:ph type="ftr" sz="quarter" idx="3"/>
          </p:nvPr>
        </p:nvSpPr>
        <p:spPr>
          <a:xfrm>
            <a:off x="11135792" y="6582976"/>
            <a:ext cx="218008" cy="138499"/>
          </a:xfrm>
          <a:prstGeom prst="rect">
            <a:avLst/>
          </a:prstGeom>
        </p:spPr>
        <p:txBody>
          <a:bodyPr vert="horz" wrap="none" lIns="0" tIns="0" rIns="0" bIns="0" rtlCol="0" anchor="b" anchorCtr="0">
            <a:spAutoFit/>
          </a:bodyPr>
          <a:lstStyle>
            <a:lvl1pPr algn="r">
              <a:defRPr sz="900">
                <a:solidFill>
                  <a:schemeClr val="tx1">
                    <a:tint val="75000"/>
                  </a:schemeClr>
                </a:solidFill>
              </a:defRPr>
            </a:lvl1pPr>
          </a:lstStyle>
          <a:p>
            <a:r>
              <a:rPr lang="de-DE"/>
              <a:t>Outlook: Überlassen Sie dem Mailprogramm die Arbeit - Webinarserie: Fit für Microsoft 365</a:t>
            </a:r>
          </a:p>
        </p:txBody>
      </p:sp>
      <p:sp>
        <p:nvSpPr>
          <p:cNvPr id="9" name="Foliennummernplatzhalter 5">
            <a:extLst>
              <a:ext uri="{FF2B5EF4-FFF2-40B4-BE49-F238E27FC236}">
                <a16:creationId xmlns:a16="http://schemas.microsoft.com/office/drawing/2014/main" id="{ED49E847-7F3E-5549-A593-33E2C46042A2}"/>
              </a:ext>
            </a:extLst>
          </p:cNvPr>
          <p:cNvSpPr>
            <a:spLocks noGrp="1"/>
          </p:cNvSpPr>
          <p:nvPr>
            <p:ph type="sldNum" sz="quarter" idx="4"/>
          </p:nvPr>
        </p:nvSpPr>
        <p:spPr>
          <a:xfrm>
            <a:off x="11632130" y="6582976"/>
            <a:ext cx="219611" cy="138499"/>
          </a:xfrm>
          <a:prstGeom prst="rect">
            <a:avLst/>
          </a:prstGeom>
        </p:spPr>
        <p:txBody>
          <a:bodyPr vert="horz" wrap="none" lIns="0" tIns="0" rIns="0" bIns="0" rtlCol="0" anchor="b" anchorCtr="0">
            <a:spAutoFit/>
          </a:bodyPr>
          <a:lstStyle>
            <a:lvl1pPr algn="r">
              <a:defRPr sz="900">
                <a:solidFill>
                  <a:schemeClr val="tx1">
                    <a:tint val="75000"/>
                  </a:schemeClr>
                </a:solidFill>
              </a:defRPr>
            </a:lvl1pPr>
          </a:lstStyle>
          <a:p>
            <a:fld id="{15DCD0A5-AC27-7949-B137-E339729CD911}" type="slidenum">
              <a:rPr lang="de-DE" smtClean="0"/>
              <a:pPr/>
              <a:t>‹Nr.›</a:t>
            </a:fld>
            <a:endParaRPr lang="de-DE"/>
          </a:p>
        </p:txBody>
      </p:sp>
      <p:sp>
        <p:nvSpPr>
          <p:cNvPr id="14" name="Text placeholder - column 1">
            <a:extLst>
              <a:ext uri="{FF2B5EF4-FFF2-40B4-BE49-F238E27FC236}">
                <a16:creationId xmlns:a16="http://schemas.microsoft.com/office/drawing/2014/main" id="{4D88C085-7E82-2F46-9155-A8D13210B6CA}"/>
              </a:ext>
            </a:extLst>
          </p:cNvPr>
          <p:cNvSpPr>
            <a:spLocks noGrp="1"/>
          </p:cNvSpPr>
          <p:nvPr>
            <p:ph type="body" sz="quarter" idx="16" hasCustomPrompt="1"/>
          </p:nvPr>
        </p:nvSpPr>
        <p:spPr>
          <a:xfrm>
            <a:off x="336320" y="1763388"/>
            <a:ext cx="4380983" cy="4572611"/>
          </a:xfrm>
        </p:spPr>
        <p:txBody>
          <a:bodyPr lIns="0" tIns="0" rIns="0" bIns="0">
            <a:noAutofit/>
          </a:bodyPr>
          <a:lstStyle>
            <a:lvl1pPr indent="-180000">
              <a:lnSpc>
                <a:spcPct val="150000"/>
              </a:lnSpc>
              <a:spcBef>
                <a:spcPts val="0"/>
              </a:spcBef>
              <a:spcAft>
                <a:spcPts val="600"/>
              </a:spcAft>
              <a:buClr>
                <a:schemeClr val="accent3"/>
              </a:buClr>
              <a:defRPr sz="1200">
                <a:solidFill>
                  <a:schemeClr val="tx1"/>
                </a:solidFill>
              </a:defRPr>
            </a:lvl1pPr>
            <a:lvl2pPr indent="-180000">
              <a:lnSpc>
                <a:spcPct val="150000"/>
              </a:lnSpc>
              <a:spcBef>
                <a:spcPts val="0"/>
              </a:spcBef>
              <a:spcAft>
                <a:spcPts val="600"/>
              </a:spcAft>
              <a:buClr>
                <a:schemeClr val="accent3"/>
              </a:buClr>
              <a:defRPr sz="1200">
                <a:solidFill>
                  <a:schemeClr val="tx1"/>
                </a:solidFill>
              </a:defRPr>
            </a:lvl2pPr>
            <a:lvl3pPr indent="-180000">
              <a:lnSpc>
                <a:spcPct val="150000"/>
              </a:lnSpc>
              <a:spcBef>
                <a:spcPts val="0"/>
              </a:spcBef>
              <a:spcAft>
                <a:spcPts val="600"/>
              </a:spcAft>
              <a:buClr>
                <a:schemeClr val="accent3"/>
              </a:buClr>
              <a:defRPr sz="1200">
                <a:solidFill>
                  <a:schemeClr val="tx1"/>
                </a:solidFill>
              </a:defRPr>
            </a:lvl3pPr>
            <a:lvl4pPr>
              <a:defRPr>
                <a:solidFill>
                  <a:schemeClr val="accent1"/>
                </a:solidFill>
              </a:defRPr>
            </a:lvl4pPr>
            <a:lvl5pPr>
              <a:defRPr>
                <a:solidFill>
                  <a:schemeClr val="accent1"/>
                </a:solidFill>
              </a:defRPr>
            </a:lvl5pPr>
          </a:lstStyle>
          <a:p>
            <a:pPr lvl="0"/>
            <a:r>
              <a:rPr lang="en-US" noProof="0"/>
              <a:t>First level</a:t>
            </a:r>
          </a:p>
          <a:p>
            <a:pPr lvl="1"/>
            <a:r>
              <a:rPr lang="en-US"/>
              <a:t>Second level</a:t>
            </a:r>
          </a:p>
          <a:p>
            <a:pPr lvl="2"/>
            <a:r>
              <a:rPr lang="en-US"/>
              <a:t>Third level</a:t>
            </a:r>
          </a:p>
        </p:txBody>
      </p:sp>
      <p:sp>
        <p:nvSpPr>
          <p:cNvPr id="19" name="Text placeholder - column 1">
            <a:extLst>
              <a:ext uri="{FF2B5EF4-FFF2-40B4-BE49-F238E27FC236}">
                <a16:creationId xmlns:a16="http://schemas.microsoft.com/office/drawing/2014/main" id="{AD417C3A-BB01-1F4E-B66F-F4E45589FA9C}"/>
              </a:ext>
            </a:extLst>
          </p:cNvPr>
          <p:cNvSpPr>
            <a:spLocks noGrp="1"/>
          </p:cNvSpPr>
          <p:nvPr>
            <p:ph type="body" sz="quarter" idx="20" hasCustomPrompt="1"/>
          </p:nvPr>
        </p:nvSpPr>
        <p:spPr>
          <a:xfrm>
            <a:off x="5282646" y="1763388"/>
            <a:ext cx="4380983" cy="4572611"/>
          </a:xfrm>
        </p:spPr>
        <p:txBody>
          <a:bodyPr lIns="0" tIns="0" rIns="0" bIns="0">
            <a:noAutofit/>
          </a:bodyPr>
          <a:lstStyle>
            <a:lvl1pPr indent="-180000">
              <a:lnSpc>
                <a:spcPct val="150000"/>
              </a:lnSpc>
              <a:spcBef>
                <a:spcPts val="0"/>
              </a:spcBef>
              <a:spcAft>
                <a:spcPts val="600"/>
              </a:spcAft>
              <a:buClr>
                <a:schemeClr val="accent3"/>
              </a:buClr>
              <a:defRPr sz="1200">
                <a:solidFill>
                  <a:schemeClr val="tx1"/>
                </a:solidFill>
              </a:defRPr>
            </a:lvl1pPr>
            <a:lvl2pPr indent="-180000">
              <a:lnSpc>
                <a:spcPct val="150000"/>
              </a:lnSpc>
              <a:spcBef>
                <a:spcPts val="0"/>
              </a:spcBef>
              <a:spcAft>
                <a:spcPts val="600"/>
              </a:spcAft>
              <a:buClr>
                <a:schemeClr val="accent3"/>
              </a:buClr>
              <a:defRPr sz="1200">
                <a:solidFill>
                  <a:schemeClr val="tx1"/>
                </a:solidFill>
              </a:defRPr>
            </a:lvl2pPr>
            <a:lvl3pPr indent="-180000">
              <a:lnSpc>
                <a:spcPct val="150000"/>
              </a:lnSpc>
              <a:spcBef>
                <a:spcPts val="0"/>
              </a:spcBef>
              <a:spcAft>
                <a:spcPts val="600"/>
              </a:spcAft>
              <a:buClr>
                <a:schemeClr val="accent3"/>
              </a:buClr>
              <a:defRPr sz="1200">
                <a:solidFill>
                  <a:schemeClr val="tx1"/>
                </a:solidFill>
              </a:defRPr>
            </a:lvl3pPr>
            <a:lvl4pPr>
              <a:defRPr>
                <a:solidFill>
                  <a:schemeClr val="accent1"/>
                </a:solidFill>
              </a:defRPr>
            </a:lvl4pPr>
            <a:lvl5pPr>
              <a:defRPr>
                <a:solidFill>
                  <a:schemeClr val="accent1"/>
                </a:solidFill>
              </a:defRPr>
            </a:lvl5pPr>
          </a:lstStyle>
          <a:p>
            <a:pPr lvl="0"/>
            <a:r>
              <a:rPr lang="en-US" noProof="0"/>
              <a:t>First level</a:t>
            </a:r>
          </a:p>
          <a:p>
            <a:pPr lvl="1"/>
            <a:r>
              <a:rPr lang="en-US"/>
              <a:t>Second level</a:t>
            </a:r>
          </a:p>
          <a:p>
            <a:pPr lvl="2"/>
            <a:r>
              <a:rPr lang="en-US"/>
              <a:t>Third level</a:t>
            </a:r>
          </a:p>
        </p:txBody>
      </p:sp>
      <p:sp>
        <p:nvSpPr>
          <p:cNvPr id="15" name="Titel 1">
            <a:extLst>
              <a:ext uri="{FF2B5EF4-FFF2-40B4-BE49-F238E27FC236}">
                <a16:creationId xmlns:a16="http://schemas.microsoft.com/office/drawing/2014/main" id="{60E38C41-2BAE-6447-8C9A-0248C9DF427A}"/>
              </a:ext>
            </a:extLst>
          </p:cNvPr>
          <p:cNvSpPr>
            <a:spLocks noGrp="1"/>
          </p:cNvSpPr>
          <p:nvPr>
            <p:ph type="title" hasCustomPrompt="1"/>
          </p:nvPr>
        </p:nvSpPr>
        <p:spPr>
          <a:xfrm>
            <a:off x="336320" y="548680"/>
            <a:ext cx="8927802" cy="415498"/>
          </a:xfrm>
        </p:spPr>
        <p:txBody>
          <a:bodyPr wrap="square" lIns="0" tIns="0" rIns="0" bIns="0" anchor="t" anchorCtr="0">
            <a:spAutoFit/>
          </a:bodyPr>
          <a:lstStyle>
            <a:lvl1pPr>
              <a:defRPr sz="3000" b="1">
                <a:solidFill>
                  <a:schemeClr val="accent3"/>
                </a:solidFill>
              </a:defRPr>
            </a:lvl1pPr>
          </a:lstStyle>
          <a:p>
            <a:r>
              <a:rPr lang="de-DE" err="1"/>
              <a:t>Please</a:t>
            </a:r>
            <a:r>
              <a:rPr lang="de-DE"/>
              <a:t> </a:t>
            </a:r>
            <a:r>
              <a:rPr lang="de-DE" err="1"/>
              <a:t>insert</a:t>
            </a:r>
            <a:r>
              <a:rPr lang="de-DE"/>
              <a:t> </a:t>
            </a:r>
            <a:r>
              <a:rPr lang="de-DE" err="1"/>
              <a:t>headline</a:t>
            </a:r>
            <a:endParaRPr lang="de-DE"/>
          </a:p>
        </p:txBody>
      </p:sp>
      <p:sp>
        <p:nvSpPr>
          <p:cNvPr id="16" name="Textplatzhalter 8">
            <a:extLst>
              <a:ext uri="{FF2B5EF4-FFF2-40B4-BE49-F238E27FC236}">
                <a16:creationId xmlns:a16="http://schemas.microsoft.com/office/drawing/2014/main" id="{79B6F7E6-FFFB-824E-8CE7-9BA9D282F825}"/>
              </a:ext>
            </a:extLst>
          </p:cNvPr>
          <p:cNvSpPr>
            <a:spLocks noGrp="1"/>
          </p:cNvSpPr>
          <p:nvPr>
            <p:ph type="body" sz="quarter" idx="14" hasCustomPrompt="1"/>
          </p:nvPr>
        </p:nvSpPr>
        <p:spPr>
          <a:xfrm>
            <a:off x="336550" y="1080377"/>
            <a:ext cx="8927802" cy="276999"/>
          </a:xfrm>
        </p:spPr>
        <p:txBody>
          <a:bodyPr wrap="square" lIns="0" tIns="0" rIns="0" bIns="0" anchor="t" anchorCtr="0">
            <a:spAutoFit/>
          </a:bodyPr>
          <a:lstStyle>
            <a:lvl1pPr marL="0" indent="0">
              <a:buNone/>
              <a:defRPr sz="2000">
                <a:solidFill>
                  <a:schemeClr val="tx1"/>
                </a:solidFill>
              </a:defRPr>
            </a:lvl1pPr>
          </a:lstStyle>
          <a:p>
            <a:pPr lvl="0"/>
            <a:r>
              <a:rPr lang="de-DE" err="1"/>
              <a:t>Subline</a:t>
            </a:r>
            <a:endParaRPr lang="de-DE"/>
          </a:p>
        </p:txBody>
      </p:sp>
      <p:sp>
        <p:nvSpPr>
          <p:cNvPr id="22" name="Textplatzhalter 8">
            <a:extLst>
              <a:ext uri="{FF2B5EF4-FFF2-40B4-BE49-F238E27FC236}">
                <a16:creationId xmlns:a16="http://schemas.microsoft.com/office/drawing/2014/main" id="{4A7214F3-AA8C-E146-AE8A-3359CBF15364}"/>
              </a:ext>
            </a:extLst>
          </p:cNvPr>
          <p:cNvSpPr>
            <a:spLocks noGrp="1"/>
          </p:cNvSpPr>
          <p:nvPr>
            <p:ph type="body" sz="quarter" idx="22" hasCustomPrompt="1"/>
          </p:nvPr>
        </p:nvSpPr>
        <p:spPr>
          <a:xfrm>
            <a:off x="336320" y="266282"/>
            <a:ext cx="1723292" cy="124650"/>
          </a:xfrm>
        </p:spPr>
        <p:txBody>
          <a:bodyPr wrap="square" lIns="0" tIns="0" rIns="0" bIns="0" anchor="t" anchorCtr="0">
            <a:spAutoFit/>
          </a:bodyPr>
          <a:lstStyle>
            <a:lvl1pPr marL="0" indent="0" algn="l">
              <a:buNone/>
              <a:defRPr sz="900">
                <a:solidFill>
                  <a:schemeClr val="accent1"/>
                </a:solidFill>
              </a:defRPr>
            </a:lvl1pPr>
          </a:lstStyle>
          <a:p>
            <a:pPr lvl="0"/>
            <a:r>
              <a:rPr lang="de-DE"/>
              <a:t>Chapter</a:t>
            </a:r>
          </a:p>
        </p:txBody>
      </p:sp>
      <p:sp>
        <p:nvSpPr>
          <p:cNvPr id="12" name="Rechteck 11">
            <a:extLst>
              <a:ext uri="{FF2B5EF4-FFF2-40B4-BE49-F238E27FC236}">
                <a16:creationId xmlns:a16="http://schemas.microsoft.com/office/drawing/2014/main" id="{3F18EE03-105F-EB40-879F-8860C7044E71}"/>
              </a:ext>
            </a:extLst>
          </p:cNvPr>
          <p:cNvSpPr/>
          <p:nvPr userDrawn="1"/>
        </p:nvSpPr>
        <p:spPr>
          <a:xfrm>
            <a:off x="0" y="548680"/>
            <a:ext cx="109959" cy="37996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Bildplatzhalter 16">
            <a:extLst>
              <a:ext uri="{FF2B5EF4-FFF2-40B4-BE49-F238E27FC236}">
                <a16:creationId xmlns:a16="http://schemas.microsoft.com/office/drawing/2014/main" id="{4E832F19-789C-3446-A5FB-4D9B2EE43346}"/>
              </a:ext>
            </a:extLst>
          </p:cNvPr>
          <p:cNvSpPr>
            <a:spLocks noGrp="1"/>
          </p:cNvSpPr>
          <p:nvPr>
            <p:ph type="pic" sz="quarter" idx="23" hasCustomPrompt="1"/>
          </p:nvPr>
        </p:nvSpPr>
        <p:spPr>
          <a:xfrm>
            <a:off x="10679036" y="857158"/>
            <a:ext cx="1172704" cy="564842"/>
          </a:xfrm>
        </p:spPr>
        <p:txBody>
          <a:bodyPr anchor="ctr">
            <a:normAutofit/>
          </a:bodyPr>
          <a:lstStyle>
            <a:lvl1pPr marL="0" indent="0" algn="ctr">
              <a:buNone/>
              <a:defRPr sz="1200">
                <a:solidFill>
                  <a:schemeClr val="bg2"/>
                </a:solidFill>
              </a:defRPr>
            </a:lvl1pPr>
          </a:lstStyle>
          <a:p>
            <a:r>
              <a:rPr lang="de-DE"/>
              <a:t>CUSTOMER LOGO</a:t>
            </a:r>
          </a:p>
        </p:txBody>
      </p:sp>
      <p:pic>
        <p:nvPicPr>
          <p:cNvPr id="18" name="Grafik 17">
            <a:extLst>
              <a:ext uri="{FF2B5EF4-FFF2-40B4-BE49-F238E27FC236}">
                <a16:creationId xmlns:a16="http://schemas.microsoft.com/office/drawing/2014/main" id="{6B1EB7AC-E92D-0B43-9826-72E1B7F51E34}"/>
              </a:ext>
            </a:extLst>
          </p:cNvPr>
          <p:cNvPicPr>
            <a:picLocks noChangeAspect="1"/>
          </p:cNvPicPr>
          <p:nvPr userDrawn="1"/>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0673005" y="242165"/>
            <a:ext cx="1159371" cy="337351"/>
          </a:xfrm>
          <a:prstGeom prst="rect">
            <a:avLst/>
          </a:prstGeom>
        </p:spPr>
      </p:pic>
    </p:spTree>
    <p:extLst>
      <p:ext uri="{BB962C8B-B14F-4D97-AF65-F5344CB8AC3E}">
        <p14:creationId xmlns:p14="http://schemas.microsoft.com/office/powerpoint/2010/main" val="395489959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slideLayout" Target="../slideLayouts/slideLayout19.xml"/><Relationship Id="rId18" Type="http://schemas.openxmlformats.org/officeDocument/2006/relationships/slideLayout" Target="../slideLayouts/slideLayout2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17" Type="http://schemas.openxmlformats.org/officeDocument/2006/relationships/slideLayout" Target="../slideLayouts/slideLayout23.xml"/><Relationship Id="rId2" Type="http://schemas.openxmlformats.org/officeDocument/2006/relationships/slideLayout" Target="../slideLayouts/slideLayout8.xml"/><Relationship Id="rId16" Type="http://schemas.openxmlformats.org/officeDocument/2006/relationships/slideLayout" Target="../slideLayouts/slideLayout22.xml"/><Relationship Id="rId20" Type="http://schemas.openxmlformats.org/officeDocument/2006/relationships/theme" Target="../theme/theme2.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5" Type="http://schemas.openxmlformats.org/officeDocument/2006/relationships/slideLayout" Target="../slideLayouts/slideLayout21.xml"/><Relationship Id="rId10" Type="http://schemas.openxmlformats.org/officeDocument/2006/relationships/slideLayout" Target="../slideLayouts/slideLayout16.xml"/><Relationship Id="rId19" Type="http://schemas.openxmlformats.org/officeDocument/2006/relationships/slideLayout" Target="../slideLayouts/slideLayout25.xml"/><Relationship Id="rId4" Type="http://schemas.openxmlformats.org/officeDocument/2006/relationships/slideLayout" Target="../slideLayouts/slideLayout10.xml"/><Relationship Id="rId9" Type="http://schemas.openxmlformats.org/officeDocument/2006/relationships/slideLayout" Target="../slideLayouts/slideLayout15.xml"/><Relationship Id="rId14"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6.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27.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2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1F97D372-59BD-094C-9C76-6A5C53C3811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C73FF0CA-4B83-F346-98A4-3B7067CD09E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Fußzeilenplatzhalter 4">
            <a:extLst>
              <a:ext uri="{FF2B5EF4-FFF2-40B4-BE49-F238E27FC236}">
                <a16:creationId xmlns:a16="http://schemas.microsoft.com/office/drawing/2014/main" id="{3EC433BB-C7C7-134E-AFF7-1DF0013DFD92}"/>
              </a:ext>
            </a:extLst>
          </p:cNvPr>
          <p:cNvSpPr>
            <a:spLocks noGrp="1"/>
          </p:cNvSpPr>
          <p:nvPr>
            <p:ph type="ftr" sz="quarter" idx="3"/>
          </p:nvPr>
        </p:nvSpPr>
        <p:spPr>
          <a:xfrm>
            <a:off x="11124570" y="6582976"/>
            <a:ext cx="229230" cy="138499"/>
          </a:xfrm>
          <a:prstGeom prst="rect">
            <a:avLst/>
          </a:prstGeom>
        </p:spPr>
        <p:txBody>
          <a:bodyPr vert="horz" wrap="none" lIns="0" tIns="0" rIns="0" bIns="0" rtlCol="0" anchor="b" anchorCtr="0">
            <a:spAutoFit/>
          </a:bodyPr>
          <a:lstStyle>
            <a:lvl1pPr algn="r">
              <a:defRPr sz="900">
                <a:solidFill>
                  <a:schemeClr val="tx1">
                    <a:tint val="75000"/>
                  </a:schemeClr>
                </a:solidFill>
                <a:latin typeface="Segoe UI" panose="020B0502040204020203" pitchFamily="34" charset="0"/>
                <a:cs typeface="Segoe UI" panose="020B0502040204020203" pitchFamily="34" charset="0"/>
              </a:defRPr>
            </a:lvl1pPr>
          </a:lstStyle>
          <a:p>
            <a:r>
              <a:rPr lang="de-DE"/>
              <a:t>Outlook: Überlassen Sie dem Mailprogramm die Arbeit - Webinarserie: Fit für Microsoft 365</a:t>
            </a:r>
          </a:p>
        </p:txBody>
      </p:sp>
      <p:sp>
        <p:nvSpPr>
          <p:cNvPr id="6" name="Foliennummernplatzhalter 5">
            <a:extLst>
              <a:ext uri="{FF2B5EF4-FFF2-40B4-BE49-F238E27FC236}">
                <a16:creationId xmlns:a16="http://schemas.microsoft.com/office/drawing/2014/main" id="{24645E0B-F869-8C46-B6EC-56460DB8A1C4}"/>
              </a:ext>
            </a:extLst>
          </p:cNvPr>
          <p:cNvSpPr>
            <a:spLocks noGrp="1"/>
          </p:cNvSpPr>
          <p:nvPr>
            <p:ph type="sldNum" sz="quarter" idx="4"/>
          </p:nvPr>
        </p:nvSpPr>
        <p:spPr>
          <a:xfrm>
            <a:off x="11625717" y="6582976"/>
            <a:ext cx="226024" cy="138499"/>
          </a:xfrm>
          <a:prstGeom prst="rect">
            <a:avLst/>
          </a:prstGeom>
        </p:spPr>
        <p:txBody>
          <a:bodyPr vert="horz" wrap="none" lIns="0" tIns="0" rIns="0" bIns="0" rtlCol="0" anchor="b" anchorCtr="0">
            <a:spAutoFit/>
          </a:bodyPr>
          <a:lstStyle>
            <a:lvl1pPr algn="r">
              <a:defRPr sz="900">
                <a:solidFill>
                  <a:schemeClr val="tx1">
                    <a:tint val="75000"/>
                  </a:schemeClr>
                </a:solidFill>
                <a:latin typeface="Segoe UI" panose="020B0502040204020203" pitchFamily="34" charset="0"/>
                <a:cs typeface="Segoe UI" panose="020B0502040204020203" pitchFamily="34" charset="0"/>
              </a:defRPr>
            </a:lvl1pPr>
          </a:lstStyle>
          <a:p>
            <a:fld id="{15DCD0A5-AC27-7949-B137-E339729CD911}" type="slidenum">
              <a:rPr lang="de-DE" smtClean="0"/>
              <a:pPr/>
              <a:t>‹Nr.›</a:t>
            </a:fld>
            <a:endParaRPr lang="de-DE"/>
          </a:p>
        </p:txBody>
      </p:sp>
    </p:spTree>
    <p:extLst>
      <p:ext uri="{BB962C8B-B14F-4D97-AF65-F5344CB8AC3E}">
        <p14:creationId xmlns:p14="http://schemas.microsoft.com/office/powerpoint/2010/main" val="34651553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hf hdr="0" dt="0"/>
  <p:txStyles>
    <p:titleStyle>
      <a:lvl1pPr algn="l" defTabSz="914400" rtl="0" eaLnBrk="1" latinLnBrk="0" hangingPunct="1">
        <a:lnSpc>
          <a:spcPct val="90000"/>
        </a:lnSpc>
        <a:spcBef>
          <a:spcPct val="0"/>
        </a:spcBef>
        <a:buNone/>
        <a:defRPr sz="4400" kern="1200">
          <a:solidFill>
            <a:schemeClr val="accent1"/>
          </a:solidFill>
          <a:latin typeface="Segoe UI" panose="020B0502040204020203" pitchFamily="34" charset="0"/>
          <a:ea typeface="+mj-ea"/>
          <a:cs typeface="Segoe UI" panose="020B0502040204020203" pitchFamily="34" charset="0"/>
        </a:defRPr>
      </a:lvl1pPr>
    </p:titleStyle>
    <p:bodyStyle>
      <a:lvl1pPr marL="228600" indent="-228600" algn="l" defTabSz="914400" rtl="0" eaLnBrk="1" latinLnBrk="0" hangingPunct="1">
        <a:lnSpc>
          <a:spcPct val="90000"/>
        </a:lnSpc>
        <a:spcBef>
          <a:spcPts val="1000"/>
        </a:spcBef>
        <a:buFont typeface="Wingdings" pitchFamily="2" charset="2"/>
        <a:buChar char="§"/>
        <a:defRPr sz="280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Wingdings" pitchFamily="2" charset="2"/>
        <a:buChar char="§"/>
        <a:defRPr sz="240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Wingdings" pitchFamily="2" charset="2"/>
        <a:buChar char="§"/>
        <a:defRPr sz="20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Wingdings" pitchFamily="2" charset="2"/>
        <a:buChar char="§"/>
        <a:defRPr sz="18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Wingdings" pitchFamily="2" charset="2"/>
        <a:buChar char="§"/>
        <a:defRPr sz="18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1593">
          <p15:clr>
            <a:srgbClr val="F26B43"/>
          </p15:clr>
        </p15:guide>
        <p15:guide id="4" orient="horz" pos="2727">
          <p15:clr>
            <a:srgbClr val="F26B43"/>
          </p15:clr>
        </p15:guide>
        <p15:guide id="5" pos="1345">
          <p15:clr>
            <a:srgbClr val="F26B43"/>
          </p15:clr>
        </p15:guide>
        <p15:guide id="6" pos="6471">
          <p15:clr>
            <a:srgbClr val="F26B43"/>
          </p15:clr>
        </p15:guide>
        <p15:guide id="7" pos="1209">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1F97D372-59BD-094C-9C76-6A5C53C3811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C73FF0CA-4B83-F346-98A4-3B7067CD09E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Fußzeilenplatzhalter 4">
            <a:extLst>
              <a:ext uri="{FF2B5EF4-FFF2-40B4-BE49-F238E27FC236}">
                <a16:creationId xmlns:a16="http://schemas.microsoft.com/office/drawing/2014/main" id="{3EC433BB-C7C7-134E-AFF7-1DF0013DFD92}"/>
              </a:ext>
            </a:extLst>
          </p:cNvPr>
          <p:cNvSpPr>
            <a:spLocks noGrp="1"/>
          </p:cNvSpPr>
          <p:nvPr>
            <p:ph type="ftr" sz="quarter" idx="3"/>
          </p:nvPr>
        </p:nvSpPr>
        <p:spPr>
          <a:xfrm>
            <a:off x="11124570" y="6582976"/>
            <a:ext cx="229230" cy="138499"/>
          </a:xfrm>
          <a:prstGeom prst="rect">
            <a:avLst/>
          </a:prstGeom>
        </p:spPr>
        <p:txBody>
          <a:bodyPr vert="horz" wrap="none" lIns="0" tIns="0" rIns="0" bIns="0" rtlCol="0" anchor="b" anchorCtr="0">
            <a:spAutoFit/>
          </a:bodyPr>
          <a:lstStyle>
            <a:lvl1pPr algn="r">
              <a:defRPr sz="900">
                <a:solidFill>
                  <a:schemeClr val="tx1">
                    <a:tint val="75000"/>
                  </a:schemeClr>
                </a:solidFill>
                <a:latin typeface="Segoe UI" panose="020B0502040204020203" pitchFamily="34" charset="0"/>
                <a:cs typeface="Segoe UI" panose="020B0502040204020203" pitchFamily="34" charset="0"/>
              </a:defRPr>
            </a:lvl1pPr>
          </a:lstStyle>
          <a:p>
            <a:r>
              <a:rPr lang="de-DE"/>
              <a:t>Outlook: Überlassen Sie dem Mailprogramm die Arbeit - Webinarserie: Fit für Microsoft 365</a:t>
            </a:r>
          </a:p>
        </p:txBody>
      </p:sp>
      <p:sp>
        <p:nvSpPr>
          <p:cNvPr id="6" name="Foliennummernplatzhalter 5">
            <a:extLst>
              <a:ext uri="{FF2B5EF4-FFF2-40B4-BE49-F238E27FC236}">
                <a16:creationId xmlns:a16="http://schemas.microsoft.com/office/drawing/2014/main" id="{24645E0B-F869-8C46-B6EC-56460DB8A1C4}"/>
              </a:ext>
            </a:extLst>
          </p:cNvPr>
          <p:cNvSpPr>
            <a:spLocks noGrp="1"/>
          </p:cNvSpPr>
          <p:nvPr>
            <p:ph type="sldNum" sz="quarter" idx="4"/>
          </p:nvPr>
        </p:nvSpPr>
        <p:spPr>
          <a:xfrm>
            <a:off x="11625717" y="6582976"/>
            <a:ext cx="226024" cy="138499"/>
          </a:xfrm>
          <a:prstGeom prst="rect">
            <a:avLst/>
          </a:prstGeom>
        </p:spPr>
        <p:txBody>
          <a:bodyPr vert="horz" wrap="none" lIns="0" tIns="0" rIns="0" bIns="0" rtlCol="0" anchor="b" anchorCtr="0">
            <a:spAutoFit/>
          </a:bodyPr>
          <a:lstStyle>
            <a:lvl1pPr algn="r">
              <a:defRPr sz="900">
                <a:solidFill>
                  <a:schemeClr val="tx1">
                    <a:tint val="75000"/>
                  </a:schemeClr>
                </a:solidFill>
                <a:latin typeface="Segoe UI" panose="020B0502040204020203" pitchFamily="34" charset="0"/>
                <a:cs typeface="Segoe UI" panose="020B0502040204020203" pitchFamily="34" charset="0"/>
              </a:defRPr>
            </a:lvl1pPr>
          </a:lstStyle>
          <a:p>
            <a:fld id="{15DCD0A5-AC27-7949-B137-E339729CD911}" type="slidenum">
              <a:rPr lang="de-DE" smtClean="0"/>
              <a:pPr/>
              <a:t>‹Nr.›</a:t>
            </a:fld>
            <a:endParaRPr lang="de-DE"/>
          </a:p>
        </p:txBody>
      </p:sp>
    </p:spTree>
    <p:extLst>
      <p:ext uri="{BB962C8B-B14F-4D97-AF65-F5344CB8AC3E}">
        <p14:creationId xmlns:p14="http://schemas.microsoft.com/office/powerpoint/2010/main" val="1375966514"/>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 id="2147483680" r:id="rId13"/>
    <p:sldLayoutId id="2147483681" r:id="rId14"/>
    <p:sldLayoutId id="2147483682" r:id="rId15"/>
    <p:sldLayoutId id="2147483683" r:id="rId16"/>
    <p:sldLayoutId id="2147483684" r:id="rId17"/>
    <p:sldLayoutId id="2147483685" r:id="rId18"/>
    <p:sldLayoutId id="2147483693" r:id="rId19"/>
  </p:sldLayoutIdLst>
  <p:hf hdr="0" dt="0"/>
  <p:txStyles>
    <p:titleStyle>
      <a:lvl1pPr algn="l" defTabSz="914400" rtl="0" eaLnBrk="1" latinLnBrk="0" hangingPunct="1">
        <a:lnSpc>
          <a:spcPct val="90000"/>
        </a:lnSpc>
        <a:spcBef>
          <a:spcPct val="0"/>
        </a:spcBef>
        <a:buNone/>
        <a:defRPr sz="4400" kern="1200">
          <a:solidFill>
            <a:schemeClr val="accent1"/>
          </a:solidFill>
          <a:latin typeface="Segoe UI" panose="020B0502040204020203" pitchFamily="34" charset="0"/>
          <a:ea typeface="+mj-ea"/>
          <a:cs typeface="Segoe UI" panose="020B0502040204020203" pitchFamily="34" charset="0"/>
        </a:defRPr>
      </a:lvl1pPr>
    </p:titleStyle>
    <p:bodyStyle>
      <a:lvl1pPr marL="228600" indent="-228600" algn="l" defTabSz="914400" rtl="0" eaLnBrk="1" latinLnBrk="0" hangingPunct="1">
        <a:lnSpc>
          <a:spcPct val="90000"/>
        </a:lnSpc>
        <a:spcBef>
          <a:spcPts val="1000"/>
        </a:spcBef>
        <a:buFont typeface="Wingdings" pitchFamily="2" charset="2"/>
        <a:buChar char="§"/>
        <a:defRPr sz="280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Wingdings" pitchFamily="2" charset="2"/>
        <a:buChar char="§"/>
        <a:defRPr sz="240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Wingdings" pitchFamily="2" charset="2"/>
        <a:buChar char="§"/>
        <a:defRPr sz="20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Wingdings" pitchFamily="2" charset="2"/>
        <a:buChar char="§"/>
        <a:defRPr sz="18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Wingdings" pitchFamily="2" charset="2"/>
        <a:buChar char="§"/>
        <a:defRPr sz="18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1F97D372-59BD-094C-9C76-6A5C53C3811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C73FF0CA-4B83-F346-98A4-3B7067CD09E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Fußzeilenplatzhalter 4">
            <a:extLst>
              <a:ext uri="{FF2B5EF4-FFF2-40B4-BE49-F238E27FC236}">
                <a16:creationId xmlns:a16="http://schemas.microsoft.com/office/drawing/2014/main" id="{3EC433BB-C7C7-134E-AFF7-1DF0013DFD92}"/>
              </a:ext>
            </a:extLst>
          </p:cNvPr>
          <p:cNvSpPr>
            <a:spLocks noGrp="1"/>
          </p:cNvSpPr>
          <p:nvPr>
            <p:ph type="ftr" sz="quarter" idx="3"/>
          </p:nvPr>
        </p:nvSpPr>
        <p:spPr>
          <a:xfrm>
            <a:off x="11124570" y="6582976"/>
            <a:ext cx="229230" cy="138499"/>
          </a:xfrm>
          <a:prstGeom prst="rect">
            <a:avLst/>
          </a:prstGeom>
        </p:spPr>
        <p:txBody>
          <a:bodyPr vert="horz" wrap="none" lIns="0" tIns="0" rIns="0" bIns="0" rtlCol="0" anchor="b" anchorCtr="0">
            <a:spAutoFit/>
          </a:bodyPr>
          <a:lstStyle>
            <a:lvl1pPr algn="r">
              <a:defRPr sz="900">
                <a:solidFill>
                  <a:schemeClr val="tx1">
                    <a:tint val="75000"/>
                  </a:schemeClr>
                </a:solidFill>
                <a:latin typeface="Segoe UI" panose="020B0502040204020203" pitchFamily="34" charset="0"/>
                <a:cs typeface="Segoe UI" panose="020B0502040204020203" pitchFamily="34" charset="0"/>
              </a:defRPr>
            </a:lvl1pPr>
          </a:lstStyle>
          <a:p>
            <a:r>
              <a:rPr lang="de-DE"/>
              <a:t>Outlook: Überlassen Sie dem Mailprogramm die Arbeit - Webinarserie: Fit für Microsoft 365</a:t>
            </a:r>
          </a:p>
        </p:txBody>
      </p:sp>
      <p:sp>
        <p:nvSpPr>
          <p:cNvPr id="6" name="Foliennummernplatzhalter 5">
            <a:extLst>
              <a:ext uri="{FF2B5EF4-FFF2-40B4-BE49-F238E27FC236}">
                <a16:creationId xmlns:a16="http://schemas.microsoft.com/office/drawing/2014/main" id="{24645E0B-F869-8C46-B6EC-56460DB8A1C4}"/>
              </a:ext>
            </a:extLst>
          </p:cNvPr>
          <p:cNvSpPr>
            <a:spLocks noGrp="1"/>
          </p:cNvSpPr>
          <p:nvPr>
            <p:ph type="sldNum" sz="quarter" idx="4"/>
          </p:nvPr>
        </p:nvSpPr>
        <p:spPr>
          <a:xfrm>
            <a:off x="11625717" y="6582976"/>
            <a:ext cx="226024" cy="138499"/>
          </a:xfrm>
          <a:prstGeom prst="rect">
            <a:avLst/>
          </a:prstGeom>
        </p:spPr>
        <p:txBody>
          <a:bodyPr vert="horz" wrap="none" lIns="0" tIns="0" rIns="0" bIns="0" rtlCol="0" anchor="b" anchorCtr="0">
            <a:spAutoFit/>
          </a:bodyPr>
          <a:lstStyle>
            <a:lvl1pPr algn="r">
              <a:defRPr sz="900">
                <a:solidFill>
                  <a:schemeClr val="tx1">
                    <a:tint val="75000"/>
                  </a:schemeClr>
                </a:solidFill>
                <a:latin typeface="Segoe UI" panose="020B0502040204020203" pitchFamily="34" charset="0"/>
                <a:cs typeface="Segoe UI" panose="020B0502040204020203" pitchFamily="34" charset="0"/>
              </a:defRPr>
            </a:lvl1pPr>
          </a:lstStyle>
          <a:p>
            <a:fld id="{15DCD0A5-AC27-7949-B137-E339729CD911}" type="slidenum">
              <a:rPr lang="de-DE" smtClean="0"/>
              <a:pPr/>
              <a:t>‹Nr.›</a:t>
            </a:fld>
            <a:endParaRPr lang="de-DE"/>
          </a:p>
        </p:txBody>
      </p:sp>
    </p:spTree>
    <p:extLst>
      <p:ext uri="{BB962C8B-B14F-4D97-AF65-F5344CB8AC3E}">
        <p14:creationId xmlns:p14="http://schemas.microsoft.com/office/powerpoint/2010/main" val="902536864"/>
      </p:ext>
    </p:extLst>
  </p:cSld>
  <p:clrMap bg1="lt1" tx1="dk1" bg2="lt2" tx2="dk2" accent1="accent1" accent2="accent2" accent3="accent3" accent4="accent4" accent5="accent5" accent6="accent6" hlink="hlink" folHlink="folHlink"/>
  <p:sldLayoutIdLst>
    <p:sldLayoutId id="2147483688" r:id="rId1"/>
  </p:sldLayoutIdLst>
  <p:hf hdr="0" dt="0"/>
  <p:txStyles>
    <p:titleStyle>
      <a:lvl1pPr algn="l" defTabSz="914400" rtl="0" eaLnBrk="1" latinLnBrk="0" hangingPunct="1">
        <a:lnSpc>
          <a:spcPct val="90000"/>
        </a:lnSpc>
        <a:spcBef>
          <a:spcPct val="0"/>
        </a:spcBef>
        <a:buNone/>
        <a:defRPr sz="4400" kern="1200">
          <a:solidFill>
            <a:schemeClr val="accent1"/>
          </a:solidFill>
          <a:latin typeface="Segoe UI" panose="020B0502040204020203" pitchFamily="34" charset="0"/>
          <a:ea typeface="+mj-ea"/>
          <a:cs typeface="Segoe UI" panose="020B0502040204020203" pitchFamily="34" charset="0"/>
        </a:defRPr>
      </a:lvl1pPr>
    </p:titleStyle>
    <p:bodyStyle>
      <a:lvl1pPr marL="228600" indent="-228600" algn="l" defTabSz="914400" rtl="0" eaLnBrk="1" latinLnBrk="0" hangingPunct="1">
        <a:lnSpc>
          <a:spcPct val="90000"/>
        </a:lnSpc>
        <a:spcBef>
          <a:spcPts val="1000"/>
        </a:spcBef>
        <a:buFont typeface="Wingdings" pitchFamily="2" charset="2"/>
        <a:buChar char="§"/>
        <a:defRPr sz="280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Wingdings" pitchFamily="2" charset="2"/>
        <a:buChar char="§"/>
        <a:defRPr sz="240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Wingdings" pitchFamily="2" charset="2"/>
        <a:buChar char="§"/>
        <a:defRPr sz="20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Wingdings" pitchFamily="2" charset="2"/>
        <a:buChar char="§"/>
        <a:defRPr sz="18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Wingdings" pitchFamily="2" charset="2"/>
        <a:buChar char="§"/>
        <a:defRPr sz="18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1F97D372-59BD-094C-9C76-6A5C53C3811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C73FF0CA-4B83-F346-98A4-3B7067CD09E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Fußzeilenplatzhalter 4">
            <a:extLst>
              <a:ext uri="{FF2B5EF4-FFF2-40B4-BE49-F238E27FC236}">
                <a16:creationId xmlns:a16="http://schemas.microsoft.com/office/drawing/2014/main" id="{3EC433BB-C7C7-134E-AFF7-1DF0013DFD92}"/>
              </a:ext>
            </a:extLst>
          </p:cNvPr>
          <p:cNvSpPr>
            <a:spLocks noGrp="1"/>
          </p:cNvSpPr>
          <p:nvPr>
            <p:ph type="ftr" sz="quarter" idx="3"/>
          </p:nvPr>
        </p:nvSpPr>
        <p:spPr>
          <a:xfrm>
            <a:off x="11124570" y="6582976"/>
            <a:ext cx="229230" cy="138499"/>
          </a:xfrm>
          <a:prstGeom prst="rect">
            <a:avLst/>
          </a:prstGeom>
        </p:spPr>
        <p:txBody>
          <a:bodyPr vert="horz" wrap="none" lIns="0" tIns="0" rIns="0" bIns="0" rtlCol="0" anchor="b" anchorCtr="0">
            <a:spAutoFit/>
          </a:bodyPr>
          <a:lstStyle>
            <a:lvl1pPr algn="r">
              <a:defRPr sz="900">
                <a:solidFill>
                  <a:schemeClr val="tx1">
                    <a:tint val="75000"/>
                  </a:schemeClr>
                </a:solidFill>
                <a:latin typeface="Segoe UI" panose="020B0502040204020203" pitchFamily="34" charset="0"/>
                <a:cs typeface="Segoe UI" panose="020B0502040204020203" pitchFamily="34" charset="0"/>
              </a:defRPr>
            </a:lvl1pPr>
          </a:lstStyle>
          <a:p>
            <a:r>
              <a:rPr lang="de-DE"/>
              <a:t>Outlook: Überlassen Sie dem Mailprogramm die Arbeit - Webinarserie: Fit für Microsoft 365</a:t>
            </a:r>
          </a:p>
        </p:txBody>
      </p:sp>
      <p:sp>
        <p:nvSpPr>
          <p:cNvPr id="6" name="Foliennummernplatzhalter 5">
            <a:extLst>
              <a:ext uri="{FF2B5EF4-FFF2-40B4-BE49-F238E27FC236}">
                <a16:creationId xmlns:a16="http://schemas.microsoft.com/office/drawing/2014/main" id="{24645E0B-F869-8C46-B6EC-56460DB8A1C4}"/>
              </a:ext>
            </a:extLst>
          </p:cNvPr>
          <p:cNvSpPr>
            <a:spLocks noGrp="1"/>
          </p:cNvSpPr>
          <p:nvPr>
            <p:ph type="sldNum" sz="quarter" idx="4"/>
          </p:nvPr>
        </p:nvSpPr>
        <p:spPr>
          <a:xfrm>
            <a:off x="11625717" y="6582976"/>
            <a:ext cx="226024" cy="138499"/>
          </a:xfrm>
          <a:prstGeom prst="rect">
            <a:avLst/>
          </a:prstGeom>
        </p:spPr>
        <p:txBody>
          <a:bodyPr vert="horz" wrap="none" lIns="0" tIns="0" rIns="0" bIns="0" rtlCol="0" anchor="b" anchorCtr="0">
            <a:spAutoFit/>
          </a:bodyPr>
          <a:lstStyle>
            <a:lvl1pPr algn="r">
              <a:defRPr sz="900">
                <a:solidFill>
                  <a:schemeClr val="tx1">
                    <a:tint val="75000"/>
                  </a:schemeClr>
                </a:solidFill>
                <a:latin typeface="Segoe UI" panose="020B0502040204020203" pitchFamily="34" charset="0"/>
                <a:cs typeface="Segoe UI" panose="020B0502040204020203" pitchFamily="34" charset="0"/>
              </a:defRPr>
            </a:lvl1pPr>
          </a:lstStyle>
          <a:p>
            <a:fld id="{15DCD0A5-AC27-7949-B137-E339729CD911}" type="slidenum">
              <a:rPr lang="de-DE" smtClean="0"/>
              <a:pPr/>
              <a:t>‹Nr.›</a:t>
            </a:fld>
            <a:endParaRPr lang="de-DE"/>
          </a:p>
        </p:txBody>
      </p:sp>
    </p:spTree>
    <p:extLst>
      <p:ext uri="{BB962C8B-B14F-4D97-AF65-F5344CB8AC3E}">
        <p14:creationId xmlns:p14="http://schemas.microsoft.com/office/powerpoint/2010/main" val="1621889968"/>
      </p:ext>
    </p:extLst>
  </p:cSld>
  <p:clrMap bg1="lt1" tx1="dk1" bg2="lt2" tx2="dk2" accent1="accent1" accent2="accent2" accent3="accent3" accent4="accent4" accent5="accent5" accent6="accent6" hlink="hlink" folHlink="folHlink"/>
  <p:sldLayoutIdLst>
    <p:sldLayoutId id="2147483690" r:id="rId1"/>
  </p:sldLayoutIdLst>
  <p:hf hdr="0" dt="0"/>
  <p:txStyles>
    <p:titleStyle>
      <a:lvl1pPr algn="l" defTabSz="914400" rtl="0" eaLnBrk="1" latinLnBrk="0" hangingPunct="1">
        <a:lnSpc>
          <a:spcPct val="90000"/>
        </a:lnSpc>
        <a:spcBef>
          <a:spcPct val="0"/>
        </a:spcBef>
        <a:buNone/>
        <a:defRPr sz="4400" kern="1200">
          <a:solidFill>
            <a:schemeClr val="accent1"/>
          </a:solidFill>
          <a:latin typeface="Segoe UI" panose="020B0502040204020203" pitchFamily="34" charset="0"/>
          <a:ea typeface="+mj-ea"/>
          <a:cs typeface="Segoe UI" panose="020B0502040204020203" pitchFamily="34" charset="0"/>
        </a:defRPr>
      </a:lvl1pPr>
    </p:titleStyle>
    <p:bodyStyle>
      <a:lvl1pPr marL="228600" indent="-228600" algn="l" defTabSz="914400" rtl="0" eaLnBrk="1" latinLnBrk="0" hangingPunct="1">
        <a:lnSpc>
          <a:spcPct val="90000"/>
        </a:lnSpc>
        <a:spcBef>
          <a:spcPts val="1000"/>
        </a:spcBef>
        <a:buFont typeface="Wingdings" pitchFamily="2" charset="2"/>
        <a:buChar char="§"/>
        <a:defRPr sz="280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Wingdings" pitchFamily="2" charset="2"/>
        <a:buChar char="§"/>
        <a:defRPr sz="240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Wingdings" pitchFamily="2" charset="2"/>
        <a:buChar char="§"/>
        <a:defRPr sz="20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Wingdings" pitchFamily="2" charset="2"/>
        <a:buChar char="§"/>
        <a:defRPr sz="18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Wingdings" pitchFamily="2" charset="2"/>
        <a:buChar char="§"/>
        <a:defRPr sz="18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1F97D372-59BD-094C-9C76-6A5C53C3811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p>
        </p:txBody>
      </p:sp>
      <p:sp>
        <p:nvSpPr>
          <p:cNvPr id="3" name="Textplatzhalter 2">
            <a:extLst>
              <a:ext uri="{FF2B5EF4-FFF2-40B4-BE49-F238E27FC236}">
                <a16:creationId xmlns:a16="http://schemas.microsoft.com/office/drawing/2014/main" id="{C73FF0CA-4B83-F346-98A4-3B7067CD09E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Fußzeilenplatzhalter 4">
            <a:extLst>
              <a:ext uri="{FF2B5EF4-FFF2-40B4-BE49-F238E27FC236}">
                <a16:creationId xmlns:a16="http://schemas.microsoft.com/office/drawing/2014/main" id="{3EC433BB-C7C7-134E-AFF7-1DF0013DFD92}"/>
              </a:ext>
            </a:extLst>
          </p:cNvPr>
          <p:cNvSpPr>
            <a:spLocks noGrp="1"/>
          </p:cNvSpPr>
          <p:nvPr>
            <p:ph type="ftr" sz="quarter" idx="3"/>
          </p:nvPr>
        </p:nvSpPr>
        <p:spPr>
          <a:xfrm>
            <a:off x="11124570" y="6582976"/>
            <a:ext cx="229230" cy="138499"/>
          </a:xfrm>
          <a:prstGeom prst="rect">
            <a:avLst/>
          </a:prstGeom>
        </p:spPr>
        <p:txBody>
          <a:bodyPr vert="horz" wrap="none" lIns="0" tIns="0" rIns="0" bIns="0" rtlCol="0" anchor="b" anchorCtr="0">
            <a:spAutoFit/>
          </a:bodyPr>
          <a:lstStyle>
            <a:lvl1pPr algn="r">
              <a:defRPr sz="900">
                <a:solidFill>
                  <a:schemeClr val="tx1">
                    <a:tint val="75000"/>
                  </a:schemeClr>
                </a:solidFill>
                <a:latin typeface="Segoe UI" panose="020B0502040204020203" pitchFamily="34" charset="0"/>
                <a:cs typeface="Segoe UI" panose="020B0502040204020203" pitchFamily="34" charset="0"/>
              </a:defRPr>
            </a:lvl1pPr>
          </a:lstStyle>
          <a:p>
            <a:r>
              <a:rPr lang="de-DE"/>
              <a:t>Outlook: Überlassen Sie dem Mailprogramm die Arbeit - Webinarserie: Fit für Microsoft 365</a:t>
            </a:r>
          </a:p>
        </p:txBody>
      </p:sp>
      <p:sp>
        <p:nvSpPr>
          <p:cNvPr id="6" name="Foliennummernplatzhalter 5">
            <a:extLst>
              <a:ext uri="{FF2B5EF4-FFF2-40B4-BE49-F238E27FC236}">
                <a16:creationId xmlns:a16="http://schemas.microsoft.com/office/drawing/2014/main" id="{24645E0B-F869-8C46-B6EC-56460DB8A1C4}"/>
              </a:ext>
            </a:extLst>
          </p:cNvPr>
          <p:cNvSpPr>
            <a:spLocks noGrp="1"/>
          </p:cNvSpPr>
          <p:nvPr>
            <p:ph type="sldNum" sz="quarter" idx="4"/>
          </p:nvPr>
        </p:nvSpPr>
        <p:spPr>
          <a:xfrm>
            <a:off x="11625717" y="6582976"/>
            <a:ext cx="226024" cy="138499"/>
          </a:xfrm>
          <a:prstGeom prst="rect">
            <a:avLst/>
          </a:prstGeom>
        </p:spPr>
        <p:txBody>
          <a:bodyPr vert="horz" wrap="none" lIns="0" tIns="0" rIns="0" bIns="0" rtlCol="0" anchor="b" anchorCtr="0">
            <a:spAutoFit/>
          </a:bodyPr>
          <a:lstStyle>
            <a:lvl1pPr algn="r">
              <a:defRPr sz="900">
                <a:solidFill>
                  <a:schemeClr val="tx1">
                    <a:tint val="75000"/>
                  </a:schemeClr>
                </a:solidFill>
                <a:latin typeface="Segoe UI" panose="020B0502040204020203" pitchFamily="34" charset="0"/>
                <a:cs typeface="Segoe UI" panose="020B0502040204020203" pitchFamily="34" charset="0"/>
              </a:defRPr>
            </a:lvl1pPr>
          </a:lstStyle>
          <a:p>
            <a:fld id="{15DCD0A5-AC27-7949-B137-E339729CD911}" type="slidenum">
              <a:rPr lang="de-DE" smtClean="0"/>
              <a:pPr/>
              <a:t>‹Nr.›</a:t>
            </a:fld>
            <a:endParaRPr lang="de-DE"/>
          </a:p>
        </p:txBody>
      </p:sp>
    </p:spTree>
    <p:extLst>
      <p:ext uri="{BB962C8B-B14F-4D97-AF65-F5344CB8AC3E}">
        <p14:creationId xmlns:p14="http://schemas.microsoft.com/office/powerpoint/2010/main" val="421166752"/>
      </p:ext>
    </p:extLst>
  </p:cSld>
  <p:clrMap bg1="lt1" tx1="dk1" bg2="lt2" tx2="dk2" accent1="accent1" accent2="accent2" accent3="accent3" accent4="accent4" accent5="accent5" accent6="accent6" hlink="hlink" folHlink="folHlink"/>
  <p:sldLayoutIdLst>
    <p:sldLayoutId id="2147483692" r:id="rId1"/>
  </p:sldLayoutIdLst>
  <p:hf hdr="0" dt="0"/>
  <p:txStyles>
    <p:titleStyle>
      <a:lvl1pPr algn="l" defTabSz="914400" rtl="0" eaLnBrk="1" latinLnBrk="0" hangingPunct="1">
        <a:lnSpc>
          <a:spcPct val="90000"/>
        </a:lnSpc>
        <a:spcBef>
          <a:spcPct val="0"/>
        </a:spcBef>
        <a:buNone/>
        <a:defRPr sz="4400" kern="1200">
          <a:solidFill>
            <a:schemeClr val="accent1"/>
          </a:solidFill>
          <a:latin typeface="Segoe UI" panose="020B0502040204020203" pitchFamily="34" charset="0"/>
          <a:ea typeface="+mj-ea"/>
          <a:cs typeface="Segoe UI" panose="020B0502040204020203" pitchFamily="34" charset="0"/>
        </a:defRPr>
      </a:lvl1pPr>
    </p:titleStyle>
    <p:bodyStyle>
      <a:lvl1pPr marL="228600" indent="-228600" algn="l" defTabSz="914400" rtl="0" eaLnBrk="1" latinLnBrk="0" hangingPunct="1">
        <a:lnSpc>
          <a:spcPct val="90000"/>
        </a:lnSpc>
        <a:spcBef>
          <a:spcPts val="1000"/>
        </a:spcBef>
        <a:buFont typeface="Wingdings" pitchFamily="2" charset="2"/>
        <a:buChar char="§"/>
        <a:defRPr sz="2800" kern="1200">
          <a:solidFill>
            <a:schemeClr val="tx1"/>
          </a:solidFill>
          <a:latin typeface="Segoe UI" panose="020B0502040204020203" pitchFamily="34" charset="0"/>
          <a:ea typeface="+mn-ea"/>
          <a:cs typeface="Segoe UI" panose="020B0502040204020203" pitchFamily="34" charset="0"/>
        </a:defRPr>
      </a:lvl1pPr>
      <a:lvl2pPr marL="685800" indent="-228600" algn="l" defTabSz="914400" rtl="0" eaLnBrk="1" latinLnBrk="0" hangingPunct="1">
        <a:lnSpc>
          <a:spcPct val="90000"/>
        </a:lnSpc>
        <a:spcBef>
          <a:spcPts val="500"/>
        </a:spcBef>
        <a:buFont typeface="Wingdings" pitchFamily="2" charset="2"/>
        <a:buChar char="§"/>
        <a:defRPr sz="2400" kern="1200">
          <a:solidFill>
            <a:schemeClr val="tx1"/>
          </a:solidFill>
          <a:latin typeface="Segoe UI" panose="020B0502040204020203" pitchFamily="34" charset="0"/>
          <a:ea typeface="+mn-ea"/>
          <a:cs typeface="Segoe UI" panose="020B0502040204020203" pitchFamily="34" charset="0"/>
        </a:defRPr>
      </a:lvl2pPr>
      <a:lvl3pPr marL="1143000" indent="-228600" algn="l" defTabSz="914400" rtl="0" eaLnBrk="1" latinLnBrk="0" hangingPunct="1">
        <a:lnSpc>
          <a:spcPct val="90000"/>
        </a:lnSpc>
        <a:spcBef>
          <a:spcPts val="500"/>
        </a:spcBef>
        <a:buFont typeface="Wingdings" pitchFamily="2" charset="2"/>
        <a:buChar char="§"/>
        <a:defRPr sz="20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Wingdings" pitchFamily="2" charset="2"/>
        <a:buChar char="§"/>
        <a:defRPr sz="1800" kern="1200">
          <a:solidFill>
            <a:schemeClr val="tx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Wingdings" pitchFamily="2" charset="2"/>
        <a:buChar char="§"/>
        <a:defRPr sz="1800" kern="1200">
          <a:solidFill>
            <a:schemeClr val="tx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7.svg"/><Relationship Id="rId4" Type="http://schemas.openxmlformats.org/officeDocument/2006/relationships/image" Target="../media/image16.png"/></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hyperlink" Target="https://www.tt-s.com/de/learning-architects/veranstaltungen/wir-machen-sie-fit-in-microsoft-365" TargetMode="External"/><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image" Target="../media/image43.png"/></Relationships>
</file>

<file path=ppt/slides/_rels/slide31.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54.png"/><Relationship Id="rId3" Type="http://schemas.openxmlformats.org/officeDocument/2006/relationships/image" Target="../media/image44.png"/><Relationship Id="rId7" Type="http://schemas.openxmlformats.org/officeDocument/2006/relationships/image" Target="../media/image48.png"/><Relationship Id="rId12" Type="http://schemas.openxmlformats.org/officeDocument/2006/relationships/image" Target="../media/image53.png"/><Relationship Id="rId2" Type="http://schemas.openxmlformats.org/officeDocument/2006/relationships/notesSlide" Target="../notesSlides/notesSlide3.xml"/><Relationship Id="rId16" Type="http://schemas.openxmlformats.org/officeDocument/2006/relationships/image" Target="../media/image43.png"/><Relationship Id="rId1" Type="http://schemas.openxmlformats.org/officeDocument/2006/relationships/slideLayout" Target="../slideLayouts/slideLayout27.xml"/><Relationship Id="rId6" Type="http://schemas.openxmlformats.org/officeDocument/2006/relationships/image" Target="../media/image47.png"/><Relationship Id="rId11" Type="http://schemas.openxmlformats.org/officeDocument/2006/relationships/image" Target="../media/image52.png"/><Relationship Id="rId5" Type="http://schemas.openxmlformats.org/officeDocument/2006/relationships/image" Target="../media/image46.png"/><Relationship Id="rId15" Type="http://schemas.openxmlformats.org/officeDocument/2006/relationships/hyperlink" Target="https://stdproducts.tts-cloud.com/webaccess/dispatch.do?node=4040&amp;preview=false" TargetMode="External"/><Relationship Id="rId10" Type="http://schemas.openxmlformats.org/officeDocument/2006/relationships/image" Target="../media/image51.png"/><Relationship Id="rId4" Type="http://schemas.openxmlformats.org/officeDocument/2006/relationships/image" Target="../media/image45.png"/><Relationship Id="rId9" Type="http://schemas.openxmlformats.org/officeDocument/2006/relationships/image" Target="../media/image50.png"/><Relationship Id="rId14" Type="http://schemas.openxmlformats.org/officeDocument/2006/relationships/image" Target="../media/image55.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7.xml"/></Relationships>
</file>

<file path=ppt/slides/_rels/slide33.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hyperlink" Target="mailto:MS-Empowerment@tt-s.com" TargetMode="External"/><Relationship Id="rId1" Type="http://schemas.openxmlformats.org/officeDocument/2006/relationships/slideLayout" Target="../slideLayouts/slideLayout28.xml"/></Relationships>
</file>

<file path=ppt/slides/_rels/slide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Bildplatzhalter 10" descr="Ein Bild, das Text, Fenster, drinnen, Person enthält.&#10;&#10;Automatisch generierte Beschreibung">
            <a:extLst>
              <a:ext uri="{FF2B5EF4-FFF2-40B4-BE49-F238E27FC236}">
                <a16:creationId xmlns:a16="http://schemas.microsoft.com/office/drawing/2014/main" id="{7C3436C2-5B72-365F-C97D-405C9CE706D6}"/>
              </a:ext>
            </a:extLst>
          </p:cNvPr>
          <p:cNvPicPr>
            <a:picLocks noGrp="1" noChangeAspect="1"/>
          </p:cNvPicPr>
          <p:nvPr>
            <p:ph type="pic" sz="quarter" idx="24"/>
          </p:nvPr>
        </p:nvPicPr>
        <p:blipFill>
          <a:blip r:embed="rId3"/>
          <a:srcRect t="9" b="9"/>
          <a:stretch>
            <a:fillRect/>
          </a:stretch>
        </p:blipFill>
        <p:spPr/>
      </p:pic>
      <p:sp>
        <p:nvSpPr>
          <p:cNvPr id="2" name="Titel 1">
            <a:extLst>
              <a:ext uri="{FF2B5EF4-FFF2-40B4-BE49-F238E27FC236}">
                <a16:creationId xmlns:a16="http://schemas.microsoft.com/office/drawing/2014/main" id="{AE9A02A0-5392-9046-BEDE-5C89C197EA04}"/>
              </a:ext>
            </a:extLst>
          </p:cNvPr>
          <p:cNvSpPr>
            <a:spLocks noGrp="1"/>
          </p:cNvSpPr>
          <p:nvPr>
            <p:ph type="ctrTitle"/>
          </p:nvPr>
        </p:nvSpPr>
        <p:spPr>
          <a:xfrm>
            <a:off x="1085655" y="1737170"/>
            <a:ext cx="6234481" cy="1772793"/>
          </a:xfrm>
        </p:spPr>
        <p:txBody>
          <a:bodyPr/>
          <a:lstStyle/>
          <a:p>
            <a:r>
              <a:rPr lang="de-DE" sz="4800"/>
              <a:t>Outlook: </a:t>
            </a:r>
            <a:br>
              <a:rPr lang="de-DE" sz="4800"/>
            </a:br>
            <a:r>
              <a:rPr lang="de-DE" sz="4000"/>
              <a:t>Überlassen Sie dem Mailprogramm die Arbeit </a:t>
            </a:r>
          </a:p>
        </p:txBody>
      </p:sp>
      <p:sp>
        <p:nvSpPr>
          <p:cNvPr id="3" name="Untertitel 2">
            <a:extLst>
              <a:ext uri="{FF2B5EF4-FFF2-40B4-BE49-F238E27FC236}">
                <a16:creationId xmlns:a16="http://schemas.microsoft.com/office/drawing/2014/main" id="{94511464-7824-F34B-A15F-E8D8DC815486}"/>
              </a:ext>
            </a:extLst>
          </p:cNvPr>
          <p:cNvSpPr>
            <a:spLocks noGrp="1"/>
          </p:cNvSpPr>
          <p:nvPr>
            <p:ph type="subTitle" idx="1"/>
          </p:nvPr>
        </p:nvSpPr>
        <p:spPr/>
        <p:txBody>
          <a:bodyPr/>
          <a:lstStyle/>
          <a:p>
            <a:r>
              <a:rPr lang="de-DE" err="1"/>
              <a:t>Webinarserie</a:t>
            </a:r>
            <a:r>
              <a:rPr lang="de-DE"/>
              <a:t>: Fit für Microsoft365</a:t>
            </a:r>
          </a:p>
        </p:txBody>
      </p:sp>
      <p:sp>
        <p:nvSpPr>
          <p:cNvPr id="4" name="Textplatzhalter 3">
            <a:extLst>
              <a:ext uri="{FF2B5EF4-FFF2-40B4-BE49-F238E27FC236}">
                <a16:creationId xmlns:a16="http://schemas.microsoft.com/office/drawing/2014/main" id="{202A5BAB-FD07-7845-BF78-3D8C142FAA1B}"/>
              </a:ext>
            </a:extLst>
          </p:cNvPr>
          <p:cNvSpPr>
            <a:spLocks noGrp="1"/>
          </p:cNvSpPr>
          <p:nvPr>
            <p:ph type="body" sz="quarter" idx="19"/>
          </p:nvPr>
        </p:nvSpPr>
        <p:spPr/>
        <p:txBody>
          <a:bodyPr/>
          <a:lstStyle/>
          <a:p>
            <a:r>
              <a:rPr lang="de-DE"/>
              <a:t>Ralf Schaffranka</a:t>
            </a:r>
          </a:p>
        </p:txBody>
      </p:sp>
      <p:sp>
        <p:nvSpPr>
          <p:cNvPr id="6" name="Textplatzhalter 5">
            <a:extLst>
              <a:ext uri="{FF2B5EF4-FFF2-40B4-BE49-F238E27FC236}">
                <a16:creationId xmlns:a16="http://schemas.microsoft.com/office/drawing/2014/main" id="{C00A6D78-A379-3949-86A0-1BCCDB07CD80}"/>
              </a:ext>
            </a:extLst>
          </p:cNvPr>
          <p:cNvSpPr>
            <a:spLocks noGrp="1"/>
          </p:cNvSpPr>
          <p:nvPr>
            <p:ph type="body" sz="quarter" idx="20"/>
          </p:nvPr>
        </p:nvSpPr>
        <p:spPr/>
        <p:txBody>
          <a:bodyPr/>
          <a:lstStyle/>
          <a:p>
            <a:r>
              <a:rPr lang="de-DE"/>
              <a:t>18. November 2022</a:t>
            </a:r>
          </a:p>
        </p:txBody>
      </p:sp>
      <p:sp>
        <p:nvSpPr>
          <p:cNvPr id="5" name="Bildplatzhalter 4">
            <a:extLst>
              <a:ext uri="{FF2B5EF4-FFF2-40B4-BE49-F238E27FC236}">
                <a16:creationId xmlns:a16="http://schemas.microsoft.com/office/drawing/2014/main" id="{EFEADF9E-732B-87D9-73A1-24CB146EE3CF}"/>
              </a:ext>
            </a:extLst>
          </p:cNvPr>
          <p:cNvSpPr>
            <a:spLocks noGrp="1"/>
          </p:cNvSpPr>
          <p:nvPr>
            <p:ph type="pic" sz="quarter" idx="23"/>
          </p:nvPr>
        </p:nvSpPr>
        <p:spPr/>
      </p:sp>
      <p:pic>
        <p:nvPicPr>
          <p:cNvPr id="8" name="Grafik 7">
            <a:extLst>
              <a:ext uri="{FF2B5EF4-FFF2-40B4-BE49-F238E27FC236}">
                <a16:creationId xmlns:a16="http://schemas.microsoft.com/office/drawing/2014/main" id="{DCB1FC33-6E6F-6D48-BA2F-3CB22B778A1F}"/>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080448" y="264936"/>
            <a:ext cx="1767164" cy="1168400"/>
          </a:xfrm>
          <a:prstGeom prst="rect">
            <a:avLst/>
          </a:prstGeom>
        </p:spPr>
      </p:pic>
    </p:spTree>
    <p:extLst>
      <p:ext uri="{BB962C8B-B14F-4D97-AF65-F5344CB8AC3E}">
        <p14:creationId xmlns:p14="http://schemas.microsoft.com/office/powerpoint/2010/main" val="2488812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96F6FF81-B9D3-BD68-B89A-A2053A570B64}"/>
              </a:ext>
            </a:extLst>
          </p:cNvPr>
          <p:cNvSpPr>
            <a:spLocks noGrp="1"/>
          </p:cNvSpPr>
          <p:nvPr>
            <p:ph type="title"/>
          </p:nvPr>
        </p:nvSpPr>
        <p:spPr/>
        <p:txBody>
          <a:bodyPr/>
          <a:lstStyle/>
          <a:p>
            <a:r>
              <a:rPr lang="de-DE"/>
              <a:t>Mail Templates anwenden (1)</a:t>
            </a:r>
          </a:p>
        </p:txBody>
      </p:sp>
      <p:sp>
        <p:nvSpPr>
          <p:cNvPr id="5" name="Textplatzhalter 4">
            <a:extLst>
              <a:ext uri="{FF2B5EF4-FFF2-40B4-BE49-F238E27FC236}">
                <a16:creationId xmlns:a16="http://schemas.microsoft.com/office/drawing/2014/main" id="{BB68CE8D-4F33-CB72-784D-BEFA4903894B}"/>
              </a:ext>
            </a:extLst>
          </p:cNvPr>
          <p:cNvSpPr>
            <a:spLocks noGrp="1"/>
          </p:cNvSpPr>
          <p:nvPr>
            <p:ph type="body" sz="quarter" idx="14"/>
          </p:nvPr>
        </p:nvSpPr>
        <p:spPr/>
        <p:txBody>
          <a:bodyPr/>
          <a:lstStyle/>
          <a:p>
            <a:endParaRPr lang="de-DE"/>
          </a:p>
        </p:txBody>
      </p:sp>
      <p:sp>
        <p:nvSpPr>
          <p:cNvPr id="7" name="Textplatzhalter 6">
            <a:extLst>
              <a:ext uri="{FF2B5EF4-FFF2-40B4-BE49-F238E27FC236}">
                <a16:creationId xmlns:a16="http://schemas.microsoft.com/office/drawing/2014/main" id="{CA9240BA-C07B-3877-E04F-AFAA1606BDB1}"/>
              </a:ext>
            </a:extLst>
          </p:cNvPr>
          <p:cNvSpPr>
            <a:spLocks noGrp="1"/>
          </p:cNvSpPr>
          <p:nvPr>
            <p:ph type="body" sz="quarter" idx="22"/>
          </p:nvPr>
        </p:nvSpPr>
        <p:spPr/>
        <p:txBody>
          <a:bodyPr/>
          <a:lstStyle/>
          <a:p>
            <a:endParaRPr lang="de-DE"/>
          </a:p>
        </p:txBody>
      </p:sp>
      <p:pic>
        <p:nvPicPr>
          <p:cNvPr id="13" name="Grafik 12">
            <a:extLst>
              <a:ext uri="{FF2B5EF4-FFF2-40B4-BE49-F238E27FC236}">
                <a16:creationId xmlns:a16="http://schemas.microsoft.com/office/drawing/2014/main" id="{A3C6D213-0A47-FB55-2675-6219BBDC4EA0}"/>
              </a:ext>
            </a:extLst>
          </p:cNvPr>
          <p:cNvPicPr>
            <a:picLocks noChangeAspect="1"/>
          </p:cNvPicPr>
          <p:nvPr/>
        </p:nvPicPr>
        <p:blipFill>
          <a:blip r:embed="rId2"/>
          <a:stretch>
            <a:fillRect/>
          </a:stretch>
        </p:blipFill>
        <p:spPr>
          <a:xfrm>
            <a:off x="5775606" y="3133675"/>
            <a:ext cx="5600423" cy="2906999"/>
          </a:xfrm>
          <a:prstGeom prst="rect">
            <a:avLst/>
          </a:prstGeom>
        </p:spPr>
      </p:pic>
      <p:sp>
        <p:nvSpPr>
          <p:cNvPr id="8" name="Bildplatzhalter 7">
            <a:extLst>
              <a:ext uri="{FF2B5EF4-FFF2-40B4-BE49-F238E27FC236}">
                <a16:creationId xmlns:a16="http://schemas.microsoft.com/office/drawing/2014/main" id="{3A09FD82-1BCB-E84C-735C-F8F7211EC7AE}"/>
              </a:ext>
            </a:extLst>
          </p:cNvPr>
          <p:cNvSpPr>
            <a:spLocks noGrp="1"/>
          </p:cNvSpPr>
          <p:nvPr>
            <p:ph type="pic" sz="quarter" idx="23"/>
          </p:nvPr>
        </p:nvSpPr>
        <p:spPr/>
      </p:sp>
      <p:sp>
        <p:nvSpPr>
          <p:cNvPr id="11" name="Fußzeilenplatzhalter 10">
            <a:extLst>
              <a:ext uri="{FF2B5EF4-FFF2-40B4-BE49-F238E27FC236}">
                <a16:creationId xmlns:a16="http://schemas.microsoft.com/office/drawing/2014/main" id="{4A3D1CDA-361C-5689-5B2B-739BA24E3631}"/>
              </a:ext>
            </a:extLst>
          </p:cNvPr>
          <p:cNvSpPr>
            <a:spLocks noGrp="1"/>
          </p:cNvSpPr>
          <p:nvPr>
            <p:ph type="ftr" sz="quarter" idx="3"/>
          </p:nvPr>
        </p:nvSpPr>
        <p:spPr/>
        <p:txBody>
          <a:bodyPr/>
          <a:lstStyle/>
          <a:p>
            <a:r>
              <a:rPr lang="de-DE"/>
              <a:t>Outlook: Überlassen Sie dem Mailprogramm die Arbeit - Webinarserie: Fit für Microsoft 365</a:t>
            </a:r>
          </a:p>
        </p:txBody>
      </p:sp>
      <p:sp>
        <p:nvSpPr>
          <p:cNvPr id="12" name="Foliennummernplatzhalter 11">
            <a:extLst>
              <a:ext uri="{FF2B5EF4-FFF2-40B4-BE49-F238E27FC236}">
                <a16:creationId xmlns:a16="http://schemas.microsoft.com/office/drawing/2014/main" id="{1876E6E1-00C7-D2E9-19DD-7D622931D4F4}"/>
              </a:ext>
            </a:extLst>
          </p:cNvPr>
          <p:cNvSpPr>
            <a:spLocks noGrp="1"/>
          </p:cNvSpPr>
          <p:nvPr>
            <p:ph type="sldNum" sz="quarter" idx="4"/>
          </p:nvPr>
        </p:nvSpPr>
        <p:spPr/>
        <p:txBody>
          <a:bodyPr/>
          <a:lstStyle/>
          <a:p>
            <a:fld id="{15DCD0A5-AC27-7949-B137-E339729CD911}" type="slidenum">
              <a:rPr lang="de-DE" smtClean="0"/>
              <a:pPr/>
              <a:t>10</a:t>
            </a:fld>
            <a:endParaRPr lang="de-DE"/>
          </a:p>
        </p:txBody>
      </p:sp>
      <p:pic>
        <p:nvPicPr>
          <p:cNvPr id="2" name="Grafik 1" descr="2022-11-17 18_19_27-win10Deutsch01 - 20.52.6.241_3389 - Remotedesktopverbindung">
            <a:extLst>
              <a:ext uri="{FF2B5EF4-FFF2-40B4-BE49-F238E27FC236}">
                <a16:creationId xmlns:a16="http://schemas.microsoft.com/office/drawing/2014/main" id="{2422688A-1D3E-FB29-2240-3E20233AFE72}"/>
              </a:ext>
            </a:extLst>
          </p:cNvPr>
          <p:cNvPicPr>
            <a:picLocks noGrp="1" noChangeAspect="1"/>
          </p:cNvPicPr>
          <p:nvPr isPhoto="1"/>
        </p:nvPicPr>
        <p:blipFill>
          <a:blip r:embed="rId3">
            <a:lum/>
            <a:extLst>
              <a:ext uri="{28A0092B-C50C-407E-A947-70E740481C1C}">
                <a14:useLocalDpi xmlns:a14="http://schemas.microsoft.com/office/drawing/2010/main" val="0"/>
              </a:ext>
            </a:extLst>
          </a:blip>
          <a:stretch>
            <a:fillRect/>
          </a:stretch>
        </p:blipFill>
        <p:spPr>
          <a:xfrm>
            <a:off x="336320" y="1763388"/>
            <a:ext cx="5439286" cy="2815900"/>
          </a:xfrm>
          <a:prstGeom prst="rect">
            <a:avLst/>
          </a:prstGeom>
        </p:spPr>
      </p:pic>
      <p:cxnSp>
        <p:nvCxnSpPr>
          <p:cNvPr id="15" name="Gerade Verbindung mit Pfeil 14">
            <a:extLst>
              <a:ext uri="{FF2B5EF4-FFF2-40B4-BE49-F238E27FC236}">
                <a16:creationId xmlns:a16="http://schemas.microsoft.com/office/drawing/2014/main" id="{3FE06E7C-2BE2-C6A5-1B1D-74AE502E2A34}"/>
              </a:ext>
            </a:extLst>
          </p:cNvPr>
          <p:cNvCxnSpPr/>
          <p:nvPr/>
        </p:nvCxnSpPr>
        <p:spPr>
          <a:xfrm>
            <a:off x="3926541" y="3248809"/>
            <a:ext cx="4324574" cy="1549102"/>
          </a:xfrm>
          <a:prstGeom prst="straightConnector1">
            <a:avLst/>
          </a:prstGeom>
          <a:ln w="57150">
            <a:solidFill>
              <a:srgbClr val="FF0000"/>
            </a:solidFill>
            <a:tailEnd type="triangle"/>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13945541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E3ABF28C-E3EE-516E-8AFB-0BF84A588471}"/>
              </a:ext>
            </a:extLst>
          </p:cNvPr>
          <p:cNvSpPr>
            <a:spLocks noGrp="1"/>
          </p:cNvSpPr>
          <p:nvPr>
            <p:ph type="title"/>
          </p:nvPr>
        </p:nvSpPr>
        <p:spPr/>
        <p:txBody>
          <a:bodyPr/>
          <a:lstStyle/>
          <a:p>
            <a:r>
              <a:rPr lang="de-DE" err="1"/>
              <a:t>QuickSteps</a:t>
            </a:r>
            <a:r>
              <a:rPr lang="de-DE"/>
              <a:t> nutzen</a:t>
            </a:r>
          </a:p>
        </p:txBody>
      </p:sp>
      <p:sp>
        <p:nvSpPr>
          <p:cNvPr id="5" name="Textplatzhalter 4">
            <a:extLst>
              <a:ext uri="{FF2B5EF4-FFF2-40B4-BE49-F238E27FC236}">
                <a16:creationId xmlns:a16="http://schemas.microsoft.com/office/drawing/2014/main" id="{60B8CFBE-8345-6C8C-42EB-2E7A45418B31}"/>
              </a:ext>
            </a:extLst>
          </p:cNvPr>
          <p:cNvSpPr>
            <a:spLocks noGrp="1"/>
          </p:cNvSpPr>
          <p:nvPr>
            <p:ph type="body" sz="quarter" idx="14"/>
          </p:nvPr>
        </p:nvSpPr>
        <p:spPr/>
        <p:txBody>
          <a:bodyPr/>
          <a:lstStyle/>
          <a:p>
            <a:endParaRPr lang="de-DE"/>
          </a:p>
        </p:txBody>
      </p:sp>
      <p:sp>
        <p:nvSpPr>
          <p:cNvPr id="7" name="Textplatzhalter 6">
            <a:extLst>
              <a:ext uri="{FF2B5EF4-FFF2-40B4-BE49-F238E27FC236}">
                <a16:creationId xmlns:a16="http://schemas.microsoft.com/office/drawing/2014/main" id="{6EF30694-9209-342F-B4DB-3065954C27E0}"/>
              </a:ext>
            </a:extLst>
          </p:cNvPr>
          <p:cNvSpPr>
            <a:spLocks noGrp="1"/>
          </p:cNvSpPr>
          <p:nvPr>
            <p:ph type="body" sz="quarter" idx="22"/>
          </p:nvPr>
        </p:nvSpPr>
        <p:spPr/>
        <p:txBody>
          <a:bodyPr/>
          <a:lstStyle/>
          <a:p>
            <a:endParaRPr lang="de-DE"/>
          </a:p>
        </p:txBody>
      </p:sp>
      <p:sp>
        <p:nvSpPr>
          <p:cNvPr id="6" name="Textplatzhalter 5">
            <a:extLst>
              <a:ext uri="{FF2B5EF4-FFF2-40B4-BE49-F238E27FC236}">
                <a16:creationId xmlns:a16="http://schemas.microsoft.com/office/drawing/2014/main" id="{7F46E0A1-F442-31B1-767B-5DE1A3A192C5}"/>
              </a:ext>
            </a:extLst>
          </p:cNvPr>
          <p:cNvSpPr>
            <a:spLocks noGrp="1"/>
          </p:cNvSpPr>
          <p:nvPr>
            <p:ph type="body" sz="quarter" idx="16"/>
          </p:nvPr>
        </p:nvSpPr>
        <p:spPr/>
        <p:txBody>
          <a:bodyPr/>
          <a:lstStyle/>
          <a:p>
            <a:endParaRPr lang="de-DE"/>
          </a:p>
        </p:txBody>
      </p:sp>
      <p:sp>
        <p:nvSpPr>
          <p:cNvPr id="8" name="Bildplatzhalter 7">
            <a:extLst>
              <a:ext uri="{FF2B5EF4-FFF2-40B4-BE49-F238E27FC236}">
                <a16:creationId xmlns:a16="http://schemas.microsoft.com/office/drawing/2014/main" id="{B6E359FC-B3EF-D495-99B1-3F15EBFBAC63}"/>
              </a:ext>
            </a:extLst>
          </p:cNvPr>
          <p:cNvSpPr>
            <a:spLocks noGrp="1"/>
          </p:cNvSpPr>
          <p:nvPr>
            <p:ph type="pic" sz="quarter" idx="23"/>
          </p:nvPr>
        </p:nvSpPr>
        <p:spPr/>
      </p:sp>
      <p:pic>
        <p:nvPicPr>
          <p:cNvPr id="4" name="Grafik 3" descr="Screenshot (94)">
            <a:extLst>
              <a:ext uri="{FF2B5EF4-FFF2-40B4-BE49-F238E27FC236}">
                <a16:creationId xmlns:a16="http://schemas.microsoft.com/office/drawing/2014/main" id="{6F22509C-2040-CB33-C639-A1FED50022FF}"/>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2111375" y="1919288"/>
            <a:ext cx="7967663" cy="4481512"/>
          </a:xfrm>
          <a:prstGeom prst="rect">
            <a:avLst/>
          </a:prstGeom>
        </p:spPr>
      </p:pic>
      <p:sp>
        <p:nvSpPr>
          <p:cNvPr id="9" name="Rechteck 8">
            <a:extLst>
              <a:ext uri="{FF2B5EF4-FFF2-40B4-BE49-F238E27FC236}">
                <a16:creationId xmlns:a16="http://schemas.microsoft.com/office/drawing/2014/main" id="{0AD930B4-1510-9A54-6212-A4385049E824}"/>
              </a:ext>
            </a:extLst>
          </p:cNvPr>
          <p:cNvSpPr/>
          <p:nvPr/>
        </p:nvSpPr>
        <p:spPr>
          <a:xfrm>
            <a:off x="5288280" y="3002280"/>
            <a:ext cx="906780" cy="20574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Rechteck 9">
            <a:extLst>
              <a:ext uri="{FF2B5EF4-FFF2-40B4-BE49-F238E27FC236}">
                <a16:creationId xmlns:a16="http://schemas.microsoft.com/office/drawing/2014/main" id="{A3426A74-A8FC-B410-7528-1DF8EC4EF9D5}"/>
              </a:ext>
            </a:extLst>
          </p:cNvPr>
          <p:cNvSpPr/>
          <p:nvPr/>
        </p:nvSpPr>
        <p:spPr>
          <a:xfrm>
            <a:off x="6263640" y="3870960"/>
            <a:ext cx="906780" cy="27343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Fußzeilenplatzhalter 10">
            <a:extLst>
              <a:ext uri="{FF2B5EF4-FFF2-40B4-BE49-F238E27FC236}">
                <a16:creationId xmlns:a16="http://schemas.microsoft.com/office/drawing/2014/main" id="{44751F3B-50E5-5D0C-481B-36A6CBF6F50C}"/>
              </a:ext>
            </a:extLst>
          </p:cNvPr>
          <p:cNvSpPr>
            <a:spLocks noGrp="1"/>
          </p:cNvSpPr>
          <p:nvPr>
            <p:ph type="ftr" sz="quarter" idx="3"/>
          </p:nvPr>
        </p:nvSpPr>
        <p:spPr/>
        <p:txBody>
          <a:bodyPr/>
          <a:lstStyle/>
          <a:p>
            <a:r>
              <a:rPr lang="de-DE"/>
              <a:t>Outlook: Überlassen Sie dem Mailprogramm die Arbeit - Webinarserie: Fit für Microsoft 365</a:t>
            </a:r>
          </a:p>
        </p:txBody>
      </p:sp>
      <p:sp>
        <p:nvSpPr>
          <p:cNvPr id="12" name="Foliennummernplatzhalter 11">
            <a:extLst>
              <a:ext uri="{FF2B5EF4-FFF2-40B4-BE49-F238E27FC236}">
                <a16:creationId xmlns:a16="http://schemas.microsoft.com/office/drawing/2014/main" id="{AB2F0F6A-39C5-63F1-4C44-94C34C5185CF}"/>
              </a:ext>
            </a:extLst>
          </p:cNvPr>
          <p:cNvSpPr>
            <a:spLocks noGrp="1"/>
          </p:cNvSpPr>
          <p:nvPr>
            <p:ph type="sldNum" sz="quarter" idx="4"/>
          </p:nvPr>
        </p:nvSpPr>
        <p:spPr/>
        <p:txBody>
          <a:bodyPr/>
          <a:lstStyle/>
          <a:p>
            <a:fld id="{15DCD0A5-AC27-7949-B137-E339729CD911}" type="slidenum">
              <a:rPr lang="de-DE" smtClean="0"/>
              <a:pPr/>
              <a:t>11</a:t>
            </a:fld>
            <a:endParaRPr lang="de-DE"/>
          </a:p>
        </p:txBody>
      </p:sp>
    </p:spTree>
    <p:extLst>
      <p:ext uri="{BB962C8B-B14F-4D97-AF65-F5344CB8AC3E}">
        <p14:creationId xmlns:p14="http://schemas.microsoft.com/office/powerpoint/2010/main" val="15246998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4F9DD184-20F0-A757-B7EC-535C1907B66B}"/>
              </a:ext>
            </a:extLst>
          </p:cNvPr>
          <p:cNvSpPr>
            <a:spLocks noGrp="1"/>
          </p:cNvSpPr>
          <p:nvPr>
            <p:ph type="ftr" sz="quarter" idx="3"/>
          </p:nvPr>
        </p:nvSpPr>
        <p:spPr/>
        <p:txBody>
          <a:bodyPr/>
          <a:lstStyle/>
          <a:p>
            <a:r>
              <a:rPr lang="de-DE"/>
              <a:t>Outlook: Überlassen Sie dem Mailprogramm die Arbeit - Webinarserie: Fit für Microsoft 365</a:t>
            </a:r>
          </a:p>
        </p:txBody>
      </p:sp>
      <p:sp>
        <p:nvSpPr>
          <p:cNvPr id="3" name="Foliennummernplatzhalter 2">
            <a:extLst>
              <a:ext uri="{FF2B5EF4-FFF2-40B4-BE49-F238E27FC236}">
                <a16:creationId xmlns:a16="http://schemas.microsoft.com/office/drawing/2014/main" id="{E69C88C1-0F18-C995-5E04-956D275BC7AD}"/>
              </a:ext>
            </a:extLst>
          </p:cNvPr>
          <p:cNvSpPr>
            <a:spLocks noGrp="1"/>
          </p:cNvSpPr>
          <p:nvPr>
            <p:ph type="sldNum" sz="quarter" idx="4"/>
          </p:nvPr>
        </p:nvSpPr>
        <p:spPr/>
        <p:txBody>
          <a:bodyPr/>
          <a:lstStyle/>
          <a:p>
            <a:fld id="{15DCD0A5-AC27-7949-B137-E339729CD911}" type="slidenum">
              <a:rPr lang="de-DE" smtClean="0"/>
              <a:pPr/>
              <a:t>12</a:t>
            </a:fld>
            <a:endParaRPr lang="de-DE"/>
          </a:p>
        </p:txBody>
      </p:sp>
      <p:sp>
        <p:nvSpPr>
          <p:cNvPr id="4" name="Titel 3">
            <a:extLst>
              <a:ext uri="{FF2B5EF4-FFF2-40B4-BE49-F238E27FC236}">
                <a16:creationId xmlns:a16="http://schemas.microsoft.com/office/drawing/2014/main" id="{EBA6AF88-E469-FA9C-117D-4FB27DFA0E6B}"/>
              </a:ext>
            </a:extLst>
          </p:cNvPr>
          <p:cNvSpPr>
            <a:spLocks noGrp="1"/>
          </p:cNvSpPr>
          <p:nvPr>
            <p:ph type="title"/>
          </p:nvPr>
        </p:nvSpPr>
        <p:spPr/>
        <p:txBody>
          <a:bodyPr/>
          <a:lstStyle/>
          <a:p>
            <a:r>
              <a:rPr lang="de-DE"/>
              <a:t>Das Erfolgsgeheimnis: </a:t>
            </a:r>
            <a:r>
              <a:rPr lang="de-DE" err="1"/>
              <a:t>Quicksteps</a:t>
            </a:r>
            <a:r>
              <a:rPr lang="de-DE"/>
              <a:t> kombinieren</a:t>
            </a:r>
          </a:p>
        </p:txBody>
      </p:sp>
      <p:sp>
        <p:nvSpPr>
          <p:cNvPr id="5" name="Textplatzhalter 4">
            <a:extLst>
              <a:ext uri="{FF2B5EF4-FFF2-40B4-BE49-F238E27FC236}">
                <a16:creationId xmlns:a16="http://schemas.microsoft.com/office/drawing/2014/main" id="{EBE47DD6-9BC8-5D2E-ACCD-4DE828E07409}"/>
              </a:ext>
            </a:extLst>
          </p:cNvPr>
          <p:cNvSpPr>
            <a:spLocks noGrp="1"/>
          </p:cNvSpPr>
          <p:nvPr>
            <p:ph type="body" sz="quarter" idx="14"/>
          </p:nvPr>
        </p:nvSpPr>
        <p:spPr/>
        <p:txBody>
          <a:bodyPr/>
          <a:lstStyle/>
          <a:p>
            <a:r>
              <a:rPr lang="de-DE"/>
              <a:t>Unser Ziel:</a:t>
            </a:r>
          </a:p>
        </p:txBody>
      </p:sp>
      <p:sp>
        <p:nvSpPr>
          <p:cNvPr id="6" name="Textplatzhalter 5">
            <a:extLst>
              <a:ext uri="{FF2B5EF4-FFF2-40B4-BE49-F238E27FC236}">
                <a16:creationId xmlns:a16="http://schemas.microsoft.com/office/drawing/2014/main" id="{88B221D2-B024-A834-C0FF-F14C6300C974}"/>
              </a:ext>
            </a:extLst>
          </p:cNvPr>
          <p:cNvSpPr>
            <a:spLocks noGrp="1"/>
          </p:cNvSpPr>
          <p:nvPr>
            <p:ph type="body" sz="quarter" idx="22"/>
          </p:nvPr>
        </p:nvSpPr>
        <p:spPr/>
        <p:txBody>
          <a:bodyPr/>
          <a:lstStyle/>
          <a:p>
            <a:endParaRPr lang="de-DE"/>
          </a:p>
        </p:txBody>
      </p:sp>
      <p:sp>
        <p:nvSpPr>
          <p:cNvPr id="7" name="Textplatzhalter 6">
            <a:extLst>
              <a:ext uri="{FF2B5EF4-FFF2-40B4-BE49-F238E27FC236}">
                <a16:creationId xmlns:a16="http://schemas.microsoft.com/office/drawing/2014/main" id="{3945CC87-74A2-F635-B8F6-C384E06540F8}"/>
              </a:ext>
            </a:extLst>
          </p:cNvPr>
          <p:cNvSpPr>
            <a:spLocks noGrp="1"/>
          </p:cNvSpPr>
          <p:nvPr>
            <p:ph type="body" sz="quarter" idx="16"/>
          </p:nvPr>
        </p:nvSpPr>
        <p:spPr/>
        <p:txBody>
          <a:bodyPr vert="horz" lIns="0" tIns="0" rIns="0" bIns="0" rtlCol="0" anchor="t">
            <a:noAutofit/>
          </a:bodyPr>
          <a:lstStyle/>
          <a:p>
            <a:pPr indent="-179705"/>
            <a:r>
              <a:rPr lang="de-DE" sz="2000"/>
              <a:t>Ein </a:t>
            </a:r>
            <a:r>
              <a:rPr lang="de-DE" sz="2000" err="1"/>
              <a:t>QuickStep</a:t>
            </a:r>
            <a:r>
              <a:rPr lang="de-DE" sz="2000"/>
              <a:t> allein nützt nur sehr bedingt, jedoch in sinnvoller Kombination erleichtert dieser wiederholende Arbeiten effektiv.</a:t>
            </a:r>
          </a:p>
          <a:p>
            <a:pPr indent="-179705"/>
            <a:r>
              <a:rPr lang="de-DE" sz="2000"/>
              <a:t>Sie erhalten Kundenanfragen per Mail:</a:t>
            </a:r>
          </a:p>
          <a:p>
            <a:pPr lvl="1" indent="-179705"/>
            <a:r>
              <a:rPr lang="de-DE" sz="2000"/>
              <a:t>diese soll als gelesen gekennzeichnet werden</a:t>
            </a:r>
          </a:p>
          <a:p>
            <a:pPr lvl="1" indent="-179705"/>
            <a:r>
              <a:rPr lang="de-DE" sz="2000"/>
              <a:t>anschließend soll die Email in den Ordner Angebote verschoben werden</a:t>
            </a:r>
          </a:p>
          <a:p>
            <a:pPr lvl="1" indent="-179705"/>
            <a:r>
              <a:rPr lang="de-DE" sz="2000"/>
              <a:t>der Kunde/Kundin soll eine Antwortmail erhalten</a:t>
            </a:r>
          </a:p>
          <a:p>
            <a:pPr lvl="1" indent="-179705"/>
            <a:r>
              <a:rPr lang="de-DE" sz="2000"/>
              <a:t>und final soll der </a:t>
            </a:r>
            <a:r>
              <a:rPr lang="de-DE" sz="2000" err="1"/>
              <a:t>QuickStep</a:t>
            </a:r>
            <a:r>
              <a:rPr lang="de-DE" sz="2000"/>
              <a:t> eine Aufgabe zur Erstellung des Angebotes vorgenerieren</a:t>
            </a:r>
          </a:p>
        </p:txBody>
      </p:sp>
      <p:sp>
        <p:nvSpPr>
          <p:cNvPr id="8" name="Bildplatzhalter 7">
            <a:extLst>
              <a:ext uri="{FF2B5EF4-FFF2-40B4-BE49-F238E27FC236}">
                <a16:creationId xmlns:a16="http://schemas.microsoft.com/office/drawing/2014/main" id="{1A746E24-8814-E10B-2E36-4F602BA36307}"/>
              </a:ext>
            </a:extLst>
          </p:cNvPr>
          <p:cNvSpPr>
            <a:spLocks noGrp="1"/>
          </p:cNvSpPr>
          <p:nvPr>
            <p:ph type="pic" sz="quarter" idx="23"/>
          </p:nvPr>
        </p:nvSpPr>
        <p:spPr/>
      </p:sp>
    </p:spTree>
    <p:extLst>
      <p:ext uri="{BB962C8B-B14F-4D97-AF65-F5344CB8AC3E}">
        <p14:creationId xmlns:p14="http://schemas.microsoft.com/office/powerpoint/2010/main" val="18868745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97DC199C-737C-93E2-67A6-E636E24468DA}"/>
              </a:ext>
            </a:extLst>
          </p:cNvPr>
          <p:cNvSpPr>
            <a:spLocks noGrp="1"/>
          </p:cNvSpPr>
          <p:nvPr>
            <p:ph type="title"/>
          </p:nvPr>
        </p:nvSpPr>
        <p:spPr>
          <a:xfrm>
            <a:off x="336320" y="548680"/>
            <a:ext cx="8927802" cy="387798"/>
          </a:xfrm>
        </p:spPr>
        <p:txBody>
          <a:bodyPr/>
          <a:lstStyle/>
          <a:p>
            <a:r>
              <a:rPr lang="de-DE" sz="2800"/>
              <a:t>Das Erfolgsgeheimnis: </a:t>
            </a:r>
            <a:r>
              <a:rPr lang="de-DE" sz="2800" err="1"/>
              <a:t>QuickSteps</a:t>
            </a:r>
            <a:r>
              <a:rPr lang="de-DE" sz="2800"/>
              <a:t> kombinieren (1)</a:t>
            </a:r>
          </a:p>
        </p:txBody>
      </p:sp>
      <p:sp>
        <p:nvSpPr>
          <p:cNvPr id="5" name="Textplatzhalter 4">
            <a:extLst>
              <a:ext uri="{FF2B5EF4-FFF2-40B4-BE49-F238E27FC236}">
                <a16:creationId xmlns:a16="http://schemas.microsoft.com/office/drawing/2014/main" id="{64DA0068-C3E6-2904-F79D-52078E84987E}"/>
              </a:ext>
            </a:extLst>
          </p:cNvPr>
          <p:cNvSpPr>
            <a:spLocks noGrp="1"/>
          </p:cNvSpPr>
          <p:nvPr>
            <p:ph type="body" sz="quarter" idx="14"/>
          </p:nvPr>
        </p:nvSpPr>
        <p:spPr/>
        <p:txBody>
          <a:bodyPr/>
          <a:lstStyle/>
          <a:p>
            <a:r>
              <a:rPr lang="de-DE" err="1"/>
              <a:t>QuickStep</a:t>
            </a:r>
            <a:r>
              <a:rPr lang="de-DE"/>
              <a:t> erstellen</a:t>
            </a:r>
          </a:p>
        </p:txBody>
      </p:sp>
      <p:sp>
        <p:nvSpPr>
          <p:cNvPr id="7" name="Textplatzhalter 6">
            <a:extLst>
              <a:ext uri="{FF2B5EF4-FFF2-40B4-BE49-F238E27FC236}">
                <a16:creationId xmlns:a16="http://schemas.microsoft.com/office/drawing/2014/main" id="{53E0BB51-5504-2857-6415-BED92C6F9848}"/>
              </a:ext>
            </a:extLst>
          </p:cNvPr>
          <p:cNvSpPr>
            <a:spLocks noGrp="1"/>
          </p:cNvSpPr>
          <p:nvPr>
            <p:ph type="body" sz="quarter" idx="22"/>
          </p:nvPr>
        </p:nvSpPr>
        <p:spPr/>
        <p:txBody>
          <a:bodyPr/>
          <a:lstStyle/>
          <a:p>
            <a:endParaRPr lang="de-DE"/>
          </a:p>
        </p:txBody>
      </p:sp>
      <p:sp>
        <p:nvSpPr>
          <p:cNvPr id="6" name="Textplatzhalter 5">
            <a:extLst>
              <a:ext uri="{FF2B5EF4-FFF2-40B4-BE49-F238E27FC236}">
                <a16:creationId xmlns:a16="http://schemas.microsoft.com/office/drawing/2014/main" id="{0C9CF0A2-C351-A100-7F5D-2E3046E5BE57}"/>
              </a:ext>
            </a:extLst>
          </p:cNvPr>
          <p:cNvSpPr>
            <a:spLocks noGrp="1"/>
          </p:cNvSpPr>
          <p:nvPr>
            <p:ph type="body" sz="quarter" idx="16"/>
          </p:nvPr>
        </p:nvSpPr>
        <p:spPr/>
        <p:txBody>
          <a:bodyPr/>
          <a:lstStyle/>
          <a:p>
            <a:endParaRPr lang="de-DE"/>
          </a:p>
        </p:txBody>
      </p:sp>
      <p:sp>
        <p:nvSpPr>
          <p:cNvPr id="8" name="Bildplatzhalter 7">
            <a:extLst>
              <a:ext uri="{FF2B5EF4-FFF2-40B4-BE49-F238E27FC236}">
                <a16:creationId xmlns:a16="http://schemas.microsoft.com/office/drawing/2014/main" id="{371F79FE-9CE3-2C29-890C-81106B7562F1}"/>
              </a:ext>
            </a:extLst>
          </p:cNvPr>
          <p:cNvSpPr>
            <a:spLocks noGrp="1"/>
          </p:cNvSpPr>
          <p:nvPr>
            <p:ph type="pic" sz="quarter" idx="23"/>
          </p:nvPr>
        </p:nvSpPr>
        <p:spPr/>
      </p:sp>
      <p:sp>
        <p:nvSpPr>
          <p:cNvPr id="11" name="Fußzeilenplatzhalter 10">
            <a:extLst>
              <a:ext uri="{FF2B5EF4-FFF2-40B4-BE49-F238E27FC236}">
                <a16:creationId xmlns:a16="http://schemas.microsoft.com/office/drawing/2014/main" id="{9E213127-A8CE-663F-F3B7-23FFC33F8F59}"/>
              </a:ext>
            </a:extLst>
          </p:cNvPr>
          <p:cNvSpPr>
            <a:spLocks noGrp="1"/>
          </p:cNvSpPr>
          <p:nvPr>
            <p:ph type="ftr" sz="quarter" idx="3"/>
          </p:nvPr>
        </p:nvSpPr>
        <p:spPr/>
        <p:txBody>
          <a:bodyPr/>
          <a:lstStyle/>
          <a:p>
            <a:r>
              <a:rPr lang="de-DE"/>
              <a:t>Outlook: Überlassen Sie dem Mailprogramm die Arbeit - Webinarserie: Fit für Microsoft 365</a:t>
            </a:r>
          </a:p>
        </p:txBody>
      </p:sp>
      <p:sp>
        <p:nvSpPr>
          <p:cNvPr id="12" name="Foliennummernplatzhalter 11">
            <a:extLst>
              <a:ext uri="{FF2B5EF4-FFF2-40B4-BE49-F238E27FC236}">
                <a16:creationId xmlns:a16="http://schemas.microsoft.com/office/drawing/2014/main" id="{B98C508B-283C-B7CC-27DE-32490AFF0A2E}"/>
              </a:ext>
            </a:extLst>
          </p:cNvPr>
          <p:cNvSpPr>
            <a:spLocks noGrp="1"/>
          </p:cNvSpPr>
          <p:nvPr>
            <p:ph type="sldNum" sz="quarter" idx="4"/>
          </p:nvPr>
        </p:nvSpPr>
        <p:spPr/>
        <p:txBody>
          <a:bodyPr/>
          <a:lstStyle/>
          <a:p>
            <a:fld id="{15DCD0A5-AC27-7949-B137-E339729CD911}" type="slidenum">
              <a:rPr lang="de-DE" smtClean="0"/>
              <a:pPr/>
              <a:t>13</a:t>
            </a:fld>
            <a:endParaRPr lang="de-DE"/>
          </a:p>
        </p:txBody>
      </p:sp>
      <p:pic>
        <p:nvPicPr>
          <p:cNvPr id="2" name="Grafik 1" descr="2022-11-17 18_34_25-win10Deutsch01 - 20.52.6.241_3389 - Remotedesktopverbindung">
            <a:extLst>
              <a:ext uri="{FF2B5EF4-FFF2-40B4-BE49-F238E27FC236}">
                <a16:creationId xmlns:a16="http://schemas.microsoft.com/office/drawing/2014/main" id="{90C0E7F8-E1A6-0D20-2262-0910C70752E0}"/>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336320" y="1763388"/>
            <a:ext cx="8397875" cy="4481512"/>
          </a:xfrm>
          <a:prstGeom prst="rect">
            <a:avLst/>
          </a:prstGeom>
        </p:spPr>
      </p:pic>
      <p:sp>
        <p:nvSpPr>
          <p:cNvPr id="4" name="Rechteck 3">
            <a:extLst>
              <a:ext uri="{FF2B5EF4-FFF2-40B4-BE49-F238E27FC236}">
                <a16:creationId xmlns:a16="http://schemas.microsoft.com/office/drawing/2014/main" id="{A88B429B-5391-2DFF-DD95-BAE3EA24884B}"/>
              </a:ext>
            </a:extLst>
          </p:cNvPr>
          <p:cNvSpPr/>
          <p:nvPr/>
        </p:nvSpPr>
        <p:spPr>
          <a:xfrm>
            <a:off x="3581400" y="2171700"/>
            <a:ext cx="403860" cy="44958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Rechteck 8">
            <a:extLst>
              <a:ext uri="{FF2B5EF4-FFF2-40B4-BE49-F238E27FC236}">
                <a16:creationId xmlns:a16="http://schemas.microsoft.com/office/drawing/2014/main" id="{5997F6A2-B998-A397-52B5-F1D9ABE92A63}"/>
              </a:ext>
            </a:extLst>
          </p:cNvPr>
          <p:cNvSpPr/>
          <p:nvPr/>
        </p:nvSpPr>
        <p:spPr>
          <a:xfrm>
            <a:off x="3505200" y="3131820"/>
            <a:ext cx="1203960" cy="25908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4333257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A0714C-61FD-00F3-EFCB-AD96640A2FDA}"/>
              </a:ext>
            </a:extLst>
          </p:cNvPr>
          <p:cNvSpPr>
            <a:spLocks noGrp="1"/>
          </p:cNvSpPr>
          <p:nvPr>
            <p:ph type="title"/>
          </p:nvPr>
        </p:nvSpPr>
        <p:spPr>
          <a:xfrm>
            <a:off x="336320" y="548680"/>
            <a:ext cx="8927802" cy="387798"/>
          </a:xfrm>
        </p:spPr>
        <p:txBody>
          <a:bodyPr/>
          <a:lstStyle/>
          <a:p>
            <a:r>
              <a:rPr lang="de-DE" sz="2800"/>
              <a:t>Das Erfolgsgeheimnis: </a:t>
            </a:r>
            <a:r>
              <a:rPr lang="de-DE" sz="2800" err="1"/>
              <a:t>QuickSteps</a:t>
            </a:r>
            <a:r>
              <a:rPr lang="de-DE" sz="2800"/>
              <a:t> kombinieren (2)</a:t>
            </a:r>
          </a:p>
        </p:txBody>
      </p:sp>
      <p:sp>
        <p:nvSpPr>
          <p:cNvPr id="3" name="Textplatzhalter 2">
            <a:extLst>
              <a:ext uri="{FF2B5EF4-FFF2-40B4-BE49-F238E27FC236}">
                <a16:creationId xmlns:a16="http://schemas.microsoft.com/office/drawing/2014/main" id="{128F441C-B8A3-6FB7-2759-299B68CFB2D0}"/>
              </a:ext>
            </a:extLst>
          </p:cNvPr>
          <p:cNvSpPr>
            <a:spLocks noGrp="1"/>
          </p:cNvSpPr>
          <p:nvPr>
            <p:ph type="body" sz="quarter" idx="14"/>
          </p:nvPr>
        </p:nvSpPr>
        <p:spPr/>
        <p:txBody>
          <a:bodyPr/>
          <a:lstStyle/>
          <a:p>
            <a:r>
              <a:rPr lang="de-DE" err="1"/>
              <a:t>QuickStep</a:t>
            </a:r>
            <a:r>
              <a:rPr lang="de-DE"/>
              <a:t> benennen und die erste Aktion hinzufügen</a:t>
            </a:r>
          </a:p>
        </p:txBody>
      </p:sp>
      <p:sp>
        <p:nvSpPr>
          <p:cNvPr id="6" name="Textplatzhalter 5">
            <a:extLst>
              <a:ext uri="{FF2B5EF4-FFF2-40B4-BE49-F238E27FC236}">
                <a16:creationId xmlns:a16="http://schemas.microsoft.com/office/drawing/2014/main" id="{82342629-F01B-D465-E944-784DBD8D0D63}"/>
              </a:ext>
            </a:extLst>
          </p:cNvPr>
          <p:cNvSpPr>
            <a:spLocks noGrp="1"/>
          </p:cNvSpPr>
          <p:nvPr>
            <p:ph type="body" sz="quarter" idx="22"/>
          </p:nvPr>
        </p:nvSpPr>
        <p:spPr/>
        <p:txBody>
          <a:bodyPr/>
          <a:lstStyle/>
          <a:p>
            <a:endParaRPr lang="de-DE"/>
          </a:p>
        </p:txBody>
      </p:sp>
      <p:sp>
        <p:nvSpPr>
          <p:cNvPr id="5" name="Textplatzhalter 4">
            <a:extLst>
              <a:ext uri="{FF2B5EF4-FFF2-40B4-BE49-F238E27FC236}">
                <a16:creationId xmlns:a16="http://schemas.microsoft.com/office/drawing/2014/main" id="{20574A23-BD32-AD4D-E498-1B413B125532}"/>
              </a:ext>
            </a:extLst>
          </p:cNvPr>
          <p:cNvSpPr>
            <a:spLocks noGrp="1"/>
          </p:cNvSpPr>
          <p:nvPr>
            <p:ph type="body" sz="quarter" idx="16"/>
          </p:nvPr>
        </p:nvSpPr>
        <p:spPr/>
        <p:txBody>
          <a:bodyPr/>
          <a:lstStyle/>
          <a:p>
            <a:endParaRPr lang="de-DE"/>
          </a:p>
        </p:txBody>
      </p:sp>
      <p:sp>
        <p:nvSpPr>
          <p:cNvPr id="7" name="Bildplatzhalter 6">
            <a:extLst>
              <a:ext uri="{FF2B5EF4-FFF2-40B4-BE49-F238E27FC236}">
                <a16:creationId xmlns:a16="http://schemas.microsoft.com/office/drawing/2014/main" id="{D09B6801-4590-40CC-9D44-32D5EFF88A92}"/>
              </a:ext>
            </a:extLst>
          </p:cNvPr>
          <p:cNvSpPr>
            <a:spLocks noGrp="1"/>
          </p:cNvSpPr>
          <p:nvPr>
            <p:ph type="pic" sz="quarter" idx="23"/>
          </p:nvPr>
        </p:nvSpPr>
        <p:spPr/>
      </p:sp>
      <p:pic>
        <p:nvPicPr>
          <p:cNvPr id="4" name="Grafik 3" descr="2022-11-17 18_35_09-win10Deutsch01 - 20.52.6.241_3389 - Remotedesktopverbindung">
            <a:extLst>
              <a:ext uri="{FF2B5EF4-FFF2-40B4-BE49-F238E27FC236}">
                <a16:creationId xmlns:a16="http://schemas.microsoft.com/office/drawing/2014/main" id="{6F55A1C9-5756-B25D-F700-F7A992BDEAE6}"/>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336320" y="1763388"/>
            <a:ext cx="8675687" cy="4481512"/>
          </a:xfrm>
          <a:prstGeom prst="rect">
            <a:avLst/>
          </a:prstGeom>
        </p:spPr>
      </p:pic>
      <p:sp>
        <p:nvSpPr>
          <p:cNvPr id="8" name="Rechteck 7">
            <a:extLst>
              <a:ext uri="{FF2B5EF4-FFF2-40B4-BE49-F238E27FC236}">
                <a16:creationId xmlns:a16="http://schemas.microsoft.com/office/drawing/2014/main" id="{D01E1ADF-BFBB-1C9C-F34E-51E668B0F74D}"/>
              </a:ext>
            </a:extLst>
          </p:cNvPr>
          <p:cNvSpPr/>
          <p:nvPr/>
        </p:nvSpPr>
        <p:spPr>
          <a:xfrm>
            <a:off x="3577677" y="2663500"/>
            <a:ext cx="1021080" cy="19812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Rechteck 8">
            <a:extLst>
              <a:ext uri="{FF2B5EF4-FFF2-40B4-BE49-F238E27FC236}">
                <a16:creationId xmlns:a16="http://schemas.microsoft.com/office/drawing/2014/main" id="{C051B169-7B28-EBB6-585D-0B856FF7343B}"/>
              </a:ext>
            </a:extLst>
          </p:cNvPr>
          <p:cNvSpPr/>
          <p:nvPr/>
        </p:nvSpPr>
        <p:spPr>
          <a:xfrm>
            <a:off x="3288117" y="3273100"/>
            <a:ext cx="2689860" cy="26670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Rechteck 9">
            <a:extLst>
              <a:ext uri="{FF2B5EF4-FFF2-40B4-BE49-F238E27FC236}">
                <a16:creationId xmlns:a16="http://schemas.microsoft.com/office/drawing/2014/main" id="{CFF48811-A37E-8730-DC6D-8C8422DE31D6}"/>
              </a:ext>
            </a:extLst>
          </p:cNvPr>
          <p:cNvSpPr/>
          <p:nvPr/>
        </p:nvSpPr>
        <p:spPr>
          <a:xfrm>
            <a:off x="3288117" y="3608380"/>
            <a:ext cx="655320" cy="22193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5317851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E5DC38FB-65A6-0274-5BD5-0A997B888178}"/>
              </a:ext>
            </a:extLst>
          </p:cNvPr>
          <p:cNvSpPr>
            <a:spLocks noGrp="1"/>
          </p:cNvSpPr>
          <p:nvPr>
            <p:ph type="title"/>
          </p:nvPr>
        </p:nvSpPr>
        <p:spPr>
          <a:xfrm>
            <a:off x="336320" y="548680"/>
            <a:ext cx="8927802" cy="387798"/>
          </a:xfrm>
        </p:spPr>
        <p:txBody>
          <a:bodyPr/>
          <a:lstStyle/>
          <a:p>
            <a:r>
              <a:rPr lang="de-DE" sz="2800"/>
              <a:t>Das Erfolgsgeheimnis: </a:t>
            </a:r>
            <a:r>
              <a:rPr lang="de-DE" sz="2800" err="1"/>
              <a:t>QuickSteps</a:t>
            </a:r>
            <a:r>
              <a:rPr lang="de-DE" sz="2800"/>
              <a:t> kombinieren (3)</a:t>
            </a:r>
          </a:p>
        </p:txBody>
      </p:sp>
      <p:sp>
        <p:nvSpPr>
          <p:cNvPr id="5" name="Textplatzhalter 4">
            <a:extLst>
              <a:ext uri="{FF2B5EF4-FFF2-40B4-BE49-F238E27FC236}">
                <a16:creationId xmlns:a16="http://schemas.microsoft.com/office/drawing/2014/main" id="{1FA85F18-1A1C-15E0-4100-493A5494982B}"/>
              </a:ext>
            </a:extLst>
          </p:cNvPr>
          <p:cNvSpPr>
            <a:spLocks noGrp="1"/>
          </p:cNvSpPr>
          <p:nvPr>
            <p:ph type="body" sz="quarter" idx="14"/>
          </p:nvPr>
        </p:nvSpPr>
        <p:spPr/>
        <p:txBody>
          <a:bodyPr/>
          <a:lstStyle/>
          <a:p>
            <a:r>
              <a:rPr lang="de-DE"/>
              <a:t>Zuerst die Mail als gelesen markieren</a:t>
            </a:r>
          </a:p>
        </p:txBody>
      </p:sp>
      <p:sp>
        <p:nvSpPr>
          <p:cNvPr id="7" name="Textplatzhalter 6">
            <a:extLst>
              <a:ext uri="{FF2B5EF4-FFF2-40B4-BE49-F238E27FC236}">
                <a16:creationId xmlns:a16="http://schemas.microsoft.com/office/drawing/2014/main" id="{79422CC5-039A-F0D2-0AB7-4BE392D19B04}"/>
              </a:ext>
            </a:extLst>
          </p:cNvPr>
          <p:cNvSpPr>
            <a:spLocks noGrp="1"/>
          </p:cNvSpPr>
          <p:nvPr>
            <p:ph type="body" sz="quarter" idx="22"/>
          </p:nvPr>
        </p:nvSpPr>
        <p:spPr/>
        <p:txBody>
          <a:bodyPr/>
          <a:lstStyle/>
          <a:p>
            <a:endParaRPr lang="de-DE"/>
          </a:p>
        </p:txBody>
      </p:sp>
      <p:sp>
        <p:nvSpPr>
          <p:cNvPr id="6" name="Textplatzhalter 5">
            <a:extLst>
              <a:ext uri="{FF2B5EF4-FFF2-40B4-BE49-F238E27FC236}">
                <a16:creationId xmlns:a16="http://schemas.microsoft.com/office/drawing/2014/main" id="{8BF409DE-EF26-D0DC-7919-7AB26F077CCF}"/>
              </a:ext>
            </a:extLst>
          </p:cNvPr>
          <p:cNvSpPr>
            <a:spLocks noGrp="1"/>
          </p:cNvSpPr>
          <p:nvPr>
            <p:ph type="body" sz="quarter" idx="16"/>
          </p:nvPr>
        </p:nvSpPr>
        <p:spPr/>
        <p:txBody>
          <a:bodyPr/>
          <a:lstStyle/>
          <a:p>
            <a:endParaRPr lang="de-DE"/>
          </a:p>
        </p:txBody>
      </p:sp>
      <p:sp>
        <p:nvSpPr>
          <p:cNvPr id="8" name="Bildplatzhalter 7">
            <a:extLst>
              <a:ext uri="{FF2B5EF4-FFF2-40B4-BE49-F238E27FC236}">
                <a16:creationId xmlns:a16="http://schemas.microsoft.com/office/drawing/2014/main" id="{8CF7B62B-2116-12D3-B16D-8EF0C10B06A9}"/>
              </a:ext>
            </a:extLst>
          </p:cNvPr>
          <p:cNvSpPr>
            <a:spLocks noGrp="1"/>
          </p:cNvSpPr>
          <p:nvPr>
            <p:ph type="pic" sz="quarter" idx="23"/>
          </p:nvPr>
        </p:nvSpPr>
        <p:spPr/>
      </p:sp>
      <p:pic>
        <p:nvPicPr>
          <p:cNvPr id="4" name="Grafik 3" descr="2022-11-17 18_36_15-win10Deutsch01 - 20.52.6.241_3389 - Remotedesktopverbindung">
            <a:extLst>
              <a:ext uri="{FF2B5EF4-FFF2-40B4-BE49-F238E27FC236}">
                <a16:creationId xmlns:a16="http://schemas.microsoft.com/office/drawing/2014/main" id="{5F9099F1-3F37-4DAA-4A6F-EA2E1DE0539B}"/>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336320" y="1763388"/>
            <a:ext cx="8628063" cy="4481512"/>
          </a:xfrm>
          <a:prstGeom prst="rect">
            <a:avLst/>
          </a:prstGeom>
        </p:spPr>
      </p:pic>
      <p:sp>
        <p:nvSpPr>
          <p:cNvPr id="9" name="Rechteck 8">
            <a:extLst>
              <a:ext uri="{FF2B5EF4-FFF2-40B4-BE49-F238E27FC236}">
                <a16:creationId xmlns:a16="http://schemas.microsoft.com/office/drawing/2014/main" id="{6615BC0F-A30D-8649-6A15-753D77D05989}"/>
              </a:ext>
            </a:extLst>
          </p:cNvPr>
          <p:cNvSpPr/>
          <p:nvPr/>
        </p:nvSpPr>
        <p:spPr>
          <a:xfrm>
            <a:off x="3256685" y="4416100"/>
            <a:ext cx="2506980" cy="25146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5401165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31611880-E79E-083D-8CF9-CA9F374AB23C}"/>
              </a:ext>
            </a:extLst>
          </p:cNvPr>
          <p:cNvSpPr>
            <a:spLocks noGrp="1"/>
          </p:cNvSpPr>
          <p:nvPr>
            <p:ph type="title"/>
          </p:nvPr>
        </p:nvSpPr>
        <p:spPr>
          <a:xfrm>
            <a:off x="336320" y="548680"/>
            <a:ext cx="8927802" cy="387798"/>
          </a:xfrm>
        </p:spPr>
        <p:txBody>
          <a:bodyPr/>
          <a:lstStyle/>
          <a:p>
            <a:r>
              <a:rPr lang="de-DE" sz="2800"/>
              <a:t>Das Erfolgsgeheimnis: </a:t>
            </a:r>
            <a:r>
              <a:rPr lang="de-DE" sz="2800" err="1"/>
              <a:t>QuickSteps</a:t>
            </a:r>
            <a:r>
              <a:rPr lang="de-DE" sz="2800"/>
              <a:t> kombinieren (4)</a:t>
            </a:r>
          </a:p>
        </p:txBody>
      </p:sp>
      <p:sp>
        <p:nvSpPr>
          <p:cNvPr id="5" name="Textplatzhalter 4">
            <a:extLst>
              <a:ext uri="{FF2B5EF4-FFF2-40B4-BE49-F238E27FC236}">
                <a16:creationId xmlns:a16="http://schemas.microsoft.com/office/drawing/2014/main" id="{A73D3C61-5416-B10E-084F-B0B433C66B16}"/>
              </a:ext>
            </a:extLst>
          </p:cNvPr>
          <p:cNvSpPr>
            <a:spLocks noGrp="1"/>
          </p:cNvSpPr>
          <p:nvPr>
            <p:ph type="body" sz="quarter" idx="14"/>
          </p:nvPr>
        </p:nvSpPr>
        <p:spPr/>
        <p:txBody>
          <a:bodyPr/>
          <a:lstStyle/>
          <a:p>
            <a:r>
              <a:rPr lang="de-DE"/>
              <a:t>Mail in Ordner verschieben</a:t>
            </a:r>
          </a:p>
        </p:txBody>
      </p:sp>
      <p:sp>
        <p:nvSpPr>
          <p:cNvPr id="7" name="Textplatzhalter 6">
            <a:extLst>
              <a:ext uri="{FF2B5EF4-FFF2-40B4-BE49-F238E27FC236}">
                <a16:creationId xmlns:a16="http://schemas.microsoft.com/office/drawing/2014/main" id="{E1B72581-BC1C-85E8-54FA-C13B0F4179D9}"/>
              </a:ext>
            </a:extLst>
          </p:cNvPr>
          <p:cNvSpPr>
            <a:spLocks noGrp="1"/>
          </p:cNvSpPr>
          <p:nvPr>
            <p:ph type="body" sz="quarter" idx="22"/>
          </p:nvPr>
        </p:nvSpPr>
        <p:spPr/>
        <p:txBody>
          <a:bodyPr/>
          <a:lstStyle/>
          <a:p>
            <a:endParaRPr lang="de-DE"/>
          </a:p>
        </p:txBody>
      </p:sp>
      <p:sp>
        <p:nvSpPr>
          <p:cNvPr id="6" name="Textplatzhalter 5">
            <a:extLst>
              <a:ext uri="{FF2B5EF4-FFF2-40B4-BE49-F238E27FC236}">
                <a16:creationId xmlns:a16="http://schemas.microsoft.com/office/drawing/2014/main" id="{45C470E2-2131-C30B-E9AA-53606888ED1C}"/>
              </a:ext>
            </a:extLst>
          </p:cNvPr>
          <p:cNvSpPr>
            <a:spLocks noGrp="1"/>
          </p:cNvSpPr>
          <p:nvPr>
            <p:ph type="body" sz="quarter" idx="16"/>
          </p:nvPr>
        </p:nvSpPr>
        <p:spPr/>
        <p:txBody>
          <a:bodyPr/>
          <a:lstStyle/>
          <a:p>
            <a:endParaRPr lang="de-DE"/>
          </a:p>
        </p:txBody>
      </p:sp>
      <p:sp>
        <p:nvSpPr>
          <p:cNvPr id="8" name="Bildplatzhalter 7">
            <a:extLst>
              <a:ext uri="{FF2B5EF4-FFF2-40B4-BE49-F238E27FC236}">
                <a16:creationId xmlns:a16="http://schemas.microsoft.com/office/drawing/2014/main" id="{8FF7CD68-39CC-FC8A-BAAA-2127BC9EA4D5}"/>
              </a:ext>
            </a:extLst>
          </p:cNvPr>
          <p:cNvSpPr>
            <a:spLocks noGrp="1"/>
          </p:cNvSpPr>
          <p:nvPr>
            <p:ph type="pic" sz="quarter" idx="23"/>
          </p:nvPr>
        </p:nvSpPr>
        <p:spPr/>
      </p:sp>
      <p:pic>
        <p:nvPicPr>
          <p:cNvPr id="4" name="Grafik 3" descr="2022-11-17 18_36_37-win10Deutsch01 - 20.52.6.241_3389 - Remotedesktopverbindung">
            <a:extLst>
              <a:ext uri="{FF2B5EF4-FFF2-40B4-BE49-F238E27FC236}">
                <a16:creationId xmlns:a16="http://schemas.microsoft.com/office/drawing/2014/main" id="{3973C714-BA04-662E-223E-6E630C4E6885}"/>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336320" y="1763388"/>
            <a:ext cx="8586787" cy="4481512"/>
          </a:xfrm>
          <a:prstGeom prst="rect">
            <a:avLst/>
          </a:prstGeom>
        </p:spPr>
      </p:pic>
      <p:sp>
        <p:nvSpPr>
          <p:cNvPr id="9" name="Rechteck 8">
            <a:extLst>
              <a:ext uri="{FF2B5EF4-FFF2-40B4-BE49-F238E27FC236}">
                <a16:creationId xmlns:a16="http://schemas.microsoft.com/office/drawing/2014/main" id="{BE180176-F17F-F844-AF01-072833C51874}"/>
              </a:ext>
            </a:extLst>
          </p:cNvPr>
          <p:cNvSpPr/>
          <p:nvPr/>
        </p:nvSpPr>
        <p:spPr>
          <a:xfrm>
            <a:off x="3205567" y="3974140"/>
            <a:ext cx="2552700" cy="28956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5376006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36FF1F56-4787-A93B-CF80-779D4BAB00A1}"/>
              </a:ext>
            </a:extLst>
          </p:cNvPr>
          <p:cNvSpPr>
            <a:spLocks noGrp="1"/>
          </p:cNvSpPr>
          <p:nvPr>
            <p:ph type="title"/>
          </p:nvPr>
        </p:nvSpPr>
        <p:spPr>
          <a:xfrm>
            <a:off x="336320" y="548680"/>
            <a:ext cx="8927802" cy="387798"/>
          </a:xfrm>
        </p:spPr>
        <p:txBody>
          <a:bodyPr/>
          <a:lstStyle/>
          <a:p>
            <a:r>
              <a:rPr lang="de-DE" sz="2800"/>
              <a:t>Das Erfolgsgeheimnis: </a:t>
            </a:r>
            <a:r>
              <a:rPr lang="de-DE" sz="2800" err="1"/>
              <a:t>QuickSteps</a:t>
            </a:r>
            <a:r>
              <a:rPr lang="de-DE" sz="2800"/>
              <a:t> kombinieren (5)</a:t>
            </a:r>
          </a:p>
        </p:txBody>
      </p:sp>
      <p:sp>
        <p:nvSpPr>
          <p:cNvPr id="5" name="Textplatzhalter 4">
            <a:extLst>
              <a:ext uri="{FF2B5EF4-FFF2-40B4-BE49-F238E27FC236}">
                <a16:creationId xmlns:a16="http://schemas.microsoft.com/office/drawing/2014/main" id="{50668ECF-53D7-F688-3E44-BAF6E048FF91}"/>
              </a:ext>
            </a:extLst>
          </p:cNvPr>
          <p:cNvSpPr>
            <a:spLocks noGrp="1"/>
          </p:cNvSpPr>
          <p:nvPr>
            <p:ph type="body" sz="quarter" idx="14"/>
          </p:nvPr>
        </p:nvSpPr>
        <p:spPr/>
        <p:txBody>
          <a:bodyPr/>
          <a:lstStyle/>
          <a:p>
            <a:r>
              <a:rPr lang="de-DE"/>
              <a:t>Neuen Ordner dabei erstellen</a:t>
            </a:r>
          </a:p>
        </p:txBody>
      </p:sp>
      <p:sp>
        <p:nvSpPr>
          <p:cNvPr id="7" name="Textplatzhalter 6">
            <a:extLst>
              <a:ext uri="{FF2B5EF4-FFF2-40B4-BE49-F238E27FC236}">
                <a16:creationId xmlns:a16="http://schemas.microsoft.com/office/drawing/2014/main" id="{5E38E9AE-CFCF-B6D1-20DE-B17BD1007BE4}"/>
              </a:ext>
            </a:extLst>
          </p:cNvPr>
          <p:cNvSpPr>
            <a:spLocks noGrp="1"/>
          </p:cNvSpPr>
          <p:nvPr>
            <p:ph type="body" sz="quarter" idx="22"/>
          </p:nvPr>
        </p:nvSpPr>
        <p:spPr/>
        <p:txBody>
          <a:bodyPr/>
          <a:lstStyle/>
          <a:p>
            <a:endParaRPr lang="de-DE"/>
          </a:p>
        </p:txBody>
      </p:sp>
      <p:sp>
        <p:nvSpPr>
          <p:cNvPr id="6" name="Textplatzhalter 5">
            <a:extLst>
              <a:ext uri="{FF2B5EF4-FFF2-40B4-BE49-F238E27FC236}">
                <a16:creationId xmlns:a16="http://schemas.microsoft.com/office/drawing/2014/main" id="{150917A2-2C01-38B6-9968-083D55AC72C9}"/>
              </a:ext>
            </a:extLst>
          </p:cNvPr>
          <p:cNvSpPr>
            <a:spLocks noGrp="1"/>
          </p:cNvSpPr>
          <p:nvPr>
            <p:ph type="body" sz="quarter" idx="16"/>
          </p:nvPr>
        </p:nvSpPr>
        <p:spPr/>
        <p:txBody>
          <a:bodyPr/>
          <a:lstStyle/>
          <a:p>
            <a:endParaRPr lang="de-DE"/>
          </a:p>
        </p:txBody>
      </p:sp>
      <p:sp>
        <p:nvSpPr>
          <p:cNvPr id="8" name="Bildplatzhalter 7">
            <a:extLst>
              <a:ext uri="{FF2B5EF4-FFF2-40B4-BE49-F238E27FC236}">
                <a16:creationId xmlns:a16="http://schemas.microsoft.com/office/drawing/2014/main" id="{4DD1D69F-D354-3016-A034-18F18996C021}"/>
              </a:ext>
            </a:extLst>
          </p:cNvPr>
          <p:cNvSpPr>
            <a:spLocks noGrp="1"/>
          </p:cNvSpPr>
          <p:nvPr>
            <p:ph type="pic" sz="quarter" idx="23"/>
          </p:nvPr>
        </p:nvSpPr>
        <p:spPr/>
      </p:sp>
      <p:pic>
        <p:nvPicPr>
          <p:cNvPr id="4" name="Grafik 3" descr="2022-11-17 18_37_18-win10Deutsch01 - 20.52.6.241_3389 - Remotedesktopverbindung">
            <a:extLst>
              <a:ext uri="{FF2B5EF4-FFF2-40B4-BE49-F238E27FC236}">
                <a16:creationId xmlns:a16="http://schemas.microsoft.com/office/drawing/2014/main" id="{2580934A-A834-6427-43F3-231A518F0E9F}"/>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341631" y="1763388"/>
            <a:ext cx="8674100" cy="4481512"/>
          </a:xfrm>
          <a:prstGeom prst="rect">
            <a:avLst/>
          </a:prstGeom>
        </p:spPr>
      </p:pic>
      <p:sp>
        <p:nvSpPr>
          <p:cNvPr id="9" name="Rechteck 8">
            <a:extLst>
              <a:ext uri="{FF2B5EF4-FFF2-40B4-BE49-F238E27FC236}">
                <a16:creationId xmlns:a16="http://schemas.microsoft.com/office/drawing/2014/main" id="{84B977AF-A570-260D-B5C5-1DF81B088CE1}"/>
              </a:ext>
            </a:extLst>
          </p:cNvPr>
          <p:cNvSpPr/>
          <p:nvPr/>
        </p:nvSpPr>
        <p:spPr>
          <a:xfrm>
            <a:off x="3246121" y="3501700"/>
            <a:ext cx="2758440" cy="41148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Rechteck 9">
            <a:extLst>
              <a:ext uri="{FF2B5EF4-FFF2-40B4-BE49-F238E27FC236}">
                <a16:creationId xmlns:a16="http://schemas.microsoft.com/office/drawing/2014/main" id="{0AA70239-6536-62FC-D18F-F650FB030F7C}"/>
              </a:ext>
            </a:extLst>
          </p:cNvPr>
          <p:cNvSpPr/>
          <p:nvPr/>
        </p:nvSpPr>
        <p:spPr>
          <a:xfrm>
            <a:off x="6096001" y="3219760"/>
            <a:ext cx="1851660" cy="28194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hteck 10">
            <a:extLst>
              <a:ext uri="{FF2B5EF4-FFF2-40B4-BE49-F238E27FC236}">
                <a16:creationId xmlns:a16="http://schemas.microsoft.com/office/drawing/2014/main" id="{F4C64C48-203F-89EE-82C5-D52F66B0C3B4}"/>
              </a:ext>
            </a:extLst>
          </p:cNvPr>
          <p:cNvSpPr/>
          <p:nvPr/>
        </p:nvSpPr>
        <p:spPr>
          <a:xfrm>
            <a:off x="6949441" y="5178100"/>
            <a:ext cx="548640" cy="28194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7913569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1EF8AA29-9EF8-73AB-7F63-69AE98F30A39}"/>
              </a:ext>
            </a:extLst>
          </p:cNvPr>
          <p:cNvSpPr>
            <a:spLocks noGrp="1"/>
          </p:cNvSpPr>
          <p:nvPr>
            <p:ph type="title"/>
          </p:nvPr>
        </p:nvSpPr>
        <p:spPr>
          <a:xfrm>
            <a:off x="336320" y="548680"/>
            <a:ext cx="8927802" cy="387798"/>
          </a:xfrm>
        </p:spPr>
        <p:txBody>
          <a:bodyPr/>
          <a:lstStyle/>
          <a:p>
            <a:r>
              <a:rPr lang="de-DE" sz="2800"/>
              <a:t>Das Erfolgsgeheimnis: </a:t>
            </a:r>
            <a:r>
              <a:rPr lang="de-DE" sz="2800" err="1"/>
              <a:t>QuickSteps</a:t>
            </a:r>
            <a:r>
              <a:rPr lang="de-DE" sz="2800"/>
              <a:t> kombinieren (6)</a:t>
            </a:r>
          </a:p>
        </p:txBody>
      </p:sp>
      <p:sp>
        <p:nvSpPr>
          <p:cNvPr id="5" name="Textplatzhalter 4">
            <a:extLst>
              <a:ext uri="{FF2B5EF4-FFF2-40B4-BE49-F238E27FC236}">
                <a16:creationId xmlns:a16="http://schemas.microsoft.com/office/drawing/2014/main" id="{7E6AA45F-47BE-EB72-F19B-A00FACF87D08}"/>
              </a:ext>
            </a:extLst>
          </p:cNvPr>
          <p:cNvSpPr>
            <a:spLocks noGrp="1"/>
          </p:cNvSpPr>
          <p:nvPr>
            <p:ph type="body" sz="quarter" idx="14"/>
          </p:nvPr>
        </p:nvSpPr>
        <p:spPr/>
        <p:txBody>
          <a:bodyPr/>
          <a:lstStyle/>
          <a:p>
            <a:r>
              <a:rPr lang="de-DE"/>
              <a:t>Antwortmail per Optionen vorkonfigurieren</a:t>
            </a:r>
          </a:p>
        </p:txBody>
      </p:sp>
      <p:sp>
        <p:nvSpPr>
          <p:cNvPr id="7" name="Textplatzhalter 6">
            <a:extLst>
              <a:ext uri="{FF2B5EF4-FFF2-40B4-BE49-F238E27FC236}">
                <a16:creationId xmlns:a16="http://schemas.microsoft.com/office/drawing/2014/main" id="{52336B7B-5874-54CB-5BB2-9E8684A37241}"/>
              </a:ext>
            </a:extLst>
          </p:cNvPr>
          <p:cNvSpPr>
            <a:spLocks noGrp="1"/>
          </p:cNvSpPr>
          <p:nvPr>
            <p:ph type="body" sz="quarter" idx="22"/>
          </p:nvPr>
        </p:nvSpPr>
        <p:spPr/>
        <p:txBody>
          <a:bodyPr/>
          <a:lstStyle/>
          <a:p>
            <a:endParaRPr lang="de-DE"/>
          </a:p>
        </p:txBody>
      </p:sp>
      <p:sp>
        <p:nvSpPr>
          <p:cNvPr id="6" name="Textplatzhalter 5">
            <a:extLst>
              <a:ext uri="{FF2B5EF4-FFF2-40B4-BE49-F238E27FC236}">
                <a16:creationId xmlns:a16="http://schemas.microsoft.com/office/drawing/2014/main" id="{2DA9BD5D-951E-7005-76C5-4A4043905A95}"/>
              </a:ext>
            </a:extLst>
          </p:cNvPr>
          <p:cNvSpPr>
            <a:spLocks noGrp="1"/>
          </p:cNvSpPr>
          <p:nvPr>
            <p:ph type="body" sz="quarter" idx="16"/>
          </p:nvPr>
        </p:nvSpPr>
        <p:spPr/>
        <p:txBody>
          <a:bodyPr/>
          <a:lstStyle/>
          <a:p>
            <a:endParaRPr lang="de-DE"/>
          </a:p>
        </p:txBody>
      </p:sp>
      <p:sp>
        <p:nvSpPr>
          <p:cNvPr id="8" name="Bildplatzhalter 7">
            <a:extLst>
              <a:ext uri="{FF2B5EF4-FFF2-40B4-BE49-F238E27FC236}">
                <a16:creationId xmlns:a16="http://schemas.microsoft.com/office/drawing/2014/main" id="{3232D18C-BAD1-83DA-C425-E1DF6221803B}"/>
              </a:ext>
            </a:extLst>
          </p:cNvPr>
          <p:cNvSpPr>
            <a:spLocks noGrp="1"/>
          </p:cNvSpPr>
          <p:nvPr>
            <p:ph type="pic" sz="quarter" idx="23"/>
          </p:nvPr>
        </p:nvSpPr>
        <p:spPr/>
      </p:sp>
      <p:pic>
        <p:nvPicPr>
          <p:cNvPr id="4" name="Grafik 3" descr="2022-11-17 18_37_57-win10Deutsch01 - 20.52.6.241_3389 - Remotedesktopverbindung">
            <a:extLst>
              <a:ext uri="{FF2B5EF4-FFF2-40B4-BE49-F238E27FC236}">
                <a16:creationId xmlns:a16="http://schemas.microsoft.com/office/drawing/2014/main" id="{BC75B228-DF82-8A5A-186B-5BB278AE2F56}"/>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770063" y="1919288"/>
            <a:ext cx="8651875" cy="4481512"/>
          </a:xfrm>
          <a:prstGeom prst="rect">
            <a:avLst/>
          </a:prstGeom>
        </p:spPr>
      </p:pic>
      <p:sp>
        <p:nvSpPr>
          <p:cNvPr id="9" name="Rechteck 8">
            <a:extLst>
              <a:ext uri="{FF2B5EF4-FFF2-40B4-BE49-F238E27FC236}">
                <a16:creationId xmlns:a16="http://schemas.microsoft.com/office/drawing/2014/main" id="{F287A4A6-F075-62A6-9DCB-76401B298458}"/>
              </a:ext>
            </a:extLst>
          </p:cNvPr>
          <p:cNvSpPr/>
          <p:nvPr/>
        </p:nvSpPr>
        <p:spPr>
          <a:xfrm>
            <a:off x="4739640" y="3909060"/>
            <a:ext cx="2506980" cy="27432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1267492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2B0285E2-26B1-8662-25CA-3E84BDCBD8ED}"/>
              </a:ext>
            </a:extLst>
          </p:cNvPr>
          <p:cNvSpPr>
            <a:spLocks noGrp="1"/>
          </p:cNvSpPr>
          <p:nvPr>
            <p:ph type="title"/>
          </p:nvPr>
        </p:nvSpPr>
        <p:spPr>
          <a:xfrm>
            <a:off x="336320" y="548680"/>
            <a:ext cx="8927802" cy="387798"/>
          </a:xfrm>
        </p:spPr>
        <p:txBody>
          <a:bodyPr/>
          <a:lstStyle/>
          <a:p>
            <a:r>
              <a:rPr kumimoji="0" lang="de-DE" sz="2800" b="1" i="0" u="none" strike="noStrike" kern="1200" cap="none" spc="0" normalizeH="0" baseline="0" noProof="0">
                <a:ln>
                  <a:noFill/>
                </a:ln>
                <a:solidFill>
                  <a:srgbClr val="FAB432"/>
                </a:solidFill>
                <a:effectLst/>
                <a:uLnTx/>
                <a:uFillTx/>
                <a:latin typeface="Segoe UI" panose="020B0502040204020203" pitchFamily="34" charset="0"/>
                <a:ea typeface="+mj-ea"/>
                <a:cs typeface="Segoe UI" panose="020B0502040204020203" pitchFamily="34" charset="0"/>
              </a:rPr>
              <a:t>Das Erfolgsgeheimnis: </a:t>
            </a:r>
            <a:r>
              <a:rPr kumimoji="0" lang="de-DE" sz="2800" b="1" i="0" u="none" strike="noStrike" kern="1200" cap="none" spc="0" normalizeH="0" baseline="0" noProof="0" err="1">
                <a:ln>
                  <a:noFill/>
                </a:ln>
                <a:solidFill>
                  <a:srgbClr val="FAB432"/>
                </a:solidFill>
                <a:effectLst/>
                <a:uLnTx/>
                <a:uFillTx/>
                <a:latin typeface="Segoe UI" panose="020B0502040204020203" pitchFamily="34" charset="0"/>
                <a:ea typeface="+mj-ea"/>
                <a:cs typeface="Segoe UI" panose="020B0502040204020203" pitchFamily="34" charset="0"/>
              </a:rPr>
              <a:t>QuickSteps</a:t>
            </a:r>
            <a:r>
              <a:rPr kumimoji="0" lang="de-DE" sz="2800" b="1" i="0" u="none" strike="noStrike" kern="1200" cap="none" spc="0" normalizeH="0" baseline="0" noProof="0">
                <a:ln>
                  <a:noFill/>
                </a:ln>
                <a:solidFill>
                  <a:srgbClr val="FAB432"/>
                </a:solidFill>
                <a:effectLst/>
                <a:uLnTx/>
                <a:uFillTx/>
                <a:latin typeface="Segoe UI" panose="020B0502040204020203" pitchFamily="34" charset="0"/>
                <a:ea typeface="+mj-ea"/>
                <a:cs typeface="Segoe UI" panose="020B0502040204020203" pitchFamily="34" charset="0"/>
              </a:rPr>
              <a:t> kombinieren (7)</a:t>
            </a:r>
            <a:endParaRPr lang="de-DE"/>
          </a:p>
        </p:txBody>
      </p:sp>
      <p:sp>
        <p:nvSpPr>
          <p:cNvPr id="5" name="Textplatzhalter 4">
            <a:extLst>
              <a:ext uri="{FF2B5EF4-FFF2-40B4-BE49-F238E27FC236}">
                <a16:creationId xmlns:a16="http://schemas.microsoft.com/office/drawing/2014/main" id="{44E81E2C-29B0-7965-F3E4-43F4AFE689EB}"/>
              </a:ext>
            </a:extLst>
          </p:cNvPr>
          <p:cNvSpPr>
            <a:spLocks noGrp="1"/>
          </p:cNvSpPr>
          <p:nvPr>
            <p:ph type="body" sz="quarter" idx="14"/>
          </p:nvPr>
        </p:nvSpPr>
        <p:spPr/>
        <p:txBody>
          <a:bodyPr/>
          <a:lstStyle/>
          <a:p>
            <a:endParaRPr lang="de-DE"/>
          </a:p>
        </p:txBody>
      </p:sp>
      <p:sp>
        <p:nvSpPr>
          <p:cNvPr id="7" name="Textplatzhalter 6">
            <a:extLst>
              <a:ext uri="{FF2B5EF4-FFF2-40B4-BE49-F238E27FC236}">
                <a16:creationId xmlns:a16="http://schemas.microsoft.com/office/drawing/2014/main" id="{FDC57E7E-5FA6-1709-C58D-64FC3A6B0689}"/>
              </a:ext>
            </a:extLst>
          </p:cNvPr>
          <p:cNvSpPr>
            <a:spLocks noGrp="1"/>
          </p:cNvSpPr>
          <p:nvPr>
            <p:ph type="body" sz="quarter" idx="22"/>
          </p:nvPr>
        </p:nvSpPr>
        <p:spPr/>
        <p:txBody>
          <a:bodyPr/>
          <a:lstStyle/>
          <a:p>
            <a:endParaRPr lang="de-DE"/>
          </a:p>
        </p:txBody>
      </p:sp>
      <p:sp>
        <p:nvSpPr>
          <p:cNvPr id="6" name="Textplatzhalter 5">
            <a:extLst>
              <a:ext uri="{FF2B5EF4-FFF2-40B4-BE49-F238E27FC236}">
                <a16:creationId xmlns:a16="http://schemas.microsoft.com/office/drawing/2014/main" id="{66A6AA3A-E2DB-BD86-9BD4-C8DC4E66AB53}"/>
              </a:ext>
            </a:extLst>
          </p:cNvPr>
          <p:cNvSpPr>
            <a:spLocks noGrp="1"/>
          </p:cNvSpPr>
          <p:nvPr>
            <p:ph type="body" sz="quarter" idx="16"/>
          </p:nvPr>
        </p:nvSpPr>
        <p:spPr/>
        <p:txBody>
          <a:bodyPr/>
          <a:lstStyle/>
          <a:p>
            <a:endParaRPr lang="de-DE"/>
          </a:p>
        </p:txBody>
      </p:sp>
      <p:sp>
        <p:nvSpPr>
          <p:cNvPr id="8" name="Bildplatzhalter 7">
            <a:extLst>
              <a:ext uri="{FF2B5EF4-FFF2-40B4-BE49-F238E27FC236}">
                <a16:creationId xmlns:a16="http://schemas.microsoft.com/office/drawing/2014/main" id="{E7A30210-119C-9704-AE6E-B2A362CB9FDF}"/>
              </a:ext>
            </a:extLst>
          </p:cNvPr>
          <p:cNvSpPr>
            <a:spLocks noGrp="1"/>
          </p:cNvSpPr>
          <p:nvPr>
            <p:ph type="pic" sz="quarter" idx="23"/>
          </p:nvPr>
        </p:nvSpPr>
        <p:spPr/>
      </p:sp>
      <p:pic>
        <p:nvPicPr>
          <p:cNvPr id="4" name="Grafik 3" descr="2022-11-17 18_40_39-win10Deutsch01 - 20.52.6.241_3389 - Remotedesktopverbindung">
            <a:extLst>
              <a:ext uri="{FF2B5EF4-FFF2-40B4-BE49-F238E27FC236}">
                <a16:creationId xmlns:a16="http://schemas.microsoft.com/office/drawing/2014/main" id="{231DC52E-6419-8579-38F6-A402415E90C5}"/>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787525" y="1919288"/>
            <a:ext cx="8616950" cy="4481512"/>
          </a:xfrm>
          <a:prstGeom prst="rect">
            <a:avLst/>
          </a:prstGeom>
        </p:spPr>
      </p:pic>
      <p:sp>
        <p:nvSpPr>
          <p:cNvPr id="9" name="Rechteck 8">
            <a:extLst>
              <a:ext uri="{FF2B5EF4-FFF2-40B4-BE49-F238E27FC236}">
                <a16:creationId xmlns:a16="http://schemas.microsoft.com/office/drawing/2014/main" id="{93426A34-C35B-8A39-2A1D-476FF46E15F0}"/>
              </a:ext>
            </a:extLst>
          </p:cNvPr>
          <p:cNvSpPr/>
          <p:nvPr/>
        </p:nvSpPr>
        <p:spPr>
          <a:xfrm>
            <a:off x="4671060" y="3429000"/>
            <a:ext cx="2834640" cy="166878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4079191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6">
            <a:extLst>
              <a:ext uri="{FF2B5EF4-FFF2-40B4-BE49-F238E27FC236}">
                <a16:creationId xmlns:a16="http://schemas.microsoft.com/office/drawing/2014/main" id="{117257FF-EB23-53F1-0CC2-68227C29ADE3}"/>
              </a:ext>
            </a:extLst>
          </p:cNvPr>
          <p:cNvSpPr>
            <a:spLocks noGrp="1"/>
          </p:cNvSpPr>
          <p:nvPr>
            <p:ph type="title"/>
          </p:nvPr>
        </p:nvSpPr>
        <p:spPr>
          <a:xfrm>
            <a:off x="336320" y="548680"/>
            <a:ext cx="9366480" cy="775597"/>
          </a:xfrm>
        </p:spPr>
        <p:txBody>
          <a:bodyPr/>
          <a:lstStyle/>
          <a:p>
            <a:r>
              <a:rPr lang="de-DE" sz="2800"/>
              <a:t>Outlook: Überlassen Sie dem Mailprogramm die Arbeit </a:t>
            </a:r>
          </a:p>
        </p:txBody>
      </p:sp>
      <p:sp>
        <p:nvSpPr>
          <p:cNvPr id="8" name="Textplatzhalter 7">
            <a:extLst>
              <a:ext uri="{FF2B5EF4-FFF2-40B4-BE49-F238E27FC236}">
                <a16:creationId xmlns:a16="http://schemas.microsoft.com/office/drawing/2014/main" id="{4C9C9284-013E-944E-47DC-9D2E25AAC3F7}"/>
              </a:ext>
            </a:extLst>
          </p:cNvPr>
          <p:cNvSpPr>
            <a:spLocks noGrp="1"/>
          </p:cNvSpPr>
          <p:nvPr>
            <p:ph type="body" sz="quarter" idx="14"/>
          </p:nvPr>
        </p:nvSpPr>
        <p:spPr>
          <a:xfrm>
            <a:off x="336550" y="1080377"/>
            <a:ext cx="8927802" cy="276999"/>
          </a:xfrm>
        </p:spPr>
        <p:txBody>
          <a:bodyPr/>
          <a:lstStyle/>
          <a:p>
            <a:r>
              <a:rPr lang="de-DE"/>
              <a:t>Outlook bietet eine Reihe von Tools , um Ihre Arbeit zu effektivieren</a:t>
            </a:r>
          </a:p>
        </p:txBody>
      </p:sp>
      <p:sp>
        <p:nvSpPr>
          <p:cNvPr id="10" name="Textplatzhalter 9">
            <a:extLst>
              <a:ext uri="{FF2B5EF4-FFF2-40B4-BE49-F238E27FC236}">
                <a16:creationId xmlns:a16="http://schemas.microsoft.com/office/drawing/2014/main" id="{772D25ED-6238-6502-E731-DF9C3F683005}"/>
              </a:ext>
            </a:extLst>
          </p:cNvPr>
          <p:cNvSpPr>
            <a:spLocks noGrp="1"/>
          </p:cNvSpPr>
          <p:nvPr>
            <p:ph type="body" sz="quarter" idx="22"/>
          </p:nvPr>
        </p:nvSpPr>
        <p:spPr/>
        <p:txBody>
          <a:bodyPr/>
          <a:lstStyle/>
          <a:p>
            <a:endParaRPr lang="de-DE"/>
          </a:p>
        </p:txBody>
      </p:sp>
      <p:sp>
        <p:nvSpPr>
          <p:cNvPr id="9" name="Textplatzhalter 8">
            <a:extLst>
              <a:ext uri="{FF2B5EF4-FFF2-40B4-BE49-F238E27FC236}">
                <a16:creationId xmlns:a16="http://schemas.microsoft.com/office/drawing/2014/main" id="{D85767B9-CB26-7147-07FC-BF38492B85B9}"/>
              </a:ext>
            </a:extLst>
          </p:cNvPr>
          <p:cNvSpPr>
            <a:spLocks noGrp="1"/>
          </p:cNvSpPr>
          <p:nvPr>
            <p:ph type="body" sz="quarter" idx="16"/>
          </p:nvPr>
        </p:nvSpPr>
        <p:spPr/>
        <p:txBody>
          <a:bodyPr vert="horz" lIns="0" tIns="0" rIns="0" bIns="0" rtlCol="0" anchor="t">
            <a:noAutofit/>
          </a:bodyPr>
          <a:lstStyle/>
          <a:p>
            <a:pPr indent="-179705"/>
            <a:r>
              <a:rPr lang="de-DE" sz="2000"/>
              <a:t>Regeln erstellen und clever nutzen</a:t>
            </a:r>
          </a:p>
          <a:p>
            <a:pPr indent="-179705"/>
            <a:r>
              <a:rPr lang="de-DE" sz="2000"/>
              <a:t>Mail-Templates, um wiederkehrende Inhalte schnell zu erstellen</a:t>
            </a:r>
          </a:p>
          <a:p>
            <a:pPr indent="-179705"/>
            <a:r>
              <a:rPr lang="de-DE" sz="2000"/>
              <a:t>mit </a:t>
            </a:r>
            <a:r>
              <a:rPr lang="de-DE" sz="2000" err="1"/>
              <a:t>QuickSteps</a:t>
            </a:r>
            <a:r>
              <a:rPr lang="de-DE" sz="2000"/>
              <a:t> manuellen Aufwand reduzieren</a:t>
            </a:r>
          </a:p>
          <a:p>
            <a:pPr indent="-179705"/>
            <a:r>
              <a:rPr lang="de-DE" sz="2000"/>
              <a:t>Ihre Fragen</a:t>
            </a:r>
          </a:p>
          <a:p>
            <a:pPr indent="-179705"/>
            <a:endParaRPr lang="de-DE" sz="2000"/>
          </a:p>
        </p:txBody>
      </p:sp>
      <p:sp>
        <p:nvSpPr>
          <p:cNvPr id="11" name="Bildplatzhalter 10">
            <a:extLst>
              <a:ext uri="{FF2B5EF4-FFF2-40B4-BE49-F238E27FC236}">
                <a16:creationId xmlns:a16="http://schemas.microsoft.com/office/drawing/2014/main" id="{A4D302DF-63C4-49B8-41B4-D7A701444938}"/>
              </a:ext>
            </a:extLst>
          </p:cNvPr>
          <p:cNvSpPr>
            <a:spLocks noGrp="1"/>
          </p:cNvSpPr>
          <p:nvPr>
            <p:ph type="pic" sz="quarter" idx="23"/>
          </p:nvPr>
        </p:nvSpPr>
        <p:spPr/>
      </p:sp>
      <p:sp>
        <p:nvSpPr>
          <p:cNvPr id="2" name="Fußzeilenplatzhalter 1">
            <a:extLst>
              <a:ext uri="{FF2B5EF4-FFF2-40B4-BE49-F238E27FC236}">
                <a16:creationId xmlns:a16="http://schemas.microsoft.com/office/drawing/2014/main" id="{2F0FC1AB-A717-D0AB-4BB4-E24057720598}"/>
              </a:ext>
            </a:extLst>
          </p:cNvPr>
          <p:cNvSpPr>
            <a:spLocks noGrp="1"/>
          </p:cNvSpPr>
          <p:nvPr>
            <p:ph type="ftr" sz="quarter" idx="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de-DE" sz="900" b="0" i="0" u="none" strike="noStrike" kern="1200" cap="none" spc="0" normalizeH="0" baseline="0" noProof="0">
                <a:ln>
                  <a:noFill/>
                </a:ln>
                <a:solidFill>
                  <a:srgbClr val="000000">
                    <a:tint val="75000"/>
                  </a:srgbClr>
                </a:solidFill>
                <a:effectLst/>
                <a:uLnTx/>
                <a:uFillTx/>
                <a:latin typeface="Segoe UI" panose="020B0502040204020203" pitchFamily="34" charset="0"/>
                <a:ea typeface="+mn-ea"/>
                <a:cs typeface="Segoe UI" panose="020B0502040204020203" pitchFamily="34" charset="0"/>
              </a:rPr>
              <a:t>Outlook: Überlassen Sie dem Mailprogramm die Arbeit - Webinarserie: Fit für Microsoft 365</a:t>
            </a:r>
          </a:p>
        </p:txBody>
      </p:sp>
      <p:sp>
        <p:nvSpPr>
          <p:cNvPr id="3" name="Foliennummernplatzhalter 2">
            <a:extLst>
              <a:ext uri="{FF2B5EF4-FFF2-40B4-BE49-F238E27FC236}">
                <a16:creationId xmlns:a16="http://schemas.microsoft.com/office/drawing/2014/main" id="{F755A3C8-B18F-102C-EA28-71B336D41101}"/>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DCD0A5-AC27-7949-B137-E339729CD911}" type="slidenum">
              <a:rPr kumimoji="0" lang="de-DE" sz="900" b="0" i="0" u="none" strike="noStrike" kern="1200" cap="none" spc="0" normalizeH="0" baseline="0" noProof="0" smtClean="0">
                <a:ln>
                  <a:noFill/>
                </a:ln>
                <a:solidFill>
                  <a:srgbClr val="000000">
                    <a:tint val="75000"/>
                  </a:srgb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de-DE" sz="900" b="0" i="0" u="none" strike="noStrike" kern="1200" cap="none" spc="0" normalizeH="0" baseline="0" noProof="0">
              <a:ln>
                <a:noFill/>
              </a:ln>
              <a:solidFill>
                <a:srgbClr val="000000">
                  <a:tint val="75000"/>
                </a:srgbClr>
              </a:solidFill>
              <a:effectLst/>
              <a:uLnTx/>
              <a:uFillTx/>
              <a:latin typeface="Segoe UI" panose="020B0502040204020203" pitchFamily="34" charset="0"/>
              <a:ea typeface="+mn-ea"/>
              <a:cs typeface="Segoe UI" panose="020B0502040204020203" pitchFamily="34" charset="0"/>
            </a:endParaRPr>
          </a:p>
        </p:txBody>
      </p:sp>
    </p:spTree>
    <p:extLst>
      <p:ext uri="{BB962C8B-B14F-4D97-AF65-F5344CB8AC3E}">
        <p14:creationId xmlns:p14="http://schemas.microsoft.com/office/powerpoint/2010/main" val="117165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21128161-108B-CEA6-F80F-683026176B43}"/>
              </a:ext>
            </a:extLst>
          </p:cNvPr>
          <p:cNvSpPr>
            <a:spLocks noGrp="1"/>
          </p:cNvSpPr>
          <p:nvPr>
            <p:ph type="title"/>
          </p:nvPr>
        </p:nvSpPr>
        <p:spPr>
          <a:xfrm>
            <a:off x="336320" y="548680"/>
            <a:ext cx="8927802" cy="387798"/>
          </a:xfrm>
        </p:spPr>
        <p:txBody>
          <a:bodyPr/>
          <a:lstStyle/>
          <a:p>
            <a:r>
              <a:rPr lang="de-DE" sz="2800"/>
              <a:t>Das Erfolgsgeheimnis: </a:t>
            </a:r>
            <a:r>
              <a:rPr lang="de-DE" sz="2800" err="1"/>
              <a:t>QuickSteps</a:t>
            </a:r>
            <a:r>
              <a:rPr lang="de-DE" sz="2800"/>
              <a:t> kombinieren (8)</a:t>
            </a:r>
          </a:p>
        </p:txBody>
      </p:sp>
      <p:sp>
        <p:nvSpPr>
          <p:cNvPr id="5" name="Textplatzhalter 4">
            <a:extLst>
              <a:ext uri="{FF2B5EF4-FFF2-40B4-BE49-F238E27FC236}">
                <a16:creationId xmlns:a16="http://schemas.microsoft.com/office/drawing/2014/main" id="{58AC23B5-2648-E208-D3EE-62739FDADF45}"/>
              </a:ext>
            </a:extLst>
          </p:cNvPr>
          <p:cNvSpPr>
            <a:spLocks noGrp="1"/>
          </p:cNvSpPr>
          <p:nvPr>
            <p:ph type="body" sz="quarter" idx="14"/>
          </p:nvPr>
        </p:nvSpPr>
        <p:spPr/>
        <p:txBody>
          <a:bodyPr/>
          <a:lstStyle/>
          <a:p>
            <a:r>
              <a:rPr lang="de-DE"/>
              <a:t>Aufgabe generieren</a:t>
            </a:r>
          </a:p>
        </p:txBody>
      </p:sp>
      <p:sp>
        <p:nvSpPr>
          <p:cNvPr id="7" name="Textplatzhalter 6">
            <a:extLst>
              <a:ext uri="{FF2B5EF4-FFF2-40B4-BE49-F238E27FC236}">
                <a16:creationId xmlns:a16="http://schemas.microsoft.com/office/drawing/2014/main" id="{59CD221B-D93F-154F-4EF8-FC2C47A1F39F}"/>
              </a:ext>
            </a:extLst>
          </p:cNvPr>
          <p:cNvSpPr>
            <a:spLocks noGrp="1"/>
          </p:cNvSpPr>
          <p:nvPr>
            <p:ph type="body" sz="quarter" idx="22"/>
          </p:nvPr>
        </p:nvSpPr>
        <p:spPr/>
        <p:txBody>
          <a:bodyPr/>
          <a:lstStyle/>
          <a:p>
            <a:endParaRPr lang="de-DE"/>
          </a:p>
        </p:txBody>
      </p:sp>
      <p:sp>
        <p:nvSpPr>
          <p:cNvPr id="6" name="Textplatzhalter 5">
            <a:extLst>
              <a:ext uri="{FF2B5EF4-FFF2-40B4-BE49-F238E27FC236}">
                <a16:creationId xmlns:a16="http://schemas.microsoft.com/office/drawing/2014/main" id="{E13ECB40-3484-9941-1973-0657B2BD0089}"/>
              </a:ext>
            </a:extLst>
          </p:cNvPr>
          <p:cNvSpPr>
            <a:spLocks noGrp="1"/>
          </p:cNvSpPr>
          <p:nvPr>
            <p:ph type="body" sz="quarter" idx="16"/>
          </p:nvPr>
        </p:nvSpPr>
        <p:spPr/>
        <p:txBody>
          <a:bodyPr/>
          <a:lstStyle/>
          <a:p>
            <a:endParaRPr lang="de-DE"/>
          </a:p>
        </p:txBody>
      </p:sp>
      <p:sp>
        <p:nvSpPr>
          <p:cNvPr id="8" name="Bildplatzhalter 7">
            <a:extLst>
              <a:ext uri="{FF2B5EF4-FFF2-40B4-BE49-F238E27FC236}">
                <a16:creationId xmlns:a16="http://schemas.microsoft.com/office/drawing/2014/main" id="{43E91CC1-93D0-A2F6-91F2-2B357F614A44}"/>
              </a:ext>
            </a:extLst>
          </p:cNvPr>
          <p:cNvSpPr>
            <a:spLocks noGrp="1"/>
          </p:cNvSpPr>
          <p:nvPr>
            <p:ph type="pic" sz="quarter" idx="23"/>
          </p:nvPr>
        </p:nvSpPr>
        <p:spPr/>
      </p:sp>
      <p:pic>
        <p:nvPicPr>
          <p:cNvPr id="4" name="Grafik 3" descr="2022-11-17 18_41_03-win10Deutsch01 - 20.52.6.241_3389 - Remotedesktopverbindung">
            <a:extLst>
              <a:ext uri="{FF2B5EF4-FFF2-40B4-BE49-F238E27FC236}">
                <a16:creationId xmlns:a16="http://schemas.microsoft.com/office/drawing/2014/main" id="{B4D80783-09DC-487A-481E-8C51E61E9A00}"/>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792288" y="1919288"/>
            <a:ext cx="8607425" cy="4481512"/>
          </a:xfrm>
          <a:prstGeom prst="rect">
            <a:avLst/>
          </a:prstGeom>
        </p:spPr>
      </p:pic>
      <p:sp>
        <p:nvSpPr>
          <p:cNvPr id="9" name="Rechteck 8">
            <a:extLst>
              <a:ext uri="{FF2B5EF4-FFF2-40B4-BE49-F238E27FC236}">
                <a16:creationId xmlns:a16="http://schemas.microsoft.com/office/drawing/2014/main" id="{F012A0B5-5EB8-2D7A-DBCF-6146ABEA443C}"/>
              </a:ext>
            </a:extLst>
          </p:cNvPr>
          <p:cNvSpPr/>
          <p:nvPr/>
        </p:nvSpPr>
        <p:spPr>
          <a:xfrm>
            <a:off x="4663440" y="3992880"/>
            <a:ext cx="2423160" cy="20574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7154117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DDC6BAD9-ED53-0403-60B2-7B7D6631BAA7}"/>
              </a:ext>
            </a:extLst>
          </p:cNvPr>
          <p:cNvSpPr>
            <a:spLocks noGrp="1"/>
          </p:cNvSpPr>
          <p:nvPr>
            <p:ph type="title"/>
          </p:nvPr>
        </p:nvSpPr>
        <p:spPr>
          <a:xfrm>
            <a:off x="336320" y="548680"/>
            <a:ext cx="8927802" cy="387798"/>
          </a:xfrm>
        </p:spPr>
        <p:txBody>
          <a:bodyPr/>
          <a:lstStyle/>
          <a:p>
            <a:r>
              <a:rPr kumimoji="0" lang="de-DE" sz="2800" b="1" i="0" u="none" strike="noStrike" kern="1200" cap="none" spc="0" normalizeH="0" baseline="0" noProof="0">
                <a:ln>
                  <a:noFill/>
                </a:ln>
                <a:solidFill>
                  <a:srgbClr val="FAB432"/>
                </a:solidFill>
                <a:effectLst/>
                <a:uLnTx/>
                <a:uFillTx/>
                <a:latin typeface="Segoe UI" panose="020B0502040204020203" pitchFamily="34" charset="0"/>
                <a:ea typeface="+mj-ea"/>
                <a:cs typeface="Segoe UI" panose="020B0502040204020203" pitchFamily="34" charset="0"/>
              </a:rPr>
              <a:t>Das Erfolgsgeheimnis: </a:t>
            </a:r>
            <a:r>
              <a:rPr kumimoji="0" lang="de-DE" sz="2800" b="1" i="0" u="none" strike="noStrike" kern="1200" cap="none" spc="0" normalizeH="0" baseline="0" noProof="0" err="1">
                <a:ln>
                  <a:noFill/>
                </a:ln>
                <a:solidFill>
                  <a:srgbClr val="FAB432"/>
                </a:solidFill>
                <a:effectLst/>
                <a:uLnTx/>
                <a:uFillTx/>
                <a:latin typeface="Segoe UI" panose="020B0502040204020203" pitchFamily="34" charset="0"/>
                <a:ea typeface="+mj-ea"/>
                <a:cs typeface="Segoe UI" panose="020B0502040204020203" pitchFamily="34" charset="0"/>
              </a:rPr>
              <a:t>QuickSteps</a:t>
            </a:r>
            <a:r>
              <a:rPr kumimoji="0" lang="de-DE" sz="2800" b="1" i="0" u="none" strike="noStrike" kern="1200" cap="none" spc="0" normalizeH="0" baseline="0" noProof="0">
                <a:ln>
                  <a:noFill/>
                </a:ln>
                <a:solidFill>
                  <a:srgbClr val="FAB432"/>
                </a:solidFill>
                <a:effectLst/>
                <a:uLnTx/>
                <a:uFillTx/>
                <a:latin typeface="Segoe UI" panose="020B0502040204020203" pitchFamily="34" charset="0"/>
                <a:ea typeface="+mj-ea"/>
                <a:cs typeface="Segoe UI" panose="020B0502040204020203" pitchFamily="34" charset="0"/>
              </a:rPr>
              <a:t> anwenden</a:t>
            </a:r>
            <a:endParaRPr lang="de-DE"/>
          </a:p>
        </p:txBody>
      </p:sp>
      <p:sp>
        <p:nvSpPr>
          <p:cNvPr id="5" name="Textplatzhalter 4">
            <a:extLst>
              <a:ext uri="{FF2B5EF4-FFF2-40B4-BE49-F238E27FC236}">
                <a16:creationId xmlns:a16="http://schemas.microsoft.com/office/drawing/2014/main" id="{FCD6A40B-A3AF-EDA5-EE95-66C60B3B81A6}"/>
              </a:ext>
            </a:extLst>
          </p:cNvPr>
          <p:cNvSpPr>
            <a:spLocks noGrp="1"/>
          </p:cNvSpPr>
          <p:nvPr>
            <p:ph type="body" sz="quarter" idx="14"/>
          </p:nvPr>
        </p:nvSpPr>
        <p:spPr/>
        <p:txBody>
          <a:bodyPr/>
          <a:lstStyle/>
          <a:p>
            <a:endParaRPr lang="de-DE"/>
          </a:p>
        </p:txBody>
      </p:sp>
      <p:sp>
        <p:nvSpPr>
          <p:cNvPr id="7" name="Textplatzhalter 6">
            <a:extLst>
              <a:ext uri="{FF2B5EF4-FFF2-40B4-BE49-F238E27FC236}">
                <a16:creationId xmlns:a16="http://schemas.microsoft.com/office/drawing/2014/main" id="{96CFEEE3-FE12-94D1-3978-8A2F76997FCC}"/>
              </a:ext>
            </a:extLst>
          </p:cNvPr>
          <p:cNvSpPr>
            <a:spLocks noGrp="1"/>
          </p:cNvSpPr>
          <p:nvPr>
            <p:ph type="body" sz="quarter" idx="22"/>
          </p:nvPr>
        </p:nvSpPr>
        <p:spPr/>
        <p:txBody>
          <a:bodyPr/>
          <a:lstStyle/>
          <a:p>
            <a:endParaRPr lang="de-DE"/>
          </a:p>
        </p:txBody>
      </p:sp>
      <p:sp>
        <p:nvSpPr>
          <p:cNvPr id="6" name="Textplatzhalter 5">
            <a:extLst>
              <a:ext uri="{FF2B5EF4-FFF2-40B4-BE49-F238E27FC236}">
                <a16:creationId xmlns:a16="http://schemas.microsoft.com/office/drawing/2014/main" id="{D0A64BB7-4B02-F589-5D7B-8210FFB83E5D}"/>
              </a:ext>
            </a:extLst>
          </p:cNvPr>
          <p:cNvSpPr>
            <a:spLocks noGrp="1"/>
          </p:cNvSpPr>
          <p:nvPr>
            <p:ph type="body" sz="quarter" idx="16"/>
          </p:nvPr>
        </p:nvSpPr>
        <p:spPr/>
        <p:txBody>
          <a:bodyPr/>
          <a:lstStyle/>
          <a:p>
            <a:endParaRPr lang="de-DE"/>
          </a:p>
        </p:txBody>
      </p:sp>
      <p:sp>
        <p:nvSpPr>
          <p:cNvPr id="8" name="Bildplatzhalter 7">
            <a:extLst>
              <a:ext uri="{FF2B5EF4-FFF2-40B4-BE49-F238E27FC236}">
                <a16:creationId xmlns:a16="http://schemas.microsoft.com/office/drawing/2014/main" id="{FBB5B3D5-CF09-39A6-3F7F-48E762341C70}"/>
              </a:ext>
            </a:extLst>
          </p:cNvPr>
          <p:cNvSpPr>
            <a:spLocks noGrp="1"/>
          </p:cNvSpPr>
          <p:nvPr>
            <p:ph type="pic" sz="quarter" idx="23"/>
          </p:nvPr>
        </p:nvSpPr>
        <p:spPr/>
      </p:sp>
      <p:pic>
        <p:nvPicPr>
          <p:cNvPr id="4" name="Grafik 3" descr="2022-11-17 18_41_59-win10Deutsch01 - 20.52.6.241_3389 - Remotedesktopverbindung">
            <a:extLst>
              <a:ext uri="{FF2B5EF4-FFF2-40B4-BE49-F238E27FC236}">
                <a16:creationId xmlns:a16="http://schemas.microsoft.com/office/drawing/2014/main" id="{4C71BA72-3D5B-A958-55D9-D1F5BA239BA3}"/>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1778000" y="1919288"/>
            <a:ext cx="8634413" cy="4481512"/>
          </a:xfrm>
          <a:prstGeom prst="rect">
            <a:avLst/>
          </a:prstGeom>
        </p:spPr>
      </p:pic>
      <p:sp>
        <p:nvSpPr>
          <p:cNvPr id="9" name="Rechteck 8">
            <a:extLst>
              <a:ext uri="{FF2B5EF4-FFF2-40B4-BE49-F238E27FC236}">
                <a16:creationId xmlns:a16="http://schemas.microsoft.com/office/drawing/2014/main" id="{5334C1A5-8CC6-EAEB-C511-44DEADE619E6}"/>
              </a:ext>
            </a:extLst>
          </p:cNvPr>
          <p:cNvSpPr/>
          <p:nvPr/>
        </p:nvSpPr>
        <p:spPr>
          <a:xfrm>
            <a:off x="5074920" y="2651760"/>
            <a:ext cx="944880" cy="18288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5719235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837F6872-0993-8B54-EC84-61E6A235AFA4}"/>
              </a:ext>
            </a:extLst>
          </p:cNvPr>
          <p:cNvSpPr>
            <a:spLocks noGrp="1"/>
          </p:cNvSpPr>
          <p:nvPr>
            <p:ph type="title"/>
          </p:nvPr>
        </p:nvSpPr>
        <p:spPr/>
        <p:txBody>
          <a:bodyPr/>
          <a:lstStyle/>
          <a:p>
            <a:r>
              <a:rPr lang="de-DE"/>
              <a:t>Autokorrektur nutzen (1)</a:t>
            </a:r>
          </a:p>
        </p:txBody>
      </p:sp>
      <p:sp>
        <p:nvSpPr>
          <p:cNvPr id="5" name="Textplatzhalter 4">
            <a:extLst>
              <a:ext uri="{FF2B5EF4-FFF2-40B4-BE49-F238E27FC236}">
                <a16:creationId xmlns:a16="http://schemas.microsoft.com/office/drawing/2014/main" id="{ADBD2CA3-D9A0-F4EC-5AE5-1DC6A8748ABF}"/>
              </a:ext>
            </a:extLst>
          </p:cNvPr>
          <p:cNvSpPr>
            <a:spLocks noGrp="1"/>
          </p:cNvSpPr>
          <p:nvPr>
            <p:ph type="body" sz="quarter" idx="14"/>
          </p:nvPr>
        </p:nvSpPr>
        <p:spPr/>
        <p:txBody>
          <a:bodyPr/>
          <a:lstStyle/>
          <a:p>
            <a:endParaRPr lang="de-DE"/>
          </a:p>
        </p:txBody>
      </p:sp>
      <p:sp>
        <p:nvSpPr>
          <p:cNvPr id="7" name="Textplatzhalter 6">
            <a:extLst>
              <a:ext uri="{FF2B5EF4-FFF2-40B4-BE49-F238E27FC236}">
                <a16:creationId xmlns:a16="http://schemas.microsoft.com/office/drawing/2014/main" id="{3FCCE4BA-8A80-6B71-EB64-7F2DCCC3D8BB}"/>
              </a:ext>
            </a:extLst>
          </p:cNvPr>
          <p:cNvSpPr>
            <a:spLocks noGrp="1"/>
          </p:cNvSpPr>
          <p:nvPr>
            <p:ph type="body" sz="quarter" idx="22"/>
          </p:nvPr>
        </p:nvSpPr>
        <p:spPr/>
        <p:txBody>
          <a:bodyPr/>
          <a:lstStyle/>
          <a:p>
            <a:endParaRPr lang="de-DE"/>
          </a:p>
        </p:txBody>
      </p:sp>
      <p:sp>
        <p:nvSpPr>
          <p:cNvPr id="6" name="Textplatzhalter 5">
            <a:extLst>
              <a:ext uri="{FF2B5EF4-FFF2-40B4-BE49-F238E27FC236}">
                <a16:creationId xmlns:a16="http://schemas.microsoft.com/office/drawing/2014/main" id="{55D4FC22-57E0-1009-714E-FC901FD69D4C}"/>
              </a:ext>
            </a:extLst>
          </p:cNvPr>
          <p:cNvSpPr>
            <a:spLocks noGrp="1"/>
          </p:cNvSpPr>
          <p:nvPr>
            <p:ph type="body" sz="quarter" idx="16"/>
          </p:nvPr>
        </p:nvSpPr>
        <p:spPr/>
        <p:txBody>
          <a:bodyPr/>
          <a:lstStyle/>
          <a:p>
            <a:endParaRPr lang="de-DE"/>
          </a:p>
        </p:txBody>
      </p:sp>
      <p:sp>
        <p:nvSpPr>
          <p:cNvPr id="8" name="Bildplatzhalter 7">
            <a:extLst>
              <a:ext uri="{FF2B5EF4-FFF2-40B4-BE49-F238E27FC236}">
                <a16:creationId xmlns:a16="http://schemas.microsoft.com/office/drawing/2014/main" id="{61D7AF61-CDE5-84D9-00AF-8FA9966DC120}"/>
              </a:ext>
            </a:extLst>
          </p:cNvPr>
          <p:cNvSpPr>
            <a:spLocks noGrp="1"/>
          </p:cNvSpPr>
          <p:nvPr>
            <p:ph type="pic" sz="quarter" idx="23"/>
          </p:nvPr>
        </p:nvSpPr>
        <p:spPr/>
      </p:sp>
      <p:pic>
        <p:nvPicPr>
          <p:cNvPr id="4" name="Grafik 3" descr="Screenshot (69)">
            <a:extLst>
              <a:ext uri="{FF2B5EF4-FFF2-40B4-BE49-F238E27FC236}">
                <a16:creationId xmlns:a16="http://schemas.microsoft.com/office/drawing/2014/main" id="{DEC70B99-07E9-3995-AC33-AB7AF3399B09}"/>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2111375" y="1919288"/>
            <a:ext cx="7967663" cy="4481512"/>
          </a:xfrm>
          <a:prstGeom prst="rect">
            <a:avLst/>
          </a:prstGeom>
        </p:spPr>
      </p:pic>
      <p:sp>
        <p:nvSpPr>
          <p:cNvPr id="9" name="Rechteck 8">
            <a:extLst>
              <a:ext uri="{FF2B5EF4-FFF2-40B4-BE49-F238E27FC236}">
                <a16:creationId xmlns:a16="http://schemas.microsoft.com/office/drawing/2014/main" id="{BE6737C9-7AAF-CA15-4895-E8FB6394A245}"/>
              </a:ext>
            </a:extLst>
          </p:cNvPr>
          <p:cNvSpPr/>
          <p:nvPr/>
        </p:nvSpPr>
        <p:spPr>
          <a:xfrm>
            <a:off x="2111375" y="3623094"/>
            <a:ext cx="631825" cy="28467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FFFFFF"/>
              </a:solidFill>
              <a:effectLst/>
              <a:uLnTx/>
              <a:uFillTx/>
              <a:latin typeface="Segoe UI"/>
              <a:ea typeface="+mn-ea"/>
              <a:cs typeface="+mn-cs"/>
            </a:endParaRPr>
          </a:p>
        </p:txBody>
      </p:sp>
      <p:sp>
        <p:nvSpPr>
          <p:cNvPr id="10" name="Fußzeilenplatzhalter 9">
            <a:extLst>
              <a:ext uri="{FF2B5EF4-FFF2-40B4-BE49-F238E27FC236}">
                <a16:creationId xmlns:a16="http://schemas.microsoft.com/office/drawing/2014/main" id="{58C12ED7-A524-03E6-88D1-D4251F666DEF}"/>
              </a:ext>
            </a:extLst>
          </p:cNvPr>
          <p:cNvSpPr>
            <a:spLocks noGrp="1"/>
          </p:cNvSpPr>
          <p:nvPr>
            <p:ph type="ftr" sz="quarter" idx="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de-DE" sz="900" b="0" i="0" u="none" strike="noStrike" kern="1200" cap="none" spc="0" normalizeH="0" baseline="0" noProof="0">
                <a:ln>
                  <a:noFill/>
                </a:ln>
                <a:solidFill>
                  <a:srgbClr val="000000">
                    <a:tint val="75000"/>
                  </a:srgbClr>
                </a:solidFill>
                <a:effectLst/>
                <a:uLnTx/>
                <a:uFillTx/>
                <a:latin typeface="Segoe UI" panose="020B0502040204020203" pitchFamily="34" charset="0"/>
                <a:ea typeface="+mn-ea"/>
                <a:cs typeface="Segoe UI" panose="020B0502040204020203" pitchFamily="34" charset="0"/>
              </a:rPr>
              <a:t>Outlook: Überlassen Sie dem Mailprogramm die Arbeit - Webinarserie: Fit für Microsoft 365</a:t>
            </a:r>
          </a:p>
        </p:txBody>
      </p:sp>
      <p:sp>
        <p:nvSpPr>
          <p:cNvPr id="11" name="Foliennummernplatzhalter 10">
            <a:extLst>
              <a:ext uri="{FF2B5EF4-FFF2-40B4-BE49-F238E27FC236}">
                <a16:creationId xmlns:a16="http://schemas.microsoft.com/office/drawing/2014/main" id="{CE580233-709E-BC11-97AB-5396F68C42F9}"/>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DCD0A5-AC27-7949-B137-E339729CD911}" type="slidenum">
              <a:rPr kumimoji="0" lang="de-DE" sz="900" b="0" i="0" u="none" strike="noStrike" kern="1200" cap="none" spc="0" normalizeH="0" baseline="0" noProof="0" smtClean="0">
                <a:ln>
                  <a:noFill/>
                </a:ln>
                <a:solidFill>
                  <a:srgbClr val="000000">
                    <a:tint val="75000"/>
                  </a:srgb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de-DE" sz="900" b="0" i="0" u="none" strike="noStrike" kern="1200" cap="none" spc="0" normalizeH="0" baseline="0" noProof="0">
              <a:ln>
                <a:noFill/>
              </a:ln>
              <a:solidFill>
                <a:srgbClr val="000000">
                  <a:tint val="75000"/>
                </a:srgbClr>
              </a:solidFill>
              <a:effectLst/>
              <a:uLnTx/>
              <a:uFillTx/>
              <a:latin typeface="Segoe UI" panose="020B0502040204020203" pitchFamily="34" charset="0"/>
              <a:ea typeface="+mn-ea"/>
              <a:cs typeface="Segoe UI" panose="020B0502040204020203" pitchFamily="34" charset="0"/>
            </a:endParaRPr>
          </a:p>
        </p:txBody>
      </p:sp>
    </p:spTree>
    <p:extLst>
      <p:ext uri="{BB962C8B-B14F-4D97-AF65-F5344CB8AC3E}">
        <p14:creationId xmlns:p14="http://schemas.microsoft.com/office/powerpoint/2010/main" val="220580361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DAF7FD9C-5A88-F92A-1492-046915925BA6}"/>
              </a:ext>
            </a:extLst>
          </p:cNvPr>
          <p:cNvSpPr>
            <a:spLocks noGrp="1"/>
          </p:cNvSpPr>
          <p:nvPr>
            <p:ph type="title"/>
          </p:nvPr>
        </p:nvSpPr>
        <p:spPr/>
        <p:txBody>
          <a:bodyPr/>
          <a:lstStyle/>
          <a:p>
            <a:r>
              <a:rPr lang="de-DE"/>
              <a:t>Autokorrektur nutzen (2)</a:t>
            </a:r>
          </a:p>
        </p:txBody>
      </p:sp>
      <p:sp>
        <p:nvSpPr>
          <p:cNvPr id="5" name="Textplatzhalter 4">
            <a:extLst>
              <a:ext uri="{FF2B5EF4-FFF2-40B4-BE49-F238E27FC236}">
                <a16:creationId xmlns:a16="http://schemas.microsoft.com/office/drawing/2014/main" id="{321A8D4D-632C-63EB-D96B-FB780FE97D39}"/>
              </a:ext>
            </a:extLst>
          </p:cNvPr>
          <p:cNvSpPr>
            <a:spLocks noGrp="1"/>
          </p:cNvSpPr>
          <p:nvPr>
            <p:ph type="body" sz="quarter" idx="14"/>
          </p:nvPr>
        </p:nvSpPr>
        <p:spPr/>
        <p:txBody>
          <a:bodyPr/>
          <a:lstStyle/>
          <a:p>
            <a:endParaRPr lang="de-DE"/>
          </a:p>
        </p:txBody>
      </p:sp>
      <p:sp>
        <p:nvSpPr>
          <p:cNvPr id="7" name="Textplatzhalter 6">
            <a:extLst>
              <a:ext uri="{FF2B5EF4-FFF2-40B4-BE49-F238E27FC236}">
                <a16:creationId xmlns:a16="http://schemas.microsoft.com/office/drawing/2014/main" id="{2C94791B-0825-AFFD-27FA-4F4246170564}"/>
              </a:ext>
            </a:extLst>
          </p:cNvPr>
          <p:cNvSpPr>
            <a:spLocks noGrp="1"/>
          </p:cNvSpPr>
          <p:nvPr>
            <p:ph type="body" sz="quarter" idx="22"/>
          </p:nvPr>
        </p:nvSpPr>
        <p:spPr/>
        <p:txBody>
          <a:bodyPr/>
          <a:lstStyle/>
          <a:p>
            <a:endParaRPr lang="de-DE"/>
          </a:p>
        </p:txBody>
      </p:sp>
      <p:sp>
        <p:nvSpPr>
          <p:cNvPr id="6" name="Textplatzhalter 5">
            <a:extLst>
              <a:ext uri="{FF2B5EF4-FFF2-40B4-BE49-F238E27FC236}">
                <a16:creationId xmlns:a16="http://schemas.microsoft.com/office/drawing/2014/main" id="{3F40212D-ABAD-23DF-C208-0CEE95B4022C}"/>
              </a:ext>
            </a:extLst>
          </p:cNvPr>
          <p:cNvSpPr>
            <a:spLocks noGrp="1"/>
          </p:cNvSpPr>
          <p:nvPr>
            <p:ph type="body" sz="quarter" idx="16"/>
          </p:nvPr>
        </p:nvSpPr>
        <p:spPr/>
        <p:txBody>
          <a:bodyPr/>
          <a:lstStyle/>
          <a:p>
            <a:endParaRPr lang="de-DE"/>
          </a:p>
        </p:txBody>
      </p:sp>
      <p:sp>
        <p:nvSpPr>
          <p:cNvPr id="8" name="Bildplatzhalter 7">
            <a:extLst>
              <a:ext uri="{FF2B5EF4-FFF2-40B4-BE49-F238E27FC236}">
                <a16:creationId xmlns:a16="http://schemas.microsoft.com/office/drawing/2014/main" id="{822E8BB5-BE7A-DC44-AD67-0BCA8ECA3C1B}"/>
              </a:ext>
            </a:extLst>
          </p:cNvPr>
          <p:cNvSpPr>
            <a:spLocks noGrp="1"/>
          </p:cNvSpPr>
          <p:nvPr>
            <p:ph type="pic" sz="quarter" idx="23"/>
          </p:nvPr>
        </p:nvSpPr>
        <p:spPr/>
      </p:sp>
      <p:pic>
        <p:nvPicPr>
          <p:cNvPr id="4" name="Grafik 3" descr="Screenshot (71)">
            <a:extLst>
              <a:ext uri="{FF2B5EF4-FFF2-40B4-BE49-F238E27FC236}">
                <a16:creationId xmlns:a16="http://schemas.microsoft.com/office/drawing/2014/main" id="{823EEBF2-94ED-551F-B584-2E4CB44F52F5}"/>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2111375" y="1919288"/>
            <a:ext cx="7967663" cy="4481512"/>
          </a:xfrm>
          <a:prstGeom prst="rect">
            <a:avLst/>
          </a:prstGeom>
        </p:spPr>
      </p:pic>
      <p:sp>
        <p:nvSpPr>
          <p:cNvPr id="9" name="Rechteck 8">
            <a:extLst>
              <a:ext uri="{FF2B5EF4-FFF2-40B4-BE49-F238E27FC236}">
                <a16:creationId xmlns:a16="http://schemas.microsoft.com/office/drawing/2014/main" id="{87F1F249-4C05-C72C-9567-54914BFFB0CB}"/>
              </a:ext>
            </a:extLst>
          </p:cNvPr>
          <p:cNvSpPr/>
          <p:nvPr/>
        </p:nvSpPr>
        <p:spPr>
          <a:xfrm>
            <a:off x="3597215" y="2544792"/>
            <a:ext cx="1130060" cy="27604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FFFFFF"/>
              </a:solidFill>
              <a:effectLst/>
              <a:uLnTx/>
              <a:uFillTx/>
              <a:latin typeface="Segoe UI"/>
              <a:ea typeface="+mn-ea"/>
              <a:cs typeface="+mn-cs"/>
            </a:endParaRPr>
          </a:p>
        </p:txBody>
      </p:sp>
      <p:sp>
        <p:nvSpPr>
          <p:cNvPr id="10" name="Rechteck 9">
            <a:extLst>
              <a:ext uri="{FF2B5EF4-FFF2-40B4-BE49-F238E27FC236}">
                <a16:creationId xmlns:a16="http://schemas.microsoft.com/office/drawing/2014/main" id="{D4C56A6B-366D-1B00-EE52-57FD9D643C72}"/>
              </a:ext>
            </a:extLst>
          </p:cNvPr>
          <p:cNvSpPr/>
          <p:nvPr/>
        </p:nvSpPr>
        <p:spPr>
          <a:xfrm>
            <a:off x="7464727" y="2820838"/>
            <a:ext cx="1130060" cy="27604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FFFFFF"/>
              </a:solidFill>
              <a:effectLst/>
              <a:uLnTx/>
              <a:uFillTx/>
              <a:latin typeface="Segoe UI"/>
              <a:ea typeface="+mn-ea"/>
              <a:cs typeface="+mn-cs"/>
            </a:endParaRPr>
          </a:p>
        </p:txBody>
      </p:sp>
      <p:sp>
        <p:nvSpPr>
          <p:cNvPr id="11" name="Fußzeilenplatzhalter 10">
            <a:extLst>
              <a:ext uri="{FF2B5EF4-FFF2-40B4-BE49-F238E27FC236}">
                <a16:creationId xmlns:a16="http://schemas.microsoft.com/office/drawing/2014/main" id="{A25BAB50-ECC1-DF70-8692-97EB2568ADDE}"/>
              </a:ext>
            </a:extLst>
          </p:cNvPr>
          <p:cNvSpPr>
            <a:spLocks noGrp="1"/>
          </p:cNvSpPr>
          <p:nvPr>
            <p:ph type="ftr" sz="quarter" idx="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de-DE" sz="900" b="0" i="0" u="none" strike="noStrike" kern="1200" cap="none" spc="0" normalizeH="0" baseline="0" noProof="0">
                <a:ln>
                  <a:noFill/>
                </a:ln>
                <a:solidFill>
                  <a:srgbClr val="000000">
                    <a:tint val="75000"/>
                  </a:srgbClr>
                </a:solidFill>
                <a:effectLst/>
                <a:uLnTx/>
                <a:uFillTx/>
                <a:latin typeface="Segoe UI" panose="020B0502040204020203" pitchFamily="34" charset="0"/>
                <a:ea typeface="+mn-ea"/>
                <a:cs typeface="Segoe UI" panose="020B0502040204020203" pitchFamily="34" charset="0"/>
              </a:rPr>
              <a:t>Outlook: Überlassen Sie dem Mailprogramm die Arbeit - Webinarserie: Fit für Microsoft 365</a:t>
            </a:r>
          </a:p>
        </p:txBody>
      </p:sp>
      <p:sp>
        <p:nvSpPr>
          <p:cNvPr id="12" name="Foliennummernplatzhalter 11">
            <a:extLst>
              <a:ext uri="{FF2B5EF4-FFF2-40B4-BE49-F238E27FC236}">
                <a16:creationId xmlns:a16="http://schemas.microsoft.com/office/drawing/2014/main" id="{A326BA83-1A22-A454-DC46-2C64D8F5D94A}"/>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DCD0A5-AC27-7949-B137-E339729CD911}" type="slidenum">
              <a:rPr kumimoji="0" lang="de-DE" sz="900" b="0" i="0" u="none" strike="noStrike" kern="1200" cap="none" spc="0" normalizeH="0" baseline="0" noProof="0" smtClean="0">
                <a:ln>
                  <a:noFill/>
                </a:ln>
                <a:solidFill>
                  <a:srgbClr val="000000">
                    <a:tint val="75000"/>
                  </a:srgb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de-DE" sz="900" b="0" i="0" u="none" strike="noStrike" kern="1200" cap="none" spc="0" normalizeH="0" baseline="0" noProof="0">
              <a:ln>
                <a:noFill/>
              </a:ln>
              <a:solidFill>
                <a:srgbClr val="000000">
                  <a:tint val="75000"/>
                </a:srgbClr>
              </a:solidFill>
              <a:effectLst/>
              <a:uLnTx/>
              <a:uFillTx/>
              <a:latin typeface="Segoe UI" panose="020B0502040204020203" pitchFamily="34" charset="0"/>
              <a:ea typeface="+mn-ea"/>
              <a:cs typeface="Segoe UI" panose="020B0502040204020203" pitchFamily="34" charset="0"/>
            </a:endParaRPr>
          </a:p>
        </p:txBody>
      </p:sp>
    </p:spTree>
    <p:extLst>
      <p:ext uri="{BB962C8B-B14F-4D97-AF65-F5344CB8AC3E}">
        <p14:creationId xmlns:p14="http://schemas.microsoft.com/office/powerpoint/2010/main" val="4579444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C9449AB1-8C39-EBD5-4744-134A7BF103EF}"/>
              </a:ext>
            </a:extLst>
          </p:cNvPr>
          <p:cNvSpPr>
            <a:spLocks noGrp="1"/>
          </p:cNvSpPr>
          <p:nvPr>
            <p:ph type="title"/>
          </p:nvPr>
        </p:nvSpPr>
        <p:spPr/>
        <p:txBody>
          <a:bodyPr/>
          <a:lstStyle/>
          <a:p>
            <a:r>
              <a:rPr lang="de-DE"/>
              <a:t>Autokorrektur nutzen (3)</a:t>
            </a:r>
          </a:p>
        </p:txBody>
      </p:sp>
      <p:sp>
        <p:nvSpPr>
          <p:cNvPr id="5" name="Textplatzhalter 4">
            <a:extLst>
              <a:ext uri="{FF2B5EF4-FFF2-40B4-BE49-F238E27FC236}">
                <a16:creationId xmlns:a16="http://schemas.microsoft.com/office/drawing/2014/main" id="{E2397D69-51EA-D3B7-D4AD-D226F89D5FC6}"/>
              </a:ext>
            </a:extLst>
          </p:cNvPr>
          <p:cNvSpPr>
            <a:spLocks noGrp="1"/>
          </p:cNvSpPr>
          <p:nvPr>
            <p:ph type="body" sz="quarter" idx="14"/>
          </p:nvPr>
        </p:nvSpPr>
        <p:spPr/>
        <p:txBody>
          <a:bodyPr/>
          <a:lstStyle/>
          <a:p>
            <a:endParaRPr lang="de-DE"/>
          </a:p>
        </p:txBody>
      </p:sp>
      <p:sp>
        <p:nvSpPr>
          <p:cNvPr id="7" name="Textplatzhalter 6">
            <a:extLst>
              <a:ext uri="{FF2B5EF4-FFF2-40B4-BE49-F238E27FC236}">
                <a16:creationId xmlns:a16="http://schemas.microsoft.com/office/drawing/2014/main" id="{61BE4680-41BA-3BB9-7B4C-8B13983B277B}"/>
              </a:ext>
            </a:extLst>
          </p:cNvPr>
          <p:cNvSpPr>
            <a:spLocks noGrp="1"/>
          </p:cNvSpPr>
          <p:nvPr>
            <p:ph type="body" sz="quarter" idx="22"/>
          </p:nvPr>
        </p:nvSpPr>
        <p:spPr/>
        <p:txBody>
          <a:bodyPr/>
          <a:lstStyle/>
          <a:p>
            <a:endParaRPr lang="de-DE"/>
          </a:p>
        </p:txBody>
      </p:sp>
      <p:sp>
        <p:nvSpPr>
          <p:cNvPr id="6" name="Textplatzhalter 5">
            <a:extLst>
              <a:ext uri="{FF2B5EF4-FFF2-40B4-BE49-F238E27FC236}">
                <a16:creationId xmlns:a16="http://schemas.microsoft.com/office/drawing/2014/main" id="{67B76622-8744-6C21-BAD5-932D4DF960FD}"/>
              </a:ext>
            </a:extLst>
          </p:cNvPr>
          <p:cNvSpPr>
            <a:spLocks noGrp="1"/>
          </p:cNvSpPr>
          <p:nvPr>
            <p:ph type="body" sz="quarter" idx="16"/>
          </p:nvPr>
        </p:nvSpPr>
        <p:spPr/>
        <p:txBody>
          <a:bodyPr/>
          <a:lstStyle/>
          <a:p>
            <a:endParaRPr lang="de-DE"/>
          </a:p>
        </p:txBody>
      </p:sp>
      <p:sp>
        <p:nvSpPr>
          <p:cNvPr id="8" name="Bildplatzhalter 7">
            <a:extLst>
              <a:ext uri="{FF2B5EF4-FFF2-40B4-BE49-F238E27FC236}">
                <a16:creationId xmlns:a16="http://schemas.microsoft.com/office/drawing/2014/main" id="{13123F57-665A-CD13-EAAE-B7295AF0377C}"/>
              </a:ext>
            </a:extLst>
          </p:cNvPr>
          <p:cNvSpPr>
            <a:spLocks noGrp="1"/>
          </p:cNvSpPr>
          <p:nvPr>
            <p:ph type="pic" sz="quarter" idx="23"/>
          </p:nvPr>
        </p:nvSpPr>
        <p:spPr/>
      </p:sp>
      <p:pic>
        <p:nvPicPr>
          <p:cNvPr id="4" name="Grafik 3" descr="Screenshot (72)">
            <a:extLst>
              <a:ext uri="{FF2B5EF4-FFF2-40B4-BE49-F238E27FC236}">
                <a16:creationId xmlns:a16="http://schemas.microsoft.com/office/drawing/2014/main" id="{5E0F0426-7C74-8D4A-4488-03A2C3634998}"/>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2111375" y="1919288"/>
            <a:ext cx="7967663" cy="4481512"/>
          </a:xfrm>
          <a:prstGeom prst="rect">
            <a:avLst/>
          </a:prstGeom>
        </p:spPr>
      </p:pic>
      <p:sp>
        <p:nvSpPr>
          <p:cNvPr id="9" name="Rechteck 8">
            <a:extLst>
              <a:ext uri="{FF2B5EF4-FFF2-40B4-BE49-F238E27FC236}">
                <a16:creationId xmlns:a16="http://schemas.microsoft.com/office/drawing/2014/main" id="{0EABDC44-EAA0-DA8D-71A4-2D382D3FFEC8}"/>
              </a:ext>
            </a:extLst>
          </p:cNvPr>
          <p:cNvSpPr/>
          <p:nvPr/>
        </p:nvSpPr>
        <p:spPr>
          <a:xfrm>
            <a:off x="7539487" y="2889850"/>
            <a:ext cx="879894" cy="25016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FFFFFF"/>
              </a:solidFill>
              <a:effectLst/>
              <a:uLnTx/>
              <a:uFillTx/>
              <a:latin typeface="Segoe UI"/>
              <a:ea typeface="+mn-ea"/>
              <a:cs typeface="+mn-cs"/>
            </a:endParaRPr>
          </a:p>
        </p:txBody>
      </p:sp>
      <p:sp>
        <p:nvSpPr>
          <p:cNvPr id="10" name="Fußzeilenplatzhalter 9">
            <a:extLst>
              <a:ext uri="{FF2B5EF4-FFF2-40B4-BE49-F238E27FC236}">
                <a16:creationId xmlns:a16="http://schemas.microsoft.com/office/drawing/2014/main" id="{9820D5E5-B30D-05A6-D53C-3C9F9260838E}"/>
              </a:ext>
            </a:extLst>
          </p:cNvPr>
          <p:cNvSpPr>
            <a:spLocks noGrp="1"/>
          </p:cNvSpPr>
          <p:nvPr>
            <p:ph type="ftr" sz="quarter" idx="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de-DE" sz="900" b="0" i="0" u="none" strike="noStrike" kern="1200" cap="none" spc="0" normalizeH="0" baseline="0" noProof="0">
                <a:ln>
                  <a:noFill/>
                </a:ln>
                <a:solidFill>
                  <a:srgbClr val="000000">
                    <a:tint val="75000"/>
                  </a:srgbClr>
                </a:solidFill>
                <a:effectLst/>
                <a:uLnTx/>
                <a:uFillTx/>
                <a:latin typeface="Segoe UI" panose="020B0502040204020203" pitchFamily="34" charset="0"/>
                <a:ea typeface="+mn-ea"/>
                <a:cs typeface="Segoe UI" panose="020B0502040204020203" pitchFamily="34" charset="0"/>
              </a:rPr>
              <a:t>Outlook: Überlassen Sie dem Mailprogramm die Arbeit - Webinarserie: Fit für Microsoft 365</a:t>
            </a:r>
          </a:p>
        </p:txBody>
      </p:sp>
      <p:sp>
        <p:nvSpPr>
          <p:cNvPr id="11" name="Foliennummernplatzhalter 10">
            <a:extLst>
              <a:ext uri="{FF2B5EF4-FFF2-40B4-BE49-F238E27FC236}">
                <a16:creationId xmlns:a16="http://schemas.microsoft.com/office/drawing/2014/main" id="{2CEA1F33-4E1D-FD5D-ECFD-5D6F7AE4D143}"/>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DCD0A5-AC27-7949-B137-E339729CD911}" type="slidenum">
              <a:rPr kumimoji="0" lang="de-DE" sz="900" b="0" i="0" u="none" strike="noStrike" kern="1200" cap="none" spc="0" normalizeH="0" baseline="0" noProof="0" smtClean="0">
                <a:ln>
                  <a:noFill/>
                </a:ln>
                <a:solidFill>
                  <a:srgbClr val="000000">
                    <a:tint val="75000"/>
                  </a:srgb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de-DE" sz="900" b="0" i="0" u="none" strike="noStrike" kern="1200" cap="none" spc="0" normalizeH="0" baseline="0" noProof="0">
              <a:ln>
                <a:noFill/>
              </a:ln>
              <a:solidFill>
                <a:srgbClr val="000000">
                  <a:tint val="75000"/>
                </a:srgbClr>
              </a:solidFill>
              <a:effectLst/>
              <a:uLnTx/>
              <a:uFillTx/>
              <a:latin typeface="Segoe UI" panose="020B0502040204020203" pitchFamily="34" charset="0"/>
              <a:ea typeface="+mn-ea"/>
              <a:cs typeface="Segoe UI" panose="020B0502040204020203" pitchFamily="34" charset="0"/>
            </a:endParaRPr>
          </a:p>
        </p:txBody>
      </p:sp>
    </p:spTree>
    <p:extLst>
      <p:ext uri="{BB962C8B-B14F-4D97-AF65-F5344CB8AC3E}">
        <p14:creationId xmlns:p14="http://schemas.microsoft.com/office/powerpoint/2010/main" val="28085950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E7BB1816-C2AC-135E-FB2D-37AF16E14BF2}"/>
              </a:ext>
            </a:extLst>
          </p:cNvPr>
          <p:cNvSpPr>
            <a:spLocks noGrp="1"/>
          </p:cNvSpPr>
          <p:nvPr>
            <p:ph type="title"/>
          </p:nvPr>
        </p:nvSpPr>
        <p:spPr/>
        <p:txBody>
          <a:bodyPr/>
          <a:lstStyle/>
          <a:p>
            <a:r>
              <a:rPr lang="de-DE"/>
              <a:t>Autokorrektur nutzen (4)</a:t>
            </a:r>
          </a:p>
        </p:txBody>
      </p:sp>
      <p:sp>
        <p:nvSpPr>
          <p:cNvPr id="5" name="Textplatzhalter 4">
            <a:extLst>
              <a:ext uri="{FF2B5EF4-FFF2-40B4-BE49-F238E27FC236}">
                <a16:creationId xmlns:a16="http://schemas.microsoft.com/office/drawing/2014/main" id="{E6E77371-8E7F-2609-D462-D2CC1EFF4F3F}"/>
              </a:ext>
            </a:extLst>
          </p:cNvPr>
          <p:cNvSpPr>
            <a:spLocks noGrp="1"/>
          </p:cNvSpPr>
          <p:nvPr>
            <p:ph type="body" sz="quarter" idx="14"/>
          </p:nvPr>
        </p:nvSpPr>
        <p:spPr/>
        <p:txBody>
          <a:bodyPr/>
          <a:lstStyle/>
          <a:p>
            <a:endParaRPr lang="de-DE"/>
          </a:p>
        </p:txBody>
      </p:sp>
      <p:sp>
        <p:nvSpPr>
          <p:cNvPr id="7" name="Textplatzhalter 6">
            <a:extLst>
              <a:ext uri="{FF2B5EF4-FFF2-40B4-BE49-F238E27FC236}">
                <a16:creationId xmlns:a16="http://schemas.microsoft.com/office/drawing/2014/main" id="{82FF82EE-7DCB-A08D-B67C-8CB5AEB25B2C}"/>
              </a:ext>
            </a:extLst>
          </p:cNvPr>
          <p:cNvSpPr>
            <a:spLocks noGrp="1"/>
          </p:cNvSpPr>
          <p:nvPr>
            <p:ph type="body" sz="quarter" idx="22"/>
          </p:nvPr>
        </p:nvSpPr>
        <p:spPr/>
        <p:txBody>
          <a:bodyPr/>
          <a:lstStyle/>
          <a:p>
            <a:endParaRPr lang="de-DE"/>
          </a:p>
        </p:txBody>
      </p:sp>
      <p:sp>
        <p:nvSpPr>
          <p:cNvPr id="6" name="Textplatzhalter 5">
            <a:extLst>
              <a:ext uri="{FF2B5EF4-FFF2-40B4-BE49-F238E27FC236}">
                <a16:creationId xmlns:a16="http://schemas.microsoft.com/office/drawing/2014/main" id="{2578A036-A1CF-5E86-08FD-24BFC0A34787}"/>
              </a:ext>
            </a:extLst>
          </p:cNvPr>
          <p:cNvSpPr>
            <a:spLocks noGrp="1"/>
          </p:cNvSpPr>
          <p:nvPr>
            <p:ph type="body" sz="quarter" idx="16"/>
          </p:nvPr>
        </p:nvSpPr>
        <p:spPr/>
        <p:txBody>
          <a:bodyPr/>
          <a:lstStyle/>
          <a:p>
            <a:endParaRPr lang="de-DE"/>
          </a:p>
        </p:txBody>
      </p:sp>
      <p:sp>
        <p:nvSpPr>
          <p:cNvPr id="8" name="Bildplatzhalter 7">
            <a:extLst>
              <a:ext uri="{FF2B5EF4-FFF2-40B4-BE49-F238E27FC236}">
                <a16:creationId xmlns:a16="http://schemas.microsoft.com/office/drawing/2014/main" id="{ED5CBECD-D488-B1FD-1813-BD4B1E8605CF}"/>
              </a:ext>
            </a:extLst>
          </p:cNvPr>
          <p:cNvSpPr>
            <a:spLocks noGrp="1"/>
          </p:cNvSpPr>
          <p:nvPr>
            <p:ph type="pic" sz="quarter" idx="23"/>
          </p:nvPr>
        </p:nvSpPr>
        <p:spPr/>
      </p:sp>
      <p:pic>
        <p:nvPicPr>
          <p:cNvPr id="4" name="Grafik 3" descr="Screenshot (73)">
            <a:extLst>
              <a:ext uri="{FF2B5EF4-FFF2-40B4-BE49-F238E27FC236}">
                <a16:creationId xmlns:a16="http://schemas.microsoft.com/office/drawing/2014/main" id="{1D7940AF-FFF3-D616-53E5-73D1014912EC}"/>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2111375" y="1919288"/>
            <a:ext cx="7967663" cy="4481512"/>
          </a:xfrm>
          <a:prstGeom prst="rect">
            <a:avLst/>
          </a:prstGeom>
        </p:spPr>
      </p:pic>
      <p:sp>
        <p:nvSpPr>
          <p:cNvPr id="9" name="Rechteck 8">
            <a:extLst>
              <a:ext uri="{FF2B5EF4-FFF2-40B4-BE49-F238E27FC236}">
                <a16:creationId xmlns:a16="http://schemas.microsoft.com/office/drawing/2014/main" id="{5C7351D8-EA58-93ED-A696-5FEBAFB243DB}"/>
              </a:ext>
            </a:extLst>
          </p:cNvPr>
          <p:cNvSpPr/>
          <p:nvPr/>
        </p:nvSpPr>
        <p:spPr>
          <a:xfrm>
            <a:off x="4735902" y="3830128"/>
            <a:ext cx="2682815" cy="30192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FFFFFF"/>
              </a:solidFill>
              <a:effectLst/>
              <a:uLnTx/>
              <a:uFillTx/>
              <a:latin typeface="Segoe UI"/>
              <a:ea typeface="+mn-ea"/>
              <a:cs typeface="+mn-cs"/>
            </a:endParaRPr>
          </a:p>
        </p:txBody>
      </p:sp>
      <p:sp>
        <p:nvSpPr>
          <p:cNvPr id="10" name="Rechteck 9">
            <a:extLst>
              <a:ext uri="{FF2B5EF4-FFF2-40B4-BE49-F238E27FC236}">
                <a16:creationId xmlns:a16="http://schemas.microsoft.com/office/drawing/2014/main" id="{D8B7E060-505E-B61C-7DBE-D58927C14D21}"/>
              </a:ext>
            </a:extLst>
          </p:cNvPr>
          <p:cNvSpPr/>
          <p:nvPr/>
        </p:nvSpPr>
        <p:spPr>
          <a:xfrm>
            <a:off x="6435306" y="4727275"/>
            <a:ext cx="491705" cy="22124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FFFFFF"/>
              </a:solidFill>
              <a:effectLst/>
              <a:uLnTx/>
              <a:uFillTx/>
              <a:latin typeface="Segoe UI"/>
              <a:ea typeface="+mn-ea"/>
              <a:cs typeface="+mn-cs"/>
            </a:endParaRPr>
          </a:p>
        </p:txBody>
      </p:sp>
      <p:sp>
        <p:nvSpPr>
          <p:cNvPr id="11" name="Fußzeilenplatzhalter 10">
            <a:extLst>
              <a:ext uri="{FF2B5EF4-FFF2-40B4-BE49-F238E27FC236}">
                <a16:creationId xmlns:a16="http://schemas.microsoft.com/office/drawing/2014/main" id="{9F12CAB3-9750-5C27-D711-073A02F60E0B}"/>
              </a:ext>
            </a:extLst>
          </p:cNvPr>
          <p:cNvSpPr>
            <a:spLocks noGrp="1"/>
          </p:cNvSpPr>
          <p:nvPr>
            <p:ph type="ftr" sz="quarter" idx="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de-DE" sz="900" b="0" i="0" u="none" strike="noStrike" kern="1200" cap="none" spc="0" normalizeH="0" baseline="0" noProof="0">
                <a:ln>
                  <a:noFill/>
                </a:ln>
                <a:solidFill>
                  <a:srgbClr val="000000">
                    <a:tint val="75000"/>
                  </a:srgbClr>
                </a:solidFill>
                <a:effectLst/>
                <a:uLnTx/>
                <a:uFillTx/>
                <a:latin typeface="Segoe UI" panose="020B0502040204020203" pitchFamily="34" charset="0"/>
                <a:ea typeface="+mn-ea"/>
                <a:cs typeface="Segoe UI" panose="020B0502040204020203" pitchFamily="34" charset="0"/>
              </a:rPr>
              <a:t>Outlook: Überlassen Sie dem Mailprogramm die Arbeit - Webinarserie: Fit für Microsoft 365</a:t>
            </a:r>
          </a:p>
        </p:txBody>
      </p:sp>
      <p:sp>
        <p:nvSpPr>
          <p:cNvPr id="12" name="Foliennummernplatzhalter 11">
            <a:extLst>
              <a:ext uri="{FF2B5EF4-FFF2-40B4-BE49-F238E27FC236}">
                <a16:creationId xmlns:a16="http://schemas.microsoft.com/office/drawing/2014/main" id="{136DDB4E-4601-9EEC-47FD-30C93AA31CF3}"/>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DCD0A5-AC27-7949-B137-E339729CD911}" type="slidenum">
              <a:rPr kumimoji="0" lang="de-DE" sz="900" b="0" i="0" u="none" strike="noStrike" kern="1200" cap="none" spc="0" normalizeH="0" baseline="0" noProof="0" smtClean="0">
                <a:ln>
                  <a:noFill/>
                </a:ln>
                <a:solidFill>
                  <a:srgbClr val="000000">
                    <a:tint val="75000"/>
                  </a:srgb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de-DE" sz="900" b="0" i="0" u="none" strike="noStrike" kern="1200" cap="none" spc="0" normalizeH="0" baseline="0" noProof="0">
              <a:ln>
                <a:noFill/>
              </a:ln>
              <a:solidFill>
                <a:srgbClr val="000000">
                  <a:tint val="75000"/>
                </a:srgbClr>
              </a:solidFill>
              <a:effectLst/>
              <a:uLnTx/>
              <a:uFillTx/>
              <a:latin typeface="Segoe UI" panose="020B0502040204020203" pitchFamily="34" charset="0"/>
              <a:ea typeface="+mn-ea"/>
              <a:cs typeface="Segoe UI" panose="020B0502040204020203" pitchFamily="34" charset="0"/>
            </a:endParaRPr>
          </a:p>
        </p:txBody>
      </p:sp>
    </p:spTree>
    <p:extLst>
      <p:ext uri="{BB962C8B-B14F-4D97-AF65-F5344CB8AC3E}">
        <p14:creationId xmlns:p14="http://schemas.microsoft.com/office/powerpoint/2010/main" val="33140065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A88BD1BD-3C6E-1DA1-D001-2B58A2C704DD}"/>
              </a:ext>
            </a:extLst>
          </p:cNvPr>
          <p:cNvSpPr>
            <a:spLocks noGrp="1"/>
          </p:cNvSpPr>
          <p:nvPr>
            <p:ph type="title"/>
          </p:nvPr>
        </p:nvSpPr>
        <p:spPr/>
        <p:txBody>
          <a:bodyPr/>
          <a:lstStyle/>
          <a:p>
            <a:r>
              <a:rPr lang="de-DE"/>
              <a:t>Nächste Ausbaustufe – Autotext (1)</a:t>
            </a:r>
          </a:p>
        </p:txBody>
      </p:sp>
      <p:sp>
        <p:nvSpPr>
          <p:cNvPr id="5" name="Textplatzhalter 4">
            <a:extLst>
              <a:ext uri="{FF2B5EF4-FFF2-40B4-BE49-F238E27FC236}">
                <a16:creationId xmlns:a16="http://schemas.microsoft.com/office/drawing/2014/main" id="{F0AF6A50-7922-FC65-88F7-7E1EE5874E53}"/>
              </a:ext>
            </a:extLst>
          </p:cNvPr>
          <p:cNvSpPr>
            <a:spLocks noGrp="1"/>
          </p:cNvSpPr>
          <p:nvPr>
            <p:ph type="body" sz="quarter" idx="14"/>
          </p:nvPr>
        </p:nvSpPr>
        <p:spPr/>
        <p:txBody>
          <a:bodyPr/>
          <a:lstStyle/>
          <a:p>
            <a:endParaRPr lang="de-DE"/>
          </a:p>
        </p:txBody>
      </p:sp>
      <p:sp>
        <p:nvSpPr>
          <p:cNvPr id="7" name="Textplatzhalter 6">
            <a:extLst>
              <a:ext uri="{FF2B5EF4-FFF2-40B4-BE49-F238E27FC236}">
                <a16:creationId xmlns:a16="http://schemas.microsoft.com/office/drawing/2014/main" id="{26966BDF-7609-EBF1-534D-11CB3BAD5906}"/>
              </a:ext>
            </a:extLst>
          </p:cNvPr>
          <p:cNvSpPr>
            <a:spLocks noGrp="1"/>
          </p:cNvSpPr>
          <p:nvPr>
            <p:ph type="body" sz="quarter" idx="22"/>
          </p:nvPr>
        </p:nvSpPr>
        <p:spPr/>
        <p:txBody>
          <a:bodyPr/>
          <a:lstStyle/>
          <a:p>
            <a:endParaRPr lang="de-DE"/>
          </a:p>
        </p:txBody>
      </p:sp>
      <p:sp>
        <p:nvSpPr>
          <p:cNvPr id="6" name="Textplatzhalter 5">
            <a:extLst>
              <a:ext uri="{FF2B5EF4-FFF2-40B4-BE49-F238E27FC236}">
                <a16:creationId xmlns:a16="http://schemas.microsoft.com/office/drawing/2014/main" id="{D454A103-47EA-BAEC-9BF6-917BCA821355}"/>
              </a:ext>
            </a:extLst>
          </p:cNvPr>
          <p:cNvSpPr>
            <a:spLocks noGrp="1"/>
          </p:cNvSpPr>
          <p:nvPr>
            <p:ph type="body" sz="quarter" idx="16"/>
          </p:nvPr>
        </p:nvSpPr>
        <p:spPr/>
        <p:txBody>
          <a:bodyPr/>
          <a:lstStyle/>
          <a:p>
            <a:endParaRPr lang="de-DE"/>
          </a:p>
        </p:txBody>
      </p:sp>
      <p:sp>
        <p:nvSpPr>
          <p:cNvPr id="8" name="Bildplatzhalter 7">
            <a:extLst>
              <a:ext uri="{FF2B5EF4-FFF2-40B4-BE49-F238E27FC236}">
                <a16:creationId xmlns:a16="http://schemas.microsoft.com/office/drawing/2014/main" id="{3351388A-B5F1-DAA9-8446-AEDC146038E7}"/>
              </a:ext>
            </a:extLst>
          </p:cNvPr>
          <p:cNvSpPr>
            <a:spLocks noGrp="1"/>
          </p:cNvSpPr>
          <p:nvPr>
            <p:ph type="pic" sz="quarter" idx="23"/>
          </p:nvPr>
        </p:nvSpPr>
        <p:spPr/>
      </p:sp>
      <p:pic>
        <p:nvPicPr>
          <p:cNvPr id="4" name="Grafik 3" descr="Screenshot (70)">
            <a:extLst>
              <a:ext uri="{FF2B5EF4-FFF2-40B4-BE49-F238E27FC236}">
                <a16:creationId xmlns:a16="http://schemas.microsoft.com/office/drawing/2014/main" id="{D0EEAEF7-4900-9357-EDB8-5F76D3764063}"/>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2111375" y="1919288"/>
            <a:ext cx="7967663" cy="4481512"/>
          </a:xfrm>
          <a:prstGeom prst="rect">
            <a:avLst/>
          </a:prstGeom>
        </p:spPr>
      </p:pic>
      <p:sp>
        <p:nvSpPr>
          <p:cNvPr id="9" name="Rechteck 8">
            <a:extLst>
              <a:ext uri="{FF2B5EF4-FFF2-40B4-BE49-F238E27FC236}">
                <a16:creationId xmlns:a16="http://schemas.microsoft.com/office/drawing/2014/main" id="{DDDFCB6E-B410-2503-D401-8A583F9FAC4C}"/>
              </a:ext>
            </a:extLst>
          </p:cNvPr>
          <p:cNvSpPr/>
          <p:nvPr/>
        </p:nvSpPr>
        <p:spPr>
          <a:xfrm>
            <a:off x="2111375" y="3838755"/>
            <a:ext cx="2417493" cy="33643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FFFFFF"/>
              </a:solidFill>
              <a:effectLst/>
              <a:uLnTx/>
              <a:uFillTx/>
              <a:latin typeface="Segoe UI"/>
              <a:ea typeface="+mn-ea"/>
              <a:cs typeface="+mn-cs"/>
            </a:endParaRPr>
          </a:p>
        </p:txBody>
      </p:sp>
      <p:sp>
        <p:nvSpPr>
          <p:cNvPr id="10" name="Fußzeilenplatzhalter 9">
            <a:extLst>
              <a:ext uri="{FF2B5EF4-FFF2-40B4-BE49-F238E27FC236}">
                <a16:creationId xmlns:a16="http://schemas.microsoft.com/office/drawing/2014/main" id="{AF241FB1-3148-811B-E128-7CACB0A2F642}"/>
              </a:ext>
            </a:extLst>
          </p:cNvPr>
          <p:cNvSpPr>
            <a:spLocks noGrp="1"/>
          </p:cNvSpPr>
          <p:nvPr>
            <p:ph type="ftr" sz="quarter" idx="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de-DE" sz="900" b="0" i="0" u="none" strike="noStrike" kern="1200" cap="none" spc="0" normalizeH="0" baseline="0" noProof="0">
                <a:ln>
                  <a:noFill/>
                </a:ln>
                <a:solidFill>
                  <a:srgbClr val="000000">
                    <a:tint val="75000"/>
                  </a:srgbClr>
                </a:solidFill>
                <a:effectLst/>
                <a:uLnTx/>
                <a:uFillTx/>
                <a:latin typeface="Segoe UI" panose="020B0502040204020203" pitchFamily="34" charset="0"/>
                <a:ea typeface="+mn-ea"/>
                <a:cs typeface="Segoe UI" panose="020B0502040204020203" pitchFamily="34" charset="0"/>
              </a:rPr>
              <a:t>Outlook: Überlassen Sie dem Mailprogramm die Arbeit - Webinarserie: Fit für Microsoft 365</a:t>
            </a:r>
          </a:p>
        </p:txBody>
      </p:sp>
      <p:sp>
        <p:nvSpPr>
          <p:cNvPr id="11" name="Foliennummernplatzhalter 10">
            <a:extLst>
              <a:ext uri="{FF2B5EF4-FFF2-40B4-BE49-F238E27FC236}">
                <a16:creationId xmlns:a16="http://schemas.microsoft.com/office/drawing/2014/main" id="{EF697104-E818-DE30-02AC-9F274F7DCF1F}"/>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DCD0A5-AC27-7949-B137-E339729CD911}" type="slidenum">
              <a:rPr kumimoji="0" lang="de-DE" sz="900" b="0" i="0" u="none" strike="noStrike" kern="1200" cap="none" spc="0" normalizeH="0" baseline="0" noProof="0" smtClean="0">
                <a:ln>
                  <a:noFill/>
                </a:ln>
                <a:solidFill>
                  <a:srgbClr val="000000">
                    <a:tint val="75000"/>
                  </a:srgb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de-DE" sz="900" b="0" i="0" u="none" strike="noStrike" kern="1200" cap="none" spc="0" normalizeH="0" baseline="0" noProof="0">
              <a:ln>
                <a:noFill/>
              </a:ln>
              <a:solidFill>
                <a:srgbClr val="000000">
                  <a:tint val="75000"/>
                </a:srgbClr>
              </a:solidFill>
              <a:effectLst/>
              <a:uLnTx/>
              <a:uFillTx/>
              <a:latin typeface="Segoe UI" panose="020B0502040204020203" pitchFamily="34" charset="0"/>
              <a:ea typeface="+mn-ea"/>
              <a:cs typeface="Segoe UI" panose="020B0502040204020203" pitchFamily="34" charset="0"/>
            </a:endParaRPr>
          </a:p>
        </p:txBody>
      </p:sp>
    </p:spTree>
    <p:extLst>
      <p:ext uri="{BB962C8B-B14F-4D97-AF65-F5344CB8AC3E}">
        <p14:creationId xmlns:p14="http://schemas.microsoft.com/office/powerpoint/2010/main" val="33916661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F4F9FE6E-8C7B-7069-B125-7102CD0A8149}"/>
              </a:ext>
            </a:extLst>
          </p:cNvPr>
          <p:cNvSpPr>
            <a:spLocks noGrp="1"/>
          </p:cNvSpPr>
          <p:nvPr>
            <p:ph type="title"/>
          </p:nvPr>
        </p:nvSpPr>
        <p:spPr/>
        <p:txBody>
          <a:bodyPr/>
          <a:lstStyle/>
          <a:p>
            <a:r>
              <a:rPr lang="de-DE"/>
              <a:t>Nächste Ausbaustufe – Autotext (2)</a:t>
            </a:r>
          </a:p>
        </p:txBody>
      </p:sp>
      <p:sp>
        <p:nvSpPr>
          <p:cNvPr id="5" name="Textplatzhalter 4">
            <a:extLst>
              <a:ext uri="{FF2B5EF4-FFF2-40B4-BE49-F238E27FC236}">
                <a16:creationId xmlns:a16="http://schemas.microsoft.com/office/drawing/2014/main" id="{7E3B359B-8467-3546-2EAF-6015336093A8}"/>
              </a:ext>
            </a:extLst>
          </p:cNvPr>
          <p:cNvSpPr>
            <a:spLocks noGrp="1"/>
          </p:cNvSpPr>
          <p:nvPr>
            <p:ph type="body" sz="quarter" idx="14"/>
          </p:nvPr>
        </p:nvSpPr>
        <p:spPr/>
        <p:txBody>
          <a:bodyPr/>
          <a:lstStyle/>
          <a:p>
            <a:endParaRPr lang="de-DE"/>
          </a:p>
        </p:txBody>
      </p:sp>
      <p:sp>
        <p:nvSpPr>
          <p:cNvPr id="7" name="Textplatzhalter 6">
            <a:extLst>
              <a:ext uri="{FF2B5EF4-FFF2-40B4-BE49-F238E27FC236}">
                <a16:creationId xmlns:a16="http://schemas.microsoft.com/office/drawing/2014/main" id="{CAA70C15-1CC0-6AC5-D4FE-65BFAB0C567C}"/>
              </a:ext>
            </a:extLst>
          </p:cNvPr>
          <p:cNvSpPr>
            <a:spLocks noGrp="1"/>
          </p:cNvSpPr>
          <p:nvPr>
            <p:ph type="body" sz="quarter" idx="22"/>
          </p:nvPr>
        </p:nvSpPr>
        <p:spPr/>
        <p:txBody>
          <a:bodyPr/>
          <a:lstStyle/>
          <a:p>
            <a:endParaRPr lang="de-DE"/>
          </a:p>
        </p:txBody>
      </p:sp>
      <p:sp>
        <p:nvSpPr>
          <p:cNvPr id="6" name="Textplatzhalter 5">
            <a:extLst>
              <a:ext uri="{FF2B5EF4-FFF2-40B4-BE49-F238E27FC236}">
                <a16:creationId xmlns:a16="http://schemas.microsoft.com/office/drawing/2014/main" id="{FDD187A6-47B9-8C24-C4CB-9F062EA199BA}"/>
              </a:ext>
            </a:extLst>
          </p:cNvPr>
          <p:cNvSpPr>
            <a:spLocks noGrp="1"/>
          </p:cNvSpPr>
          <p:nvPr>
            <p:ph type="body" sz="quarter" idx="16"/>
          </p:nvPr>
        </p:nvSpPr>
        <p:spPr/>
        <p:txBody>
          <a:bodyPr/>
          <a:lstStyle/>
          <a:p>
            <a:endParaRPr lang="de-DE"/>
          </a:p>
        </p:txBody>
      </p:sp>
      <p:sp>
        <p:nvSpPr>
          <p:cNvPr id="8" name="Bildplatzhalter 7">
            <a:extLst>
              <a:ext uri="{FF2B5EF4-FFF2-40B4-BE49-F238E27FC236}">
                <a16:creationId xmlns:a16="http://schemas.microsoft.com/office/drawing/2014/main" id="{51002DC2-7F8C-386C-031F-D2158AD2193A}"/>
              </a:ext>
            </a:extLst>
          </p:cNvPr>
          <p:cNvSpPr>
            <a:spLocks noGrp="1"/>
          </p:cNvSpPr>
          <p:nvPr>
            <p:ph type="pic" sz="quarter" idx="23"/>
          </p:nvPr>
        </p:nvSpPr>
        <p:spPr/>
      </p:sp>
      <p:pic>
        <p:nvPicPr>
          <p:cNvPr id="4" name="Grafik 3" descr="Screenshot (75)">
            <a:extLst>
              <a:ext uri="{FF2B5EF4-FFF2-40B4-BE49-F238E27FC236}">
                <a16:creationId xmlns:a16="http://schemas.microsoft.com/office/drawing/2014/main" id="{A10AFF11-ED6F-6287-99DD-6F0A4ACE6436}"/>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2111375" y="1919288"/>
            <a:ext cx="7967663" cy="4481512"/>
          </a:xfrm>
          <a:prstGeom prst="rect">
            <a:avLst/>
          </a:prstGeom>
        </p:spPr>
      </p:pic>
      <p:sp>
        <p:nvSpPr>
          <p:cNvPr id="9" name="Rechteck 8">
            <a:extLst>
              <a:ext uri="{FF2B5EF4-FFF2-40B4-BE49-F238E27FC236}">
                <a16:creationId xmlns:a16="http://schemas.microsoft.com/office/drawing/2014/main" id="{524E5354-FEB4-F8AF-8649-6D3AAC01CD77}"/>
              </a:ext>
            </a:extLst>
          </p:cNvPr>
          <p:cNvSpPr/>
          <p:nvPr/>
        </p:nvSpPr>
        <p:spPr>
          <a:xfrm>
            <a:off x="7168550" y="2553419"/>
            <a:ext cx="1708031" cy="224287"/>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FFFFFF"/>
              </a:solidFill>
              <a:effectLst/>
              <a:uLnTx/>
              <a:uFillTx/>
              <a:latin typeface="Segoe UI"/>
              <a:ea typeface="+mn-ea"/>
              <a:cs typeface="+mn-cs"/>
            </a:endParaRPr>
          </a:p>
        </p:txBody>
      </p:sp>
      <p:sp>
        <p:nvSpPr>
          <p:cNvPr id="10" name="Rechteck 9">
            <a:extLst>
              <a:ext uri="{FF2B5EF4-FFF2-40B4-BE49-F238E27FC236}">
                <a16:creationId xmlns:a16="http://schemas.microsoft.com/office/drawing/2014/main" id="{BB045414-8F4E-F0FD-7DA8-1FA4E13ABB45}"/>
              </a:ext>
            </a:extLst>
          </p:cNvPr>
          <p:cNvSpPr/>
          <p:nvPr/>
        </p:nvSpPr>
        <p:spPr>
          <a:xfrm>
            <a:off x="5069456" y="4810664"/>
            <a:ext cx="1708031" cy="224287"/>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FFFFFF"/>
              </a:solidFill>
              <a:effectLst/>
              <a:uLnTx/>
              <a:uFillTx/>
              <a:latin typeface="Segoe UI"/>
              <a:ea typeface="+mn-ea"/>
              <a:cs typeface="+mn-cs"/>
            </a:endParaRPr>
          </a:p>
        </p:txBody>
      </p:sp>
      <p:sp>
        <p:nvSpPr>
          <p:cNvPr id="11" name="Fußzeilenplatzhalter 10">
            <a:extLst>
              <a:ext uri="{FF2B5EF4-FFF2-40B4-BE49-F238E27FC236}">
                <a16:creationId xmlns:a16="http://schemas.microsoft.com/office/drawing/2014/main" id="{51048325-37DA-9A51-A916-71E7F7BD8FD3}"/>
              </a:ext>
            </a:extLst>
          </p:cNvPr>
          <p:cNvSpPr>
            <a:spLocks noGrp="1"/>
          </p:cNvSpPr>
          <p:nvPr>
            <p:ph type="ftr" sz="quarter" idx="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de-DE" sz="900" b="0" i="0" u="none" strike="noStrike" kern="1200" cap="none" spc="0" normalizeH="0" baseline="0" noProof="0">
                <a:ln>
                  <a:noFill/>
                </a:ln>
                <a:solidFill>
                  <a:srgbClr val="000000">
                    <a:tint val="75000"/>
                  </a:srgbClr>
                </a:solidFill>
                <a:effectLst/>
                <a:uLnTx/>
                <a:uFillTx/>
                <a:latin typeface="Segoe UI" panose="020B0502040204020203" pitchFamily="34" charset="0"/>
                <a:ea typeface="+mn-ea"/>
                <a:cs typeface="Segoe UI" panose="020B0502040204020203" pitchFamily="34" charset="0"/>
              </a:rPr>
              <a:t>Outlook: Überlassen Sie dem Mailprogramm die Arbeit - Webinarserie: Fit für Microsoft 365</a:t>
            </a:r>
          </a:p>
        </p:txBody>
      </p:sp>
      <p:sp>
        <p:nvSpPr>
          <p:cNvPr id="12" name="Foliennummernplatzhalter 11">
            <a:extLst>
              <a:ext uri="{FF2B5EF4-FFF2-40B4-BE49-F238E27FC236}">
                <a16:creationId xmlns:a16="http://schemas.microsoft.com/office/drawing/2014/main" id="{7B02EEEA-25AA-8157-F6BB-302C753C9966}"/>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DCD0A5-AC27-7949-B137-E339729CD911}" type="slidenum">
              <a:rPr kumimoji="0" lang="de-DE" sz="900" b="0" i="0" u="none" strike="noStrike" kern="1200" cap="none" spc="0" normalizeH="0" baseline="0" noProof="0" smtClean="0">
                <a:ln>
                  <a:noFill/>
                </a:ln>
                <a:solidFill>
                  <a:srgbClr val="000000">
                    <a:tint val="75000"/>
                  </a:srgb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de-DE" sz="900" b="0" i="0" u="none" strike="noStrike" kern="1200" cap="none" spc="0" normalizeH="0" baseline="0" noProof="0">
              <a:ln>
                <a:noFill/>
              </a:ln>
              <a:solidFill>
                <a:srgbClr val="000000">
                  <a:tint val="75000"/>
                </a:srgbClr>
              </a:solidFill>
              <a:effectLst/>
              <a:uLnTx/>
              <a:uFillTx/>
              <a:latin typeface="Segoe UI" panose="020B0502040204020203" pitchFamily="34" charset="0"/>
              <a:ea typeface="+mn-ea"/>
              <a:cs typeface="Segoe UI" panose="020B0502040204020203" pitchFamily="34" charset="0"/>
            </a:endParaRPr>
          </a:p>
        </p:txBody>
      </p:sp>
    </p:spTree>
    <p:extLst>
      <p:ext uri="{BB962C8B-B14F-4D97-AF65-F5344CB8AC3E}">
        <p14:creationId xmlns:p14="http://schemas.microsoft.com/office/powerpoint/2010/main" val="14545181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B721741F-A3E0-A87E-5E3C-92B328F95B45}"/>
              </a:ext>
            </a:extLst>
          </p:cNvPr>
          <p:cNvSpPr>
            <a:spLocks noGrp="1"/>
          </p:cNvSpPr>
          <p:nvPr>
            <p:ph type="title"/>
          </p:nvPr>
        </p:nvSpPr>
        <p:spPr/>
        <p:txBody>
          <a:bodyPr/>
          <a:lstStyle/>
          <a:p>
            <a:r>
              <a:rPr lang="de-DE"/>
              <a:t>Nächste Ausbaustufe – Autotext (3)</a:t>
            </a:r>
          </a:p>
        </p:txBody>
      </p:sp>
      <p:sp>
        <p:nvSpPr>
          <p:cNvPr id="5" name="Textplatzhalter 4">
            <a:extLst>
              <a:ext uri="{FF2B5EF4-FFF2-40B4-BE49-F238E27FC236}">
                <a16:creationId xmlns:a16="http://schemas.microsoft.com/office/drawing/2014/main" id="{C43EE369-6E1F-B892-D6B5-AB48DEF05C28}"/>
              </a:ext>
            </a:extLst>
          </p:cNvPr>
          <p:cNvSpPr>
            <a:spLocks noGrp="1"/>
          </p:cNvSpPr>
          <p:nvPr>
            <p:ph type="body" sz="quarter" idx="14"/>
          </p:nvPr>
        </p:nvSpPr>
        <p:spPr/>
        <p:txBody>
          <a:bodyPr/>
          <a:lstStyle/>
          <a:p>
            <a:endParaRPr lang="de-DE"/>
          </a:p>
        </p:txBody>
      </p:sp>
      <p:sp>
        <p:nvSpPr>
          <p:cNvPr id="7" name="Textplatzhalter 6">
            <a:extLst>
              <a:ext uri="{FF2B5EF4-FFF2-40B4-BE49-F238E27FC236}">
                <a16:creationId xmlns:a16="http://schemas.microsoft.com/office/drawing/2014/main" id="{96FE2A13-DF06-9C2D-8C83-08D690B964D6}"/>
              </a:ext>
            </a:extLst>
          </p:cNvPr>
          <p:cNvSpPr>
            <a:spLocks noGrp="1"/>
          </p:cNvSpPr>
          <p:nvPr>
            <p:ph type="body" sz="quarter" idx="22"/>
          </p:nvPr>
        </p:nvSpPr>
        <p:spPr/>
        <p:txBody>
          <a:bodyPr/>
          <a:lstStyle/>
          <a:p>
            <a:endParaRPr lang="de-DE"/>
          </a:p>
        </p:txBody>
      </p:sp>
      <p:sp>
        <p:nvSpPr>
          <p:cNvPr id="6" name="Textplatzhalter 5">
            <a:extLst>
              <a:ext uri="{FF2B5EF4-FFF2-40B4-BE49-F238E27FC236}">
                <a16:creationId xmlns:a16="http://schemas.microsoft.com/office/drawing/2014/main" id="{BE8B6E17-9EF7-1D2F-195B-760F82079EAE}"/>
              </a:ext>
            </a:extLst>
          </p:cNvPr>
          <p:cNvSpPr>
            <a:spLocks noGrp="1"/>
          </p:cNvSpPr>
          <p:nvPr>
            <p:ph type="body" sz="quarter" idx="16"/>
          </p:nvPr>
        </p:nvSpPr>
        <p:spPr/>
        <p:txBody>
          <a:bodyPr/>
          <a:lstStyle/>
          <a:p>
            <a:endParaRPr lang="de-DE"/>
          </a:p>
        </p:txBody>
      </p:sp>
      <p:sp>
        <p:nvSpPr>
          <p:cNvPr id="8" name="Bildplatzhalter 7">
            <a:extLst>
              <a:ext uri="{FF2B5EF4-FFF2-40B4-BE49-F238E27FC236}">
                <a16:creationId xmlns:a16="http://schemas.microsoft.com/office/drawing/2014/main" id="{92B19CED-08BC-E2C8-AE30-6CF14442F05B}"/>
              </a:ext>
            </a:extLst>
          </p:cNvPr>
          <p:cNvSpPr>
            <a:spLocks noGrp="1"/>
          </p:cNvSpPr>
          <p:nvPr>
            <p:ph type="pic" sz="quarter" idx="23"/>
          </p:nvPr>
        </p:nvSpPr>
        <p:spPr/>
      </p:sp>
      <p:pic>
        <p:nvPicPr>
          <p:cNvPr id="4" name="Grafik 3" descr="Screenshot (76)">
            <a:extLst>
              <a:ext uri="{FF2B5EF4-FFF2-40B4-BE49-F238E27FC236}">
                <a16:creationId xmlns:a16="http://schemas.microsoft.com/office/drawing/2014/main" id="{C4ABA9AE-4FAC-CD99-CE54-F0EFE3E33162}"/>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2111375" y="1919288"/>
            <a:ext cx="7967663" cy="4481512"/>
          </a:xfrm>
          <a:prstGeom prst="rect">
            <a:avLst/>
          </a:prstGeom>
        </p:spPr>
      </p:pic>
      <p:sp>
        <p:nvSpPr>
          <p:cNvPr id="9" name="Rechteck 8">
            <a:extLst>
              <a:ext uri="{FF2B5EF4-FFF2-40B4-BE49-F238E27FC236}">
                <a16:creationId xmlns:a16="http://schemas.microsoft.com/office/drawing/2014/main" id="{96724ED0-06E8-CC6A-AA06-39AE009C0EFC}"/>
              </a:ext>
            </a:extLst>
          </p:cNvPr>
          <p:cNvSpPr/>
          <p:nvPr/>
        </p:nvSpPr>
        <p:spPr>
          <a:xfrm>
            <a:off x="5270740" y="3312543"/>
            <a:ext cx="1664898" cy="141473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FFFFFF"/>
              </a:solidFill>
              <a:effectLst/>
              <a:uLnTx/>
              <a:uFillTx/>
              <a:latin typeface="Segoe UI"/>
              <a:ea typeface="+mn-ea"/>
              <a:cs typeface="+mn-cs"/>
            </a:endParaRPr>
          </a:p>
        </p:txBody>
      </p:sp>
      <p:sp>
        <p:nvSpPr>
          <p:cNvPr id="10" name="Fußzeilenplatzhalter 9">
            <a:extLst>
              <a:ext uri="{FF2B5EF4-FFF2-40B4-BE49-F238E27FC236}">
                <a16:creationId xmlns:a16="http://schemas.microsoft.com/office/drawing/2014/main" id="{B8871578-717C-125A-C303-37CC84B30DA7}"/>
              </a:ext>
            </a:extLst>
          </p:cNvPr>
          <p:cNvSpPr>
            <a:spLocks noGrp="1"/>
          </p:cNvSpPr>
          <p:nvPr>
            <p:ph type="ftr" sz="quarter" idx="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de-DE" sz="900" b="0" i="0" u="none" strike="noStrike" kern="1200" cap="none" spc="0" normalizeH="0" baseline="0" noProof="0">
                <a:ln>
                  <a:noFill/>
                </a:ln>
                <a:solidFill>
                  <a:srgbClr val="000000">
                    <a:tint val="75000"/>
                  </a:srgbClr>
                </a:solidFill>
                <a:effectLst/>
                <a:uLnTx/>
                <a:uFillTx/>
                <a:latin typeface="Segoe UI" panose="020B0502040204020203" pitchFamily="34" charset="0"/>
                <a:ea typeface="+mn-ea"/>
                <a:cs typeface="Segoe UI" panose="020B0502040204020203" pitchFamily="34" charset="0"/>
              </a:rPr>
              <a:t>Outlook: Überlassen Sie dem Mailprogramm die Arbeit - Webinarserie: Fit für Microsoft 365</a:t>
            </a:r>
          </a:p>
        </p:txBody>
      </p:sp>
      <p:sp>
        <p:nvSpPr>
          <p:cNvPr id="11" name="Foliennummernplatzhalter 10">
            <a:extLst>
              <a:ext uri="{FF2B5EF4-FFF2-40B4-BE49-F238E27FC236}">
                <a16:creationId xmlns:a16="http://schemas.microsoft.com/office/drawing/2014/main" id="{0B5288A4-84D8-9177-6451-ABE8D0354B74}"/>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DCD0A5-AC27-7949-B137-E339729CD911}" type="slidenum">
              <a:rPr kumimoji="0" lang="de-DE" sz="900" b="0" i="0" u="none" strike="noStrike" kern="1200" cap="none" spc="0" normalizeH="0" baseline="0" noProof="0" smtClean="0">
                <a:ln>
                  <a:noFill/>
                </a:ln>
                <a:solidFill>
                  <a:srgbClr val="000000">
                    <a:tint val="75000"/>
                  </a:srgb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de-DE" sz="900" b="0" i="0" u="none" strike="noStrike" kern="1200" cap="none" spc="0" normalizeH="0" baseline="0" noProof="0">
              <a:ln>
                <a:noFill/>
              </a:ln>
              <a:solidFill>
                <a:srgbClr val="000000">
                  <a:tint val="75000"/>
                </a:srgbClr>
              </a:solidFill>
              <a:effectLst/>
              <a:uLnTx/>
              <a:uFillTx/>
              <a:latin typeface="Segoe UI" panose="020B0502040204020203" pitchFamily="34" charset="0"/>
              <a:ea typeface="+mn-ea"/>
              <a:cs typeface="Segoe UI" panose="020B0502040204020203" pitchFamily="34" charset="0"/>
            </a:endParaRPr>
          </a:p>
        </p:txBody>
      </p:sp>
    </p:spTree>
    <p:extLst>
      <p:ext uri="{BB962C8B-B14F-4D97-AF65-F5344CB8AC3E}">
        <p14:creationId xmlns:p14="http://schemas.microsoft.com/office/powerpoint/2010/main" val="20905026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4E51048D-5AEC-E8C3-AA79-B34BFF5455BA}"/>
              </a:ext>
            </a:extLst>
          </p:cNvPr>
          <p:cNvSpPr>
            <a:spLocks noGrp="1"/>
          </p:cNvSpPr>
          <p:nvPr>
            <p:ph type="title"/>
          </p:nvPr>
        </p:nvSpPr>
        <p:spPr/>
        <p:txBody>
          <a:bodyPr/>
          <a:lstStyle/>
          <a:p>
            <a:r>
              <a:rPr lang="de-DE"/>
              <a:t>Nächste Ausbaustufe – Autotext (4)</a:t>
            </a:r>
          </a:p>
        </p:txBody>
      </p:sp>
      <p:sp>
        <p:nvSpPr>
          <p:cNvPr id="5" name="Textplatzhalter 4">
            <a:extLst>
              <a:ext uri="{FF2B5EF4-FFF2-40B4-BE49-F238E27FC236}">
                <a16:creationId xmlns:a16="http://schemas.microsoft.com/office/drawing/2014/main" id="{A20E0B9A-2F63-B9B2-ABD2-1B9D66FC2F9E}"/>
              </a:ext>
            </a:extLst>
          </p:cNvPr>
          <p:cNvSpPr>
            <a:spLocks noGrp="1"/>
          </p:cNvSpPr>
          <p:nvPr>
            <p:ph type="body" sz="quarter" idx="14"/>
          </p:nvPr>
        </p:nvSpPr>
        <p:spPr/>
        <p:txBody>
          <a:bodyPr/>
          <a:lstStyle/>
          <a:p>
            <a:endParaRPr lang="de-DE"/>
          </a:p>
        </p:txBody>
      </p:sp>
      <p:sp>
        <p:nvSpPr>
          <p:cNvPr id="7" name="Textplatzhalter 6">
            <a:extLst>
              <a:ext uri="{FF2B5EF4-FFF2-40B4-BE49-F238E27FC236}">
                <a16:creationId xmlns:a16="http://schemas.microsoft.com/office/drawing/2014/main" id="{85170964-0745-AC5C-5323-9F3B81FD6087}"/>
              </a:ext>
            </a:extLst>
          </p:cNvPr>
          <p:cNvSpPr>
            <a:spLocks noGrp="1"/>
          </p:cNvSpPr>
          <p:nvPr>
            <p:ph type="body" sz="quarter" idx="22"/>
          </p:nvPr>
        </p:nvSpPr>
        <p:spPr/>
        <p:txBody>
          <a:bodyPr/>
          <a:lstStyle/>
          <a:p>
            <a:endParaRPr lang="de-DE"/>
          </a:p>
        </p:txBody>
      </p:sp>
      <p:sp>
        <p:nvSpPr>
          <p:cNvPr id="6" name="Textplatzhalter 5">
            <a:extLst>
              <a:ext uri="{FF2B5EF4-FFF2-40B4-BE49-F238E27FC236}">
                <a16:creationId xmlns:a16="http://schemas.microsoft.com/office/drawing/2014/main" id="{E1398FF5-17EC-3154-A6B5-95B694E9FE85}"/>
              </a:ext>
            </a:extLst>
          </p:cNvPr>
          <p:cNvSpPr>
            <a:spLocks noGrp="1"/>
          </p:cNvSpPr>
          <p:nvPr>
            <p:ph type="body" sz="quarter" idx="16"/>
          </p:nvPr>
        </p:nvSpPr>
        <p:spPr/>
        <p:txBody>
          <a:bodyPr/>
          <a:lstStyle/>
          <a:p>
            <a:endParaRPr lang="de-DE"/>
          </a:p>
        </p:txBody>
      </p:sp>
      <p:sp>
        <p:nvSpPr>
          <p:cNvPr id="8" name="Bildplatzhalter 7">
            <a:extLst>
              <a:ext uri="{FF2B5EF4-FFF2-40B4-BE49-F238E27FC236}">
                <a16:creationId xmlns:a16="http://schemas.microsoft.com/office/drawing/2014/main" id="{EB0791E9-D897-8EA4-3B5C-9E03BBA74856}"/>
              </a:ext>
            </a:extLst>
          </p:cNvPr>
          <p:cNvSpPr>
            <a:spLocks noGrp="1"/>
          </p:cNvSpPr>
          <p:nvPr>
            <p:ph type="pic" sz="quarter" idx="23"/>
          </p:nvPr>
        </p:nvSpPr>
        <p:spPr/>
      </p:sp>
      <p:pic>
        <p:nvPicPr>
          <p:cNvPr id="4" name="Grafik 3" descr="Screenshot (77)">
            <a:extLst>
              <a:ext uri="{FF2B5EF4-FFF2-40B4-BE49-F238E27FC236}">
                <a16:creationId xmlns:a16="http://schemas.microsoft.com/office/drawing/2014/main" id="{0E266598-31EF-A6FB-87FC-173AA1C0D285}"/>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2111375" y="1919288"/>
            <a:ext cx="7967663" cy="4481512"/>
          </a:xfrm>
          <a:prstGeom prst="rect">
            <a:avLst/>
          </a:prstGeom>
        </p:spPr>
      </p:pic>
      <p:sp>
        <p:nvSpPr>
          <p:cNvPr id="9" name="Rechteck 8">
            <a:extLst>
              <a:ext uri="{FF2B5EF4-FFF2-40B4-BE49-F238E27FC236}">
                <a16:creationId xmlns:a16="http://schemas.microsoft.com/office/drawing/2014/main" id="{F52A88B7-81C8-178A-0A4A-7E7879344F7D}"/>
              </a:ext>
            </a:extLst>
          </p:cNvPr>
          <p:cNvSpPr/>
          <p:nvPr/>
        </p:nvSpPr>
        <p:spPr>
          <a:xfrm>
            <a:off x="2059612" y="3812875"/>
            <a:ext cx="2512388" cy="508959"/>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srgbClr val="FFFFFF"/>
              </a:solidFill>
              <a:effectLst/>
              <a:uLnTx/>
              <a:uFillTx/>
              <a:latin typeface="Segoe UI"/>
              <a:ea typeface="+mn-ea"/>
              <a:cs typeface="+mn-cs"/>
            </a:endParaRPr>
          </a:p>
        </p:txBody>
      </p:sp>
      <p:sp>
        <p:nvSpPr>
          <p:cNvPr id="10" name="Fußzeilenplatzhalter 9">
            <a:extLst>
              <a:ext uri="{FF2B5EF4-FFF2-40B4-BE49-F238E27FC236}">
                <a16:creationId xmlns:a16="http://schemas.microsoft.com/office/drawing/2014/main" id="{44AEC47D-6F18-0A51-EBAF-8CBE55565224}"/>
              </a:ext>
            </a:extLst>
          </p:cNvPr>
          <p:cNvSpPr>
            <a:spLocks noGrp="1"/>
          </p:cNvSpPr>
          <p:nvPr>
            <p:ph type="ftr" sz="quarter" idx="3"/>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de-DE" sz="900" b="0" i="0" u="none" strike="noStrike" kern="1200" cap="none" spc="0" normalizeH="0" baseline="0" noProof="0">
                <a:ln>
                  <a:noFill/>
                </a:ln>
                <a:solidFill>
                  <a:srgbClr val="000000">
                    <a:tint val="75000"/>
                  </a:srgbClr>
                </a:solidFill>
                <a:effectLst/>
                <a:uLnTx/>
                <a:uFillTx/>
                <a:latin typeface="Segoe UI" panose="020B0502040204020203" pitchFamily="34" charset="0"/>
                <a:ea typeface="+mn-ea"/>
                <a:cs typeface="Segoe UI" panose="020B0502040204020203" pitchFamily="34" charset="0"/>
              </a:rPr>
              <a:t>Outlook: Überlassen Sie dem Mailprogramm die Arbeit - Webinarserie: Fit für Microsoft 365</a:t>
            </a:r>
          </a:p>
        </p:txBody>
      </p:sp>
      <p:sp>
        <p:nvSpPr>
          <p:cNvPr id="11" name="Foliennummernplatzhalter 10">
            <a:extLst>
              <a:ext uri="{FF2B5EF4-FFF2-40B4-BE49-F238E27FC236}">
                <a16:creationId xmlns:a16="http://schemas.microsoft.com/office/drawing/2014/main" id="{319DE433-35A2-B0E8-6758-77FCE4B5C526}"/>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5DCD0A5-AC27-7949-B137-E339729CD911}" type="slidenum">
              <a:rPr kumimoji="0" lang="de-DE" sz="900" b="0" i="0" u="none" strike="noStrike" kern="1200" cap="none" spc="0" normalizeH="0" baseline="0" noProof="0" smtClean="0">
                <a:ln>
                  <a:noFill/>
                </a:ln>
                <a:solidFill>
                  <a:srgbClr val="000000">
                    <a:tint val="75000"/>
                  </a:srgb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de-DE" sz="900" b="0" i="0" u="none" strike="noStrike" kern="1200" cap="none" spc="0" normalizeH="0" baseline="0" noProof="0">
              <a:ln>
                <a:noFill/>
              </a:ln>
              <a:solidFill>
                <a:srgbClr val="000000">
                  <a:tint val="75000"/>
                </a:srgbClr>
              </a:solidFill>
              <a:effectLst/>
              <a:uLnTx/>
              <a:uFillTx/>
              <a:latin typeface="Segoe UI" panose="020B0502040204020203" pitchFamily="34" charset="0"/>
              <a:ea typeface="+mn-ea"/>
              <a:cs typeface="Segoe UI" panose="020B0502040204020203" pitchFamily="34" charset="0"/>
            </a:endParaRPr>
          </a:p>
        </p:txBody>
      </p:sp>
    </p:spTree>
    <p:extLst>
      <p:ext uri="{BB962C8B-B14F-4D97-AF65-F5344CB8AC3E}">
        <p14:creationId xmlns:p14="http://schemas.microsoft.com/office/powerpoint/2010/main" val="8297354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4F9DD184-20F0-A757-B7EC-535C1907B66B}"/>
              </a:ext>
            </a:extLst>
          </p:cNvPr>
          <p:cNvSpPr>
            <a:spLocks noGrp="1"/>
          </p:cNvSpPr>
          <p:nvPr>
            <p:ph type="ftr" sz="quarter" idx="3"/>
          </p:nvPr>
        </p:nvSpPr>
        <p:spPr/>
        <p:txBody>
          <a:bodyPr/>
          <a:lstStyle/>
          <a:p>
            <a:r>
              <a:rPr lang="de-DE"/>
              <a:t>Outlook: Überlassen Sie dem Mailprogramm die Arbeit - Webinarserie: Fit für Microsoft 365</a:t>
            </a:r>
          </a:p>
        </p:txBody>
      </p:sp>
      <p:sp>
        <p:nvSpPr>
          <p:cNvPr id="3" name="Foliennummernplatzhalter 2">
            <a:extLst>
              <a:ext uri="{FF2B5EF4-FFF2-40B4-BE49-F238E27FC236}">
                <a16:creationId xmlns:a16="http://schemas.microsoft.com/office/drawing/2014/main" id="{E69C88C1-0F18-C995-5E04-956D275BC7AD}"/>
              </a:ext>
            </a:extLst>
          </p:cNvPr>
          <p:cNvSpPr>
            <a:spLocks noGrp="1"/>
          </p:cNvSpPr>
          <p:nvPr>
            <p:ph type="sldNum" sz="quarter" idx="4"/>
          </p:nvPr>
        </p:nvSpPr>
        <p:spPr/>
        <p:txBody>
          <a:bodyPr/>
          <a:lstStyle/>
          <a:p>
            <a:fld id="{15DCD0A5-AC27-7949-B137-E339729CD911}" type="slidenum">
              <a:rPr lang="de-DE" smtClean="0"/>
              <a:pPr/>
              <a:t>3</a:t>
            </a:fld>
            <a:endParaRPr lang="de-DE"/>
          </a:p>
        </p:txBody>
      </p:sp>
      <p:sp>
        <p:nvSpPr>
          <p:cNvPr id="4" name="Titel 3">
            <a:extLst>
              <a:ext uri="{FF2B5EF4-FFF2-40B4-BE49-F238E27FC236}">
                <a16:creationId xmlns:a16="http://schemas.microsoft.com/office/drawing/2014/main" id="{EBA6AF88-E469-FA9C-117D-4FB27DFA0E6B}"/>
              </a:ext>
            </a:extLst>
          </p:cNvPr>
          <p:cNvSpPr>
            <a:spLocks noGrp="1"/>
          </p:cNvSpPr>
          <p:nvPr>
            <p:ph type="title"/>
          </p:nvPr>
        </p:nvSpPr>
        <p:spPr/>
        <p:txBody>
          <a:bodyPr/>
          <a:lstStyle/>
          <a:p>
            <a:r>
              <a:rPr lang="de-DE"/>
              <a:t>Regeln erstellen</a:t>
            </a:r>
          </a:p>
        </p:txBody>
      </p:sp>
      <p:sp>
        <p:nvSpPr>
          <p:cNvPr id="5" name="Textplatzhalter 4">
            <a:extLst>
              <a:ext uri="{FF2B5EF4-FFF2-40B4-BE49-F238E27FC236}">
                <a16:creationId xmlns:a16="http://schemas.microsoft.com/office/drawing/2014/main" id="{EBE47DD6-9BC8-5D2E-ACCD-4DE828E07409}"/>
              </a:ext>
            </a:extLst>
          </p:cNvPr>
          <p:cNvSpPr>
            <a:spLocks noGrp="1"/>
          </p:cNvSpPr>
          <p:nvPr>
            <p:ph type="body" sz="quarter" idx="14"/>
          </p:nvPr>
        </p:nvSpPr>
        <p:spPr/>
        <p:txBody>
          <a:bodyPr/>
          <a:lstStyle/>
          <a:p>
            <a:r>
              <a:rPr lang="de-DE"/>
              <a:t>Unser Ziel:</a:t>
            </a:r>
          </a:p>
        </p:txBody>
      </p:sp>
      <p:sp>
        <p:nvSpPr>
          <p:cNvPr id="6" name="Textplatzhalter 5">
            <a:extLst>
              <a:ext uri="{FF2B5EF4-FFF2-40B4-BE49-F238E27FC236}">
                <a16:creationId xmlns:a16="http://schemas.microsoft.com/office/drawing/2014/main" id="{88B221D2-B024-A834-C0FF-F14C6300C974}"/>
              </a:ext>
            </a:extLst>
          </p:cNvPr>
          <p:cNvSpPr>
            <a:spLocks noGrp="1"/>
          </p:cNvSpPr>
          <p:nvPr>
            <p:ph type="body" sz="quarter" idx="22"/>
          </p:nvPr>
        </p:nvSpPr>
        <p:spPr/>
        <p:txBody>
          <a:bodyPr/>
          <a:lstStyle/>
          <a:p>
            <a:endParaRPr lang="de-DE"/>
          </a:p>
        </p:txBody>
      </p:sp>
      <p:sp>
        <p:nvSpPr>
          <p:cNvPr id="7" name="Textplatzhalter 6">
            <a:extLst>
              <a:ext uri="{FF2B5EF4-FFF2-40B4-BE49-F238E27FC236}">
                <a16:creationId xmlns:a16="http://schemas.microsoft.com/office/drawing/2014/main" id="{3945CC87-74A2-F635-B8F6-C384E06540F8}"/>
              </a:ext>
            </a:extLst>
          </p:cNvPr>
          <p:cNvSpPr>
            <a:spLocks noGrp="1"/>
          </p:cNvSpPr>
          <p:nvPr>
            <p:ph type="body" sz="quarter" idx="16"/>
          </p:nvPr>
        </p:nvSpPr>
        <p:spPr/>
        <p:txBody>
          <a:bodyPr vert="horz" lIns="0" tIns="0" rIns="0" bIns="0" rtlCol="0" anchor="t">
            <a:noAutofit/>
          </a:bodyPr>
          <a:lstStyle/>
          <a:p>
            <a:pPr marL="506095" indent="-457200">
              <a:buFont typeface="+mj-lt"/>
              <a:buAutoNum type="arabicPeriod"/>
            </a:pPr>
            <a:r>
              <a:rPr lang="de-DE" sz="2000"/>
              <a:t>Mail geht ein von einer bestimmten Absender Domain</a:t>
            </a:r>
          </a:p>
          <a:p>
            <a:pPr marL="506095" indent="-457200">
              <a:buFont typeface="+mj-lt"/>
              <a:buAutoNum type="arabicPeriod"/>
            </a:pPr>
            <a:r>
              <a:rPr lang="de-DE" sz="2000"/>
              <a:t>Mail wird manuell als gelesen kennzeichnet</a:t>
            </a:r>
          </a:p>
          <a:p>
            <a:pPr marL="506095" indent="-457200">
              <a:buFont typeface="+mj-lt"/>
              <a:buAutoNum type="arabicPeriod"/>
            </a:pPr>
            <a:r>
              <a:rPr lang="de-DE" sz="2000"/>
              <a:t>Mail wird automatisch in Zielordner für diese Absender Domain verschoben</a:t>
            </a:r>
          </a:p>
        </p:txBody>
      </p:sp>
      <p:sp>
        <p:nvSpPr>
          <p:cNvPr id="8" name="Bildplatzhalter 7">
            <a:extLst>
              <a:ext uri="{FF2B5EF4-FFF2-40B4-BE49-F238E27FC236}">
                <a16:creationId xmlns:a16="http://schemas.microsoft.com/office/drawing/2014/main" id="{1A746E24-8814-E10B-2E36-4F602BA36307}"/>
              </a:ext>
            </a:extLst>
          </p:cNvPr>
          <p:cNvSpPr>
            <a:spLocks noGrp="1"/>
          </p:cNvSpPr>
          <p:nvPr>
            <p:ph type="pic" sz="quarter" idx="23"/>
          </p:nvPr>
        </p:nvSpPr>
        <p:spPr/>
      </p:sp>
    </p:spTree>
    <p:extLst>
      <p:ext uri="{BB962C8B-B14F-4D97-AF65-F5344CB8AC3E}">
        <p14:creationId xmlns:p14="http://schemas.microsoft.com/office/powerpoint/2010/main" val="15247679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feld 5">
            <a:extLst>
              <a:ext uri="{FF2B5EF4-FFF2-40B4-BE49-F238E27FC236}">
                <a16:creationId xmlns:a16="http://schemas.microsoft.com/office/drawing/2014/main" id="{D082DA7A-5A8A-9E4C-6F94-6654DEB850A6}"/>
              </a:ext>
            </a:extLst>
          </p:cNvPr>
          <p:cNvSpPr txBox="1"/>
          <p:nvPr/>
        </p:nvSpPr>
        <p:spPr>
          <a:xfrm>
            <a:off x="181797" y="1611322"/>
            <a:ext cx="3828228" cy="3600000"/>
          </a:xfrm>
          <a:prstGeom prst="roundRect">
            <a:avLst/>
          </a:prstGeom>
          <a:noFill/>
          <a:ln w="19050" cap="flat" cmpd="sng" algn="ctr">
            <a:solidFill>
              <a:schemeClr val="accent4"/>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7BE82"/>
              </a:solidFill>
              <a:effectLst/>
              <a:uLnTx/>
              <a:uFillTx/>
              <a:latin typeface="Segoe UI"/>
              <a:ea typeface="+mn-ea"/>
              <a:cs typeface="+mn-cs"/>
            </a:endParaRPr>
          </a:p>
        </p:txBody>
      </p:sp>
      <p:sp>
        <p:nvSpPr>
          <p:cNvPr id="12" name="Textfeld 11">
            <a:extLst>
              <a:ext uri="{FF2B5EF4-FFF2-40B4-BE49-F238E27FC236}">
                <a16:creationId xmlns:a16="http://schemas.microsoft.com/office/drawing/2014/main" id="{0EBFAD15-5732-9135-6D2B-B0F0C709C317}"/>
              </a:ext>
            </a:extLst>
          </p:cNvPr>
          <p:cNvSpPr txBox="1"/>
          <p:nvPr/>
        </p:nvSpPr>
        <p:spPr>
          <a:xfrm>
            <a:off x="4184037" y="1611321"/>
            <a:ext cx="3828228" cy="3600000"/>
          </a:xfrm>
          <a:prstGeom prst="roundRect">
            <a:avLst/>
          </a:prstGeom>
          <a:noFill/>
          <a:ln w="1905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2"/>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D7326"/>
              </a:solidFill>
              <a:effectLst/>
              <a:uLnTx/>
              <a:uFillTx/>
              <a:latin typeface="Segoe UI"/>
              <a:ea typeface="+mn-ea"/>
              <a:cs typeface="+mn-cs"/>
            </a:endParaRPr>
          </a:p>
        </p:txBody>
      </p:sp>
      <p:sp>
        <p:nvSpPr>
          <p:cNvPr id="17" name="Textfeld 16">
            <a:extLst>
              <a:ext uri="{FF2B5EF4-FFF2-40B4-BE49-F238E27FC236}">
                <a16:creationId xmlns:a16="http://schemas.microsoft.com/office/drawing/2014/main" id="{7E7A38F1-4107-1E7A-8254-B7D7C699EACA}"/>
              </a:ext>
            </a:extLst>
          </p:cNvPr>
          <p:cNvSpPr txBox="1"/>
          <p:nvPr/>
        </p:nvSpPr>
        <p:spPr>
          <a:xfrm>
            <a:off x="8146267" y="1611320"/>
            <a:ext cx="3828227" cy="3600000"/>
          </a:xfrm>
          <a:prstGeom prst="roundRect">
            <a:avLst/>
          </a:prstGeom>
          <a:noFill/>
          <a:ln w="19050"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AB432"/>
              </a:solidFill>
              <a:effectLst/>
              <a:uLnTx/>
              <a:uFillTx/>
              <a:latin typeface="Segoe UI"/>
              <a:ea typeface="+mn-ea"/>
              <a:cs typeface="+mn-cs"/>
            </a:endParaRPr>
          </a:p>
        </p:txBody>
      </p:sp>
      <p:sp>
        <p:nvSpPr>
          <p:cNvPr id="4" name="Titel 3">
            <a:extLst>
              <a:ext uri="{FF2B5EF4-FFF2-40B4-BE49-F238E27FC236}">
                <a16:creationId xmlns:a16="http://schemas.microsoft.com/office/drawing/2014/main" id="{27939557-6C70-0809-BD8D-8632A9C85CCB}"/>
              </a:ext>
            </a:extLst>
          </p:cNvPr>
          <p:cNvSpPr>
            <a:spLocks noGrp="1"/>
          </p:cNvSpPr>
          <p:nvPr>
            <p:ph type="title"/>
          </p:nvPr>
        </p:nvSpPr>
        <p:spPr/>
        <p:txBody>
          <a:bodyPr/>
          <a:lstStyle/>
          <a:p>
            <a:r>
              <a:rPr lang="de-DE"/>
              <a:t>Ausblick</a:t>
            </a:r>
            <a:endParaRPr lang="en-US"/>
          </a:p>
        </p:txBody>
      </p:sp>
      <p:sp>
        <p:nvSpPr>
          <p:cNvPr id="5" name="Textplatzhalter 4">
            <a:extLst>
              <a:ext uri="{FF2B5EF4-FFF2-40B4-BE49-F238E27FC236}">
                <a16:creationId xmlns:a16="http://schemas.microsoft.com/office/drawing/2014/main" id="{5B8AD438-C18A-A71D-EF08-C21678056F5A}"/>
              </a:ext>
            </a:extLst>
          </p:cNvPr>
          <p:cNvSpPr>
            <a:spLocks noGrp="1"/>
          </p:cNvSpPr>
          <p:nvPr>
            <p:ph type="body" sz="quarter" idx="14"/>
          </p:nvPr>
        </p:nvSpPr>
        <p:spPr/>
        <p:txBody>
          <a:bodyPr/>
          <a:lstStyle/>
          <a:p>
            <a:r>
              <a:rPr lang="de-DE"/>
              <a:t>Lernen mit </a:t>
            </a:r>
            <a:r>
              <a:rPr lang="de-DE" err="1"/>
              <a:t>tts</a:t>
            </a:r>
            <a:endParaRPr lang="de-DE"/>
          </a:p>
        </p:txBody>
      </p:sp>
      <p:sp>
        <p:nvSpPr>
          <p:cNvPr id="7" name="Textplatzhalter 6">
            <a:extLst>
              <a:ext uri="{FF2B5EF4-FFF2-40B4-BE49-F238E27FC236}">
                <a16:creationId xmlns:a16="http://schemas.microsoft.com/office/drawing/2014/main" id="{3E4E62CC-7A3B-51AF-8223-0E4DAB2EA757}"/>
              </a:ext>
            </a:extLst>
          </p:cNvPr>
          <p:cNvSpPr>
            <a:spLocks noGrp="1"/>
          </p:cNvSpPr>
          <p:nvPr>
            <p:ph type="body" sz="quarter" idx="16"/>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a:ln>
                  <a:noFill/>
                </a:ln>
                <a:solidFill>
                  <a:srgbClr val="000000"/>
                </a:solidFill>
                <a:effectLst/>
                <a:uLnTx/>
                <a:uFillTx/>
                <a:latin typeface="Segoe UI Semibold" panose="020B0702040204020203" pitchFamily="34" charset="0"/>
                <a:cs typeface="Segoe UI Semibold" panose="020B0702040204020203" pitchFamily="34" charset="0"/>
              </a:rPr>
              <a:t>Excel: Formatierte Tabellen sind das Salz in der Suppe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Segoe UI"/>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a:ln>
                  <a:noFill/>
                </a:ln>
                <a:solidFill>
                  <a:srgbClr val="000000"/>
                </a:solidFill>
                <a:effectLst/>
                <a:uLnTx/>
                <a:uFillTx/>
                <a:latin typeface="Segoe UI"/>
                <a:ea typeface="+mn-ea"/>
                <a:cs typeface="+mn-cs"/>
              </a:rPr>
              <a:t>Den Befehl „Als Tabelle formatieren“ haben Sie sicher selbst bereits angewendet. Hinter der an sich einfachen Anwendung verbergen sich aber wichtige Funktionen für die Arbeit mit Excel. Lernen Sie in dem Webinar, wie Sie eine formatierte Tabelle anlegen, Optionen anpassen, Ergebnisse sinnvoll filtern und vieles mehr</a:t>
            </a:r>
            <a:r>
              <a:rPr kumimoji="0" lang="en-US" sz="1400" b="0" i="0" u="none" strike="noStrike" kern="1200" cap="none" spc="0" normalizeH="0" baseline="0" noProof="0">
                <a:ln>
                  <a:noFill/>
                </a:ln>
                <a:solidFill>
                  <a:srgbClr val="000000"/>
                </a:solidFill>
                <a:effectLst/>
                <a:uLnTx/>
                <a:uFillTx/>
                <a:latin typeface="Segoe UI"/>
                <a:ea typeface="+mn-ea"/>
                <a:cs typeface="+mn-cs"/>
              </a:rPr>
              <a:t>.  </a:t>
            </a:r>
            <a:endParaRPr kumimoji="0" lang="de-DE" sz="1400" b="0" i="0" u="none" strike="noStrike" kern="1200" cap="none" spc="0" normalizeH="0" baseline="0" noProof="0">
              <a:ln>
                <a:noFill/>
              </a:ln>
              <a:solidFill>
                <a:srgbClr val="000000"/>
              </a:solidFill>
              <a:effectLst/>
              <a:uLnTx/>
              <a:uFillTx/>
              <a:latin typeface="Segoe UI"/>
              <a:ea typeface="+mn-ea"/>
              <a:cs typeface="+mn-cs"/>
            </a:endParaRPr>
          </a:p>
          <a:p>
            <a:endParaRPr lang="de-DE"/>
          </a:p>
        </p:txBody>
      </p:sp>
      <p:sp>
        <p:nvSpPr>
          <p:cNvPr id="8" name="Textplatzhalter 7">
            <a:extLst>
              <a:ext uri="{FF2B5EF4-FFF2-40B4-BE49-F238E27FC236}">
                <a16:creationId xmlns:a16="http://schemas.microsoft.com/office/drawing/2014/main" id="{069B006E-0A35-3C4D-5987-EF54E294E3E0}"/>
              </a:ext>
            </a:extLst>
          </p:cNvPr>
          <p:cNvSpPr>
            <a:spLocks noGrp="1"/>
          </p:cNvSpPr>
          <p:nvPr>
            <p:ph type="body" sz="quarter" idx="28"/>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400" b="1">
                <a:solidFill>
                  <a:srgbClr val="000000"/>
                </a:solidFill>
                <a:latin typeface="Segoe UI Semibold" panose="020B0702040204020203" pitchFamily="34" charset="0"/>
                <a:cs typeface="Segoe UI Semibold" panose="020B0702040204020203" pitchFamily="34" charset="0"/>
              </a:rPr>
              <a:t>Outlook: Überlassen Sie dem Mailprogramm die Arbeit. </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b="1">
              <a:solidFill>
                <a:srgbClr val="000000"/>
              </a:solidFill>
              <a:latin typeface="Segoe UI Semibold" panose="020B0702040204020203" pitchFamily="34" charset="0"/>
              <a:cs typeface="Segoe UI Semibold" panose="020B0702040204020203"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a:ln>
                  <a:noFill/>
                </a:ln>
                <a:solidFill>
                  <a:srgbClr val="000000"/>
                </a:solidFill>
                <a:effectLst/>
                <a:uLnTx/>
                <a:uFillTx/>
                <a:latin typeface="Segoe UI"/>
                <a:ea typeface="+mn-ea"/>
                <a:cs typeface="+mn-cs"/>
              </a:rPr>
              <a:t>Nutzen Sie Outlook mit all seinen Features und cleveren Funktionen richtig, nimmt Ihnen das Mail-Programm immens viel Arbeit ab. Es kann nämlich viel mehr als automatische Texterstellung und Recht-</a:t>
            </a:r>
            <a:r>
              <a:rPr kumimoji="0" lang="de-DE" sz="1400" b="0" i="0" u="none" strike="noStrike" kern="1200" cap="none" spc="0" normalizeH="0" baseline="0" noProof="0" err="1">
                <a:ln>
                  <a:noFill/>
                </a:ln>
                <a:solidFill>
                  <a:srgbClr val="000000"/>
                </a:solidFill>
                <a:effectLst/>
                <a:uLnTx/>
                <a:uFillTx/>
                <a:latin typeface="Segoe UI"/>
                <a:ea typeface="+mn-ea"/>
                <a:cs typeface="+mn-cs"/>
              </a:rPr>
              <a:t>schreibprüfung</a:t>
            </a:r>
            <a:r>
              <a:rPr kumimoji="0" lang="de-DE" sz="1400" b="0" i="0" u="none" strike="noStrike" kern="1200" cap="none" spc="0" normalizeH="0" baseline="0" noProof="0">
                <a:ln>
                  <a:noFill/>
                </a:ln>
                <a:solidFill>
                  <a:srgbClr val="000000"/>
                </a:solidFill>
                <a:effectLst/>
                <a:uLnTx/>
                <a:uFillTx/>
                <a:latin typeface="Segoe UI"/>
                <a:ea typeface="+mn-ea"/>
                <a:cs typeface="+mn-cs"/>
              </a:rPr>
              <a:t>, zum Beispiel bedingte </a:t>
            </a:r>
            <a:r>
              <a:rPr kumimoji="0" lang="de-DE" sz="1400" b="0" i="0" u="none" strike="noStrike" kern="1200" cap="none" spc="0" normalizeH="0" baseline="0" noProof="0" err="1">
                <a:ln>
                  <a:noFill/>
                </a:ln>
                <a:solidFill>
                  <a:srgbClr val="000000"/>
                </a:solidFill>
                <a:effectLst/>
                <a:uLnTx/>
                <a:uFillTx/>
                <a:latin typeface="Segoe UI"/>
                <a:ea typeface="+mn-ea"/>
                <a:cs typeface="+mn-cs"/>
              </a:rPr>
              <a:t>For-matierungen</a:t>
            </a:r>
            <a:r>
              <a:rPr kumimoji="0" lang="de-DE" sz="1400" b="0" i="0" u="none" strike="noStrike" kern="1200" cap="none" spc="0" normalizeH="0" baseline="0" noProof="0">
                <a:ln>
                  <a:noFill/>
                </a:ln>
                <a:solidFill>
                  <a:srgbClr val="000000"/>
                </a:solidFill>
                <a:effectLst/>
                <a:uLnTx/>
                <a:uFillTx/>
                <a:latin typeface="Segoe UI"/>
                <a:ea typeface="+mn-ea"/>
                <a:cs typeface="+mn-cs"/>
              </a:rPr>
              <a:t>, Mail-Templates und Quick-</a:t>
            </a:r>
            <a:r>
              <a:rPr kumimoji="0" lang="de-DE" sz="1400" b="0" i="0" u="none" strike="noStrike" kern="1200" cap="none" spc="0" normalizeH="0" baseline="0" noProof="0" err="1">
                <a:ln>
                  <a:noFill/>
                </a:ln>
                <a:solidFill>
                  <a:srgbClr val="000000"/>
                </a:solidFill>
                <a:effectLst/>
                <a:uLnTx/>
                <a:uFillTx/>
                <a:latin typeface="Segoe UI"/>
                <a:ea typeface="+mn-ea"/>
                <a:cs typeface="+mn-cs"/>
              </a:rPr>
              <a:t>steps</a:t>
            </a:r>
            <a:r>
              <a:rPr kumimoji="0" lang="de-DE" sz="1400" b="0" i="0" u="none" strike="noStrike" kern="1200" cap="none" spc="0" normalizeH="0" baseline="0" noProof="0">
                <a:ln>
                  <a:noFill/>
                </a:ln>
                <a:solidFill>
                  <a:srgbClr val="000000"/>
                </a:solidFill>
                <a:effectLst/>
                <a:uLnTx/>
                <a:uFillTx/>
                <a:latin typeface="Segoe UI"/>
                <a:ea typeface="+mn-ea"/>
                <a:cs typeface="+mn-cs"/>
              </a:rPr>
              <a:t>. Lernen Sie mehr dazu in unserem Webinar. </a:t>
            </a:r>
            <a:endParaRPr kumimoji="0" lang="en-US" sz="1400" b="0" i="0" u="none" strike="noStrike" kern="1200" cap="none" spc="0" normalizeH="0" baseline="0" noProof="0">
              <a:ln>
                <a:noFill/>
              </a:ln>
              <a:solidFill>
                <a:srgbClr val="000000"/>
              </a:solidFill>
              <a:effectLst/>
              <a:uLnTx/>
              <a:uFillTx/>
              <a:latin typeface="Segoe UI"/>
              <a:ea typeface="+mn-ea"/>
              <a:cs typeface="+mn-cs"/>
            </a:endParaRPr>
          </a:p>
          <a:p>
            <a:endParaRPr lang="de-DE"/>
          </a:p>
        </p:txBody>
      </p:sp>
      <p:sp>
        <p:nvSpPr>
          <p:cNvPr id="13" name="Textplatzhalter 12">
            <a:extLst>
              <a:ext uri="{FF2B5EF4-FFF2-40B4-BE49-F238E27FC236}">
                <a16:creationId xmlns:a16="http://schemas.microsoft.com/office/drawing/2014/main" id="{B56A908A-A131-1103-DB82-51389F9D4620}"/>
              </a:ext>
            </a:extLst>
          </p:cNvPr>
          <p:cNvSpPr>
            <a:spLocks noGrp="1"/>
          </p:cNvSpPr>
          <p:nvPr>
            <p:ph type="body" sz="quarter" idx="29"/>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400" b="1">
                <a:solidFill>
                  <a:srgbClr val="000000"/>
                </a:solidFill>
                <a:latin typeface="Segoe UI Semibold" panose="020B0702040204020203" pitchFamily="34" charset="0"/>
                <a:cs typeface="Segoe UI Semibold" panose="020B0702040204020203" pitchFamily="34" charset="0"/>
              </a:rPr>
              <a:t>OneDrive: Teilen Sie schon oder senden Sie noch?</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b="1">
              <a:solidFill>
                <a:srgbClr val="000000"/>
              </a:solidFill>
              <a:latin typeface="Segoe UI Semibold" panose="020B0702040204020203" pitchFamily="34" charset="0"/>
              <a:cs typeface="Segoe UI Semibold" panose="020B0702040204020203"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a:ln>
                  <a:noFill/>
                </a:ln>
                <a:solidFill>
                  <a:srgbClr val="000000"/>
                </a:solidFill>
                <a:effectLst/>
                <a:uLnTx/>
                <a:uFillTx/>
                <a:latin typeface="Segoe UI"/>
                <a:ea typeface="+mn-ea"/>
                <a:cs typeface="+mn-cs"/>
              </a:rPr>
              <a:t>Entdecken Sie mit Outlook, Teams und SharePoint neue Formen der Zusammen-arbeit im Team. Mit den smarten Apps geht die Arbeit gleich viel effizienter und schneller von der Hand. Lernen Sie in unserem Webinar die smarte Ablage in OneDrive kennen. Erfahren Sie, wie Sie Dateien für die Bearbeitung mit anderen teilen und in verschiedenen Versionen arbeiten. </a:t>
            </a:r>
            <a:endParaRPr kumimoji="0" lang="en-US" sz="1400" b="0" i="0" u="none" strike="noStrike" kern="1200" cap="none" spc="0" normalizeH="0" baseline="0" noProof="0">
              <a:ln>
                <a:noFill/>
              </a:ln>
              <a:solidFill>
                <a:srgbClr val="000000"/>
              </a:solidFill>
              <a:effectLst/>
              <a:uLnTx/>
              <a:uFillTx/>
              <a:latin typeface="Segoe UI"/>
              <a:ea typeface="+mn-ea"/>
              <a:cs typeface="+mn-cs"/>
            </a:endParaRPr>
          </a:p>
          <a:p>
            <a:endParaRPr lang="de-DE"/>
          </a:p>
        </p:txBody>
      </p:sp>
      <p:sp>
        <p:nvSpPr>
          <p:cNvPr id="2" name="Textplatzhalter 1">
            <a:extLst>
              <a:ext uri="{FF2B5EF4-FFF2-40B4-BE49-F238E27FC236}">
                <a16:creationId xmlns:a16="http://schemas.microsoft.com/office/drawing/2014/main" id="{F0D51A6D-DB53-F7E9-3E13-4C59DB9EACF6}"/>
              </a:ext>
            </a:extLst>
          </p:cNvPr>
          <p:cNvSpPr>
            <a:spLocks noGrp="1"/>
          </p:cNvSpPr>
          <p:nvPr>
            <p:ph type="body" sz="quarter" idx="22"/>
          </p:nvPr>
        </p:nvSpPr>
        <p:spPr/>
        <p:txBody>
          <a:bodyPr/>
          <a:lstStyle/>
          <a:p>
            <a:endParaRPr lang="de-DE"/>
          </a:p>
        </p:txBody>
      </p:sp>
      <p:sp>
        <p:nvSpPr>
          <p:cNvPr id="3" name="Bildplatzhalter 2">
            <a:extLst>
              <a:ext uri="{FF2B5EF4-FFF2-40B4-BE49-F238E27FC236}">
                <a16:creationId xmlns:a16="http://schemas.microsoft.com/office/drawing/2014/main" id="{FAA06895-93A1-979E-7F4D-DC51BCF92293}"/>
              </a:ext>
            </a:extLst>
          </p:cNvPr>
          <p:cNvSpPr>
            <a:spLocks noGrp="1"/>
          </p:cNvSpPr>
          <p:nvPr>
            <p:ph type="pic" sz="quarter" idx="23"/>
          </p:nvPr>
        </p:nvSpPr>
        <p:spPr/>
      </p:sp>
      <p:grpSp>
        <p:nvGrpSpPr>
          <p:cNvPr id="16" name="Gruppieren 15">
            <a:extLst>
              <a:ext uri="{FF2B5EF4-FFF2-40B4-BE49-F238E27FC236}">
                <a16:creationId xmlns:a16="http://schemas.microsoft.com/office/drawing/2014/main" id="{CB26FD19-F8FD-360D-8D6A-F7975DFEBA32}"/>
              </a:ext>
            </a:extLst>
          </p:cNvPr>
          <p:cNvGrpSpPr/>
          <p:nvPr/>
        </p:nvGrpSpPr>
        <p:grpSpPr>
          <a:xfrm>
            <a:off x="294811" y="5561790"/>
            <a:ext cx="5197475" cy="870733"/>
            <a:chOff x="294812" y="5465266"/>
            <a:chExt cx="5197475" cy="870733"/>
          </a:xfrm>
        </p:grpSpPr>
        <p:sp>
          <p:nvSpPr>
            <p:cNvPr id="9" name="Rechteck: abgerundete Ecken 8">
              <a:extLst>
                <a:ext uri="{FF2B5EF4-FFF2-40B4-BE49-F238E27FC236}">
                  <a16:creationId xmlns:a16="http://schemas.microsoft.com/office/drawing/2014/main" id="{4429F48B-084D-4597-B6F7-60D9F04A2C13}"/>
                </a:ext>
              </a:extLst>
            </p:cNvPr>
            <p:cNvSpPr/>
            <p:nvPr/>
          </p:nvSpPr>
          <p:spPr>
            <a:xfrm>
              <a:off x="294812" y="5465266"/>
              <a:ext cx="5197475" cy="870733"/>
            </a:xfrm>
            <a:prstGeom prst="roundRect">
              <a:avLst/>
            </a:prstGeom>
            <a:solidFill>
              <a:schemeClr val="bg1"/>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Ins="36000" rtlCol="0" anchor="ctr"/>
            <a:lstStyle/>
            <a:p>
              <a:pPr marL="628650" marR="0" lvl="0" indent="0" algn="l" defTabSz="914400"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rPr>
                <a:t>Link zur Webseite und Anmeldung:</a:t>
              </a:r>
              <a:br>
                <a:rPr kumimoji="0" lang="de-DE" sz="12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rPr>
              </a:br>
              <a:r>
                <a:rPr kumimoji="0" lang="en-US" sz="1200" b="0" i="0" u="none" strike="noStrike" kern="1200" cap="none" spc="0" normalizeH="0" baseline="0" noProof="0">
                  <a:ln>
                    <a:noFill/>
                  </a:ln>
                  <a:solidFill>
                    <a:srgbClr val="FFFFFF"/>
                  </a:solidFill>
                  <a:effectLst/>
                  <a:uLnTx/>
                  <a:uFillTx/>
                  <a:latin typeface="Segoe UI"/>
                  <a:ea typeface="+mn-ea"/>
                  <a:cs typeface="+mn-cs"/>
                  <a:hlinkClick r:id="rId3"/>
                </a:rPr>
                <a:t>Microsoft 365 Empowerment von tts | Corporate Learning,</a:t>
              </a:r>
              <a:endParaRPr kumimoji="0" lang="de-DE" sz="12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endParaRPr>
            </a:p>
          </p:txBody>
        </p:sp>
        <p:sp>
          <p:nvSpPr>
            <p:cNvPr id="10" name="Ellipse 9">
              <a:extLst>
                <a:ext uri="{FF2B5EF4-FFF2-40B4-BE49-F238E27FC236}">
                  <a16:creationId xmlns:a16="http://schemas.microsoft.com/office/drawing/2014/main" id="{2E59A882-BF56-B919-EE03-0B8EE3C827F4}"/>
                </a:ext>
              </a:extLst>
            </p:cNvPr>
            <p:cNvSpPr/>
            <p:nvPr/>
          </p:nvSpPr>
          <p:spPr>
            <a:xfrm>
              <a:off x="417688" y="5583914"/>
              <a:ext cx="552898" cy="54502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Segoe UI"/>
                <a:ea typeface="+mn-ea"/>
                <a:cs typeface="+mn-cs"/>
              </a:endParaRPr>
            </a:p>
          </p:txBody>
        </p:sp>
        <p:pic>
          <p:nvPicPr>
            <p:cNvPr id="11" name="Grafik 10">
              <a:extLst>
                <a:ext uri="{FF2B5EF4-FFF2-40B4-BE49-F238E27FC236}">
                  <a16:creationId xmlns:a16="http://schemas.microsoft.com/office/drawing/2014/main" id="{1AE802F4-F532-45CC-3845-49722AB6CCD0}"/>
                </a:ext>
              </a:extLst>
            </p:cNvPr>
            <p:cNvPicPr>
              <a:picLocks noChangeAspect="1"/>
            </p:cNvPicPr>
            <p:nvPr/>
          </p:nvPicPr>
          <p:blipFill>
            <a:blip r:embed="rId4"/>
            <a:stretch>
              <a:fillRect/>
            </a:stretch>
          </p:blipFill>
          <p:spPr>
            <a:xfrm>
              <a:off x="493083" y="5656797"/>
              <a:ext cx="402108" cy="403338"/>
            </a:xfrm>
            <a:prstGeom prst="rect">
              <a:avLst/>
            </a:prstGeom>
          </p:spPr>
        </p:pic>
      </p:grpSp>
      <p:sp>
        <p:nvSpPr>
          <p:cNvPr id="35" name="Textfeld 34">
            <a:extLst>
              <a:ext uri="{FF2B5EF4-FFF2-40B4-BE49-F238E27FC236}">
                <a16:creationId xmlns:a16="http://schemas.microsoft.com/office/drawing/2014/main" id="{87702131-003C-8368-D316-55FAF46FC853}"/>
              </a:ext>
            </a:extLst>
          </p:cNvPr>
          <p:cNvSpPr txBox="1"/>
          <p:nvPr/>
        </p:nvSpPr>
        <p:spPr>
          <a:xfrm>
            <a:off x="4482234" y="4562851"/>
            <a:ext cx="2020105"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kern="1200" cap="none" spc="0" normalizeH="0" baseline="0" noProof="0">
                <a:ln>
                  <a:noFill/>
                </a:ln>
                <a:solidFill>
                  <a:srgbClr val="000000"/>
                </a:solidFill>
                <a:effectLst/>
                <a:uLnTx/>
                <a:uFillTx/>
                <a:latin typeface="Segoe UI"/>
                <a:ea typeface="+mn-ea"/>
                <a:cs typeface="+mn-cs"/>
              </a:rPr>
              <a:t>Termine: </a:t>
            </a:r>
            <a:br>
              <a:rPr lang="de-DE" sz="1400">
                <a:solidFill>
                  <a:srgbClr val="000000"/>
                </a:solidFill>
                <a:latin typeface="Segoe UI"/>
              </a:rPr>
            </a:br>
            <a:r>
              <a:rPr kumimoji="0" lang="de-DE" sz="1400" b="0" i="0" u="none" strike="sngStrike" kern="1200" cap="none" spc="0" normalizeH="0" baseline="0" noProof="0">
                <a:ln>
                  <a:noFill/>
                </a:ln>
                <a:solidFill>
                  <a:srgbClr val="000000"/>
                </a:solidFill>
                <a:effectLst/>
                <a:uLnTx/>
                <a:uFillTx/>
                <a:latin typeface="Segoe UI"/>
                <a:ea typeface="+mn-ea"/>
                <a:cs typeface="+mn-cs"/>
              </a:rPr>
              <a:t>18.11.2022</a:t>
            </a:r>
            <a:r>
              <a:rPr kumimoji="0" lang="de-DE" sz="1400" b="0" i="0" u="none" strike="noStrike" kern="1200" cap="none" spc="0" normalizeH="0" baseline="0" noProof="0">
                <a:ln>
                  <a:noFill/>
                </a:ln>
                <a:solidFill>
                  <a:srgbClr val="000000"/>
                </a:solidFill>
                <a:effectLst/>
                <a:uLnTx/>
                <a:uFillTx/>
                <a:latin typeface="Segoe UI"/>
                <a:ea typeface="+mn-ea"/>
                <a:cs typeface="+mn-cs"/>
              </a:rPr>
              <a:t> | 09.12.2022</a:t>
            </a:r>
            <a:endParaRPr kumimoji="0" lang="en-US" sz="1400" b="0" i="0" u="none" strike="noStrike" kern="1200" cap="none" spc="0" normalizeH="0" baseline="0" noProof="0">
              <a:ln>
                <a:noFill/>
              </a:ln>
              <a:solidFill>
                <a:srgbClr val="000000"/>
              </a:solidFill>
              <a:effectLst/>
              <a:uLnTx/>
              <a:uFillTx/>
              <a:latin typeface="Segoe UI"/>
              <a:ea typeface="+mn-ea"/>
              <a:cs typeface="+mn-cs"/>
            </a:endParaRPr>
          </a:p>
        </p:txBody>
      </p:sp>
      <p:sp>
        <p:nvSpPr>
          <p:cNvPr id="14" name="Textfeld 13">
            <a:extLst>
              <a:ext uri="{FF2B5EF4-FFF2-40B4-BE49-F238E27FC236}">
                <a16:creationId xmlns:a16="http://schemas.microsoft.com/office/drawing/2014/main" id="{E34E323B-069F-683A-380A-4429B9EA2B74}"/>
              </a:ext>
            </a:extLst>
          </p:cNvPr>
          <p:cNvSpPr txBox="1"/>
          <p:nvPr/>
        </p:nvSpPr>
        <p:spPr>
          <a:xfrm>
            <a:off x="493083" y="4527110"/>
            <a:ext cx="2020105"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kern="1200" cap="none" spc="0" normalizeH="0" baseline="0" noProof="0">
                <a:ln>
                  <a:noFill/>
                </a:ln>
                <a:solidFill>
                  <a:srgbClr val="000000"/>
                </a:solidFill>
                <a:effectLst/>
                <a:uLnTx/>
                <a:uFillTx/>
                <a:latin typeface="Segoe UI"/>
                <a:ea typeface="+mn-ea"/>
                <a:cs typeface="+mn-cs"/>
              </a:rPr>
              <a:t>Termine:</a:t>
            </a:r>
            <a:br>
              <a:rPr kumimoji="0" lang="de-DE" sz="1400" b="0" i="0" u="none" strike="sngStrike" kern="1200" cap="none" spc="0" normalizeH="0" baseline="0" noProof="0">
                <a:ln>
                  <a:noFill/>
                </a:ln>
                <a:solidFill>
                  <a:srgbClr val="000000"/>
                </a:solidFill>
                <a:effectLst/>
                <a:uLnTx/>
                <a:uFillTx/>
                <a:latin typeface="Segoe UI"/>
                <a:ea typeface="+mn-ea"/>
                <a:cs typeface="+mn-cs"/>
              </a:rPr>
            </a:br>
            <a:r>
              <a:rPr kumimoji="0" lang="de-DE" sz="1400" b="0" i="0" u="none" strike="sngStrike" kern="1200" cap="none" spc="0" normalizeH="0" baseline="0" noProof="0">
                <a:ln>
                  <a:noFill/>
                </a:ln>
                <a:solidFill>
                  <a:srgbClr val="000000"/>
                </a:solidFill>
                <a:effectLst/>
                <a:uLnTx/>
                <a:uFillTx/>
                <a:latin typeface="Segoe UI"/>
                <a:ea typeface="+mn-ea"/>
                <a:cs typeface="+mn-cs"/>
              </a:rPr>
              <a:t>14.10.2022</a:t>
            </a:r>
            <a:r>
              <a:rPr kumimoji="0" lang="de-DE" sz="1400" b="0" i="0" u="none" strike="noStrike" kern="1200" cap="none" spc="0" normalizeH="0" baseline="0" noProof="0">
                <a:ln>
                  <a:noFill/>
                </a:ln>
                <a:solidFill>
                  <a:srgbClr val="000000"/>
                </a:solidFill>
                <a:effectLst/>
                <a:uLnTx/>
                <a:uFillTx/>
                <a:latin typeface="Segoe UI"/>
                <a:ea typeface="+mn-ea"/>
                <a:cs typeface="+mn-cs"/>
              </a:rPr>
              <a:t> | 25.11.2022</a:t>
            </a:r>
            <a:endParaRPr kumimoji="0" lang="en-US" sz="1400" b="0" i="0" u="none" strike="noStrike" kern="1200" cap="none" spc="0" normalizeH="0" baseline="0" noProof="0">
              <a:ln>
                <a:noFill/>
              </a:ln>
              <a:solidFill>
                <a:srgbClr val="000000"/>
              </a:solidFill>
              <a:effectLst/>
              <a:uLnTx/>
              <a:uFillTx/>
              <a:latin typeface="Segoe UI"/>
              <a:ea typeface="+mn-ea"/>
              <a:cs typeface="+mn-cs"/>
            </a:endParaRPr>
          </a:p>
        </p:txBody>
      </p:sp>
      <p:sp>
        <p:nvSpPr>
          <p:cNvPr id="15" name="Textfeld 14">
            <a:extLst>
              <a:ext uri="{FF2B5EF4-FFF2-40B4-BE49-F238E27FC236}">
                <a16:creationId xmlns:a16="http://schemas.microsoft.com/office/drawing/2014/main" id="{B6AFA46D-DE21-2F66-13AE-74AE0B5EF3E3}"/>
              </a:ext>
            </a:extLst>
          </p:cNvPr>
          <p:cNvSpPr txBox="1"/>
          <p:nvPr/>
        </p:nvSpPr>
        <p:spPr>
          <a:xfrm>
            <a:off x="8478829" y="4527110"/>
            <a:ext cx="2020105"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400" b="0" i="0" u="none" kern="1200" cap="none" spc="0" normalizeH="0" baseline="0" noProof="0">
                <a:ln>
                  <a:noFill/>
                </a:ln>
                <a:solidFill>
                  <a:srgbClr val="000000"/>
                </a:solidFill>
                <a:effectLst/>
                <a:uLnTx/>
                <a:uFillTx/>
                <a:latin typeface="Segoe UI"/>
                <a:ea typeface="+mn-ea"/>
                <a:cs typeface="+mn-cs"/>
              </a:rPr>
              <a:t>Termine:</a:t>
            </a:r>
            <a:br>
              <a:rPr kumimoji="0" lang="de-DE" sz="1400" b="0" i="0" u="none" strike="sngStrike" kern="1200" cap="none" spc="0" normalizeH="0" baseline="0" noProof="0">
                <a:ln>
                  <a:noFill/>
                </a:ln>
                <a:solidFill>
                  <a:srgbClr val="000000"/>
                </a:solidFill>
                <a:effectLst/>
                <a:uLnTx/>
                <a:uFillTx/>
                <a:latin typeface="Segoe UI"/>
                <a:ea typeface="+mn-ea"/>
                <a:cs typeface="+mn-cs"/>
              </a:rPr>
            </a:br>
            <a:r>
              <a:rPr kumimoji="0" lang="de-DE" sz="1400" b="0" i="0" u="none" strike="sngStrike" kern="1200" cap="none" spc="0" normalizeH="0" baseline="0" noProof="0">
                <a:ln>
                  <a:noFill/>
                </a:ln>
                <a:solidFill>
                  <a:srgbClr val="000000"/>
                </a:solidFill>
                <a:effectLst/>
                <a:uLnTx/>
                <a:uFillTx/>
                <a:latin typeface="Segoe UI"/>
                <a:ea typeface="+mn-ea"/>
                <a:cs typeface="+mn-cs"/>
              </a:rPr>
              <a:t>11.11.2022</a:t>
            </a:r>
            <a:r>
              <a:rPr kumimoji="0" lang="de-DE" sz="1400" b="0" i="0" u="none" strike="noStrike" kern="1200" cap="none" spc="0" normalizeH="0" baseline="0" noProof="0">
                <a:ln>
                  <a:noFill/>
                </a:ln>
                <a:solidFill>
                  <a:srgbClr val="000000"/>
                </a:solidFill>
                <a:effectLst/>
                <a:uLnTx/>
                <a:uFillTx/>
                <a:latin typeface="Segoe UI"/>
                <a:ea typeface="+mn-ea"/>
                <a:cs typeface="+mn-cs"/>
              </a:rPr>
              <a:t> | 13.01.2023</a:t>
            </a:r>
          </a:p>
        </p:txBody>
      </p:sp>
      <p:sp>
        <p:nvSpPr>
          <p:cNvPr id="18" name="Fußzeilenplatzhalter 17">
            <a:extLst>
              <a:ext uri="{FF2B5EF4-FFF2-40B4-BE49-F238E27FC236}">
                <a16:creationId xmlns:a16="http://schemas.microsoft.com/office/drawing/2014/main" id="{866B75F0-1851-88D5-4868-FCE3CACDB1A8}"/>
              </a:ext>
            </a:extLst>
          </p:cNvPr>
          <p:cNvSpPr>
            <a:spLocks noGrp="1"/>
          </p:cNvSpPr>
          <p:nvPr>
            <p:ph type="ftr" sz="quarter" idx="3"/>
          </p:nvPr>
        </p:nvSpPr>
        <p:spPr/>
        <p:txBody>
          <a:bodyPr/>
          <a:lstStyle/>
          <a:p>
            <a:r>
              <a:rPr lang="de-DE"/>
              <a:t>Outlook: Überlassen Sie dem Mailprogramm die Arbeit - Webinarserie: Fit für Microsoft 365</a:t>
            </a:r>
          </a:p>
        </p:txBody>
      </p:sp>
      <p:sp>
        <p:nvSpPr>
          <p:cNvPr id="20" name="Foliennummernplatzhalter 19">
            <a:extLst>
              <a:ext uri="{FF2B5EF4-FFF2-40B4-BE49-F238E27FC236}">
                <a16:creationId xmlns:a16="http://schemas.microsoft.com/office/drawing/2014/main" id="{33DA168E-B419-DB55-18FB-DE2B28496EA4}"/>
              </a:ext>
            </a:extLst>
          </p:cNvPr>
          <p:cNvSpPr>
            <a:spLocks noGrp="1"/>
          </p:cNvSpPr>
          <p:nvPr>
            <p:ph type="sldNum" sz="quarter" idx="4"/>
          </p:nvPr>
        </p:nvSpPr>
        <p:spPr/>
        <p:txBody>
          <a:bodyPr/>
          <a:lstStyle/>
          <a:p>
            <a:fld id="{15DCD0A5-AC27-7949-B137-E339729CD911}" type="slidenum">
              <a:rPr lang="de-DE" smtClean="0"/>
              <a:pPr/>
              <a:t>30</a:t>
            </a:fld>
            <a:endParaRPr lang="de-DE"/>
          </a:p>
        </p:txBody>
      </p:sp>
    </p:spTree>
    <p:extLst>
      <p:ext uri="{BB962C8B-B14F-4D97-AF65-F5344CB8AC3E}">
        <p14:creationId xmlns:p14="http://schemas.microsoft.com/office/powerpoint/2010/main" val="13866122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Fußzeilenplatzhalter 1">
            <a:extLst>
              <a:ext uri="{FF2B5EF4-FFF2-40B4-BE49-F238E27FC236}">
                <a16:creationId xmlns:a16="http://schemas.microsoft.com/office/drawing/2014/main" id="{A23DC0D6-8AB4-44DF-9206-85F79F9DDB17}"/>
              </a:ext>
            </a:extLst>
          </p:cNvPr>
          <p:cNvSpPr txBox="1">
            <a:spLocks/>
          </p:cNvSpPr>
          <p:nvPr/>
        </p:nvSpPr>
        <p:spPr>
          <a:xfrm>
            <a:off x="11135792" y="6582976"/>
            <a:ext cx="218008" cy="138499"/>
          </a:xfrm>
          <a:prstGeom prst="rect">
            <a:avLst/>
          </a:prstGeom>
        </p:spPr>
        <p:txBody>
          <a:bodyPr vert="horz" wrap="none" lIns="0" tIns="0" rIns="0" bIns="0" rtlCol="0" anchor="b" anchorCtr="0">
            <a:spAutoFit/>
          </a:bodyPr>
          <a:lstStyle>
            <a:defPPr>
              <a:defRPr lang="de-DE"/>
            </a:defPPr>
            <a:lvl1pPr marL="0" algn="r" defTabSz="914400" rtl="0" eaLnBrk="1" latinLnBrk="0" hangingPunct="1">
              <a:defRPr sz="900" kern="1200">
                <a:solidFill>
                  <a:schemeClr val="tx1">
                    <a:tint val="75000"/>
                  </a:schemeClr>
                </a:solidFill>
                <a:latin typeface="Segoe UI" panose="020B0502040204020203" pitchFamily="34" charset="0"/>
                <a:ea typeface="+mn-ea"/>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de-DE" sz="900" b="0" i="0" u="none" strike="noStrike" kern="1200" cap="none" spc="0" normalizeH="0" baseline="0" noProof="0">
                <a:ln>
                  <a:noFill/>
                </a:ln>
                <a:solidFill>
                  <a:srgbClr val="000000">
                    <a:tint val="75000"/>
                  </a:srgbClr>
                </a:solidFill>
                <a:effectLst/>
                <a:uLnTx/>
                <a:uFillTx/>
                <a:latin typeface="Segoe UI" panose="020B0502040204020203" pitchFamily="34" charset="0"/>
                <a:ea typeface="+mn-ea"/>
                <a:cs typeface="Segoe UI" panose="020B0502040204020203" pitchFamily="34" charset="0"/>
              </a:rPr>
              <a:t>©tts</a:t>
            </a:r>
          </a:p>
        </p:txBody>
      </p:sp>
      <p:sp>
        <p:nvSpPr>
          <p:cNvPr id="24" name="Foliennummernplatzhalter 2">
            <a:extLst>
              <a:ext uri="{FF2B5EF4-FFF2-40B4-BE49-F238E27FC236}">
                <a16:creationId xmlns:a16="http://schemas.microsoft.com/office/drawing/2014/main" id="{D57C0923-C442-46B7-AFF8-6A5FB7DCE806}"/>
              </a:ext>
            </a:extLst>
          </p:cNvPr>
          <p:cNvSpPr txBox="1">
            <a:spLocks/>
          </p:cNvSpPr>
          <p:nvPr/>
        </p:nvSpPr>
        <p:spPr>
          <a:xfrm>
            <a:off x="11632130" y="6582976"/>
            <a:ext cx="219611" cy="138499"/>
          </a:xfrm>
          <a:prstGeom prst="rect">
            <a:avLst/>
          </a:prstGeom>
        </p:spPr>
        <p:txBody>
          <a:bodyPr vert="horz" wrap="none" lIns="0" tIns="0" rIns="0" bIns="0" rtlCol="0" anchor="b" anchorCtr="0">
            <a:spAutoFit/>
          </a:bodyPr>
          <a:lstStyle>
            <a:defPPr>
              <a:defRPr lang="de-DE"/>
            </a:defPPr>
            <a:lvl1pPr marL="0" algn="r" defTabSz="914400" rtl="0" eaLnBrk="1" latinLnBrk="0" hangingPunct="1">
              <a:defRPr sz="900" kern="1200">
                <a:solidFill>
                  <a:schemeClr val="tx1">
                    <a:tint val="75000"/>
                  </a:schemeClr>
                </a:solidFill>
                <a:latin typeface="Segoe UI" panose="020B0502040204020203" pitchFamily="34" charset="0"/>
                <a:ea typeface="+mn-ea"/>
                <a:cs typeface="Segoe UI" panose="020B0502040204020203"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15DCD0A5-AC27-7949-B137-E339729CD911}" type="slidenum">
              <a:rPr kumimoji="0" lang="de-DE" sz="900" b="0" i="0" u="none" strike="noStrike" kern="1200" cap="none" spc="0" normalizeH="0" baseline="0" noProof="0" smtClean="0">
                <a:ln>
                  <a:noFill/>
                </a:ln>
                <a:solidFill>
                  <a:srgbClr val="000000">
                    <a:tint val="75000"/>
                  </a:srgbClr>
                </a:solidFill>
                <a:effectLst/>
                <a:uLnTx/>
                <a:uFillTx/>
                <a:latin typeface="Segoe UI" panose="020B0502040204020203" pitchFamily="34" charset="0"/>
                <a:ea typeface="+mn-ea"/>
                <a:cs typeface="Segoe UI" panose="020B0502040204020203"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de-DE" sz="900" b="0" i="0" u="none" strike="noStrike" kern="1200" cap="none" spc="0" normalizeH="0" baseline="0" noProof="0">
              <a:ln>
                <a:noFill/>
              </a:ln>
              <a:solidFill>
                <a:srgbClr val="000000">
                  <a:tint val="75000"/>
                </a:srgbClr>
              </a:solidFill>
              <a:effectLst/>
              <a:uLnTx/>
              <a:uFillTx/>
              <a:latin typeface="Segoe UI" panose="020B0502040204020203" pitchFamily="34" charset="0"/>
              <a:ea typeface="+mn-ea"/>
              <a:cs typeface="Segoe UI" panose="020B0502040204020203" pitchFamily="34" charset="0"/>
            </a:endParaRPr>
          </a:p>
        </p:txBody>
      </p:sp>
      <p:sp>
        <p:nvSpPr>
          <p:cNvPr id="4" name="Titel 3">
            <a:extLst>
              <a:ext uri="{FF2B5EF4-FFF2-40B4-BE49-F238E27FC236}">
                <a16:creationId xmlns:a16="http://schemas.microsoft.com/office/drawing/2014/main" id="{B47359FF-C485-44DF-A93C-7B5D5022D1CA}"/>
              </a:ext>
            </a:extLst>
          </p:cNvPr>
          <p:cNvSpPr>
            <a:spLocks noGrp="1"/>
          </p:cNvSpPr>
          <p:nvPr>
            <p:ph type="title"/>
          </p:nvPr>
        </p:nvSpPr>
        <p:spPr/>
        <p:txBody>
          <a:bodyPr/>
          <a:lstStyle/>
          <a:p>
            <a:r>
              <a:rPr lang="en-US"/>
              <a:t>Workflow WBTs für Microsoft 365</a:t>
            </a:r>
          </a:p>
        </p:txBody>
      </p:sp>
      <p:sp>
        <p:nvSpPr>
          <p:cNvPr id="58" name="Textplatzhalter 6">
            <a:extLst>
              <a:ext uri="{FF2B5EF4-FFF2-40B4-BE49-F238E27FC236}">
                <a16:creationId xmlns:a16="http://schemas.microsoft.com/office/drawing/2014/main" id="{69FB3E94-8736-4151-8ACC-82CE2321FC8D}"/>
              </a:ext>
            </a:extLst>
          </p:cNvPr>
          <p:cNvSpPr txBox="1">
            <a:spLocks/>
          </p:cNvSpPr>
          <p:nvPr/>
        </p:nvSpPr>
        <p:spPr>
          <a:xfrm>
            <a:off x="336320" y="1469816"/>
            <a:ext cx="6845530" cy="4713612"/>
          </a:xfrm>
          <a:prstGeom prst="rect">
            <a:avLst/>
          </a:prstGeom>
        </p:spPr>
        <p:txBody>
          <a:bodyPr vert="horz" lIns="0" tIns="0" rIns="0" bIns="0" rtlCol="0" anchor="t">
            <a:noAutofit/>
          </a:bodyPr>
          <a:lstStyle>
            <a:lvl1pPr marL="228600" indent="-180000" algn="l" defTabSz="914400" rtl="0" eaLnBrk="1" latinLnBrk="0" hangingPunct="1">
              <a:lnSpc>
                <a:spcPct val="150000"/>
              </a:lnSpc>
              <a:spcBef>
                <a:spcPts val="0"/>
              </a:spcBef>
              <a:spcAft>
                <a:spcPts val="600"/>
              </a:spcAft>
              <a:buClr>
                <a:schemeClr val="accent2"/>
              </a:buClr>
              <a:buFont typeface="Arial" panose="020B0604020202020204" pitchFamily="34" charset="0"/>
              <a:buChar char="•"/>
              <a:defRPr sz="1200" kern="1200">
                <a:solidFill>
                  <a:schemeClr val="tx1"/>
                </a:solidFill>
                <a:latin typeface="Segoe UI" panose="020B0502040204020203" pitchFamily="34" charset="0"/>
                <a:ea typeface="+mn-ea"/>
                <a:cs typeface="Segoe UI" panose="020B0502040204020203" pitchFamily="34" charset="0"/>
              </a:defRPr>
            </a:lvl1pPr>
            <a:lvl2pPr marL="685800" indent="-180000" algn="l" defTabSz="914400" rtl="0" eaLnBrk="1" latinLnBrk="0" hangingPunct="1">
              <a:lnSpc>
                <a:spcPct val="150000"/>
              </a:lnSpc>
              <a:spcBef>
                <a:spcPts val="0"/>
              </a:spcBef>
              <a:spcAft>
                <a:spcPts val="600"/>
              </a:spcAft>
              <a:buClr>
                <a:schemeClr val="accent2"/>
              </a:buClr>
              <a:buFont typeface="Arial" panose="020B0604020202020204" pitchFamily="34" charset="0"/>
              <a:buChar char="•"/>
              <a:defRPr sz="1200" kern="1200">
                <a:solidFill>
                  <a:schemeClr val="tx1"/>
                </a:solidFill>
                <a:latin typeface="Segoe UI" panose="020B0502040204020203" pitchFamily="34" charset="0"/>
                <a:ea typeface="+mn-ea"/>
                <a:cs typeface="Segoe UI" panose="020B0502040204020203" pitchFamily="34" charset="0"/>
              </a:defRPr>
            </a:lvl2pPr>
            <a:lvl3pPr marL="1143000" indent="-180000" algn="l" defTabSz="914400" rtl="0" eaLnBrk="1" latinLnBrk="0" hangingPunct="1">
              <a:lnSpc>
                <a:spcPct val="150000"/>
              </a:lnSpc>
              <a:spcBef>
                <a:spcPts val="0"/>
              </a:spcBef>
              <a:spcAft>
                <a:spcPts val="600"/>
              </a:spcAft>
              <a:buClr>
                <a:schemeClr val="accent2"/>
              </a:buClr>
              <a:buFont typeface="Arial" panose="020B0604020202020204" pitchFamily="34" charset="0"/>
              <a:buChar char="•"/>
              <a:defRPr sz="1200" kern="1200">
                <a:solidFill>
                  <a:schemeClr val="tx1"/>
                </a:solidFill>
                <a:latin typeface="Segoe UI" panose="020B0502040204020203" pitchFamily="34" charset="0"/>
                <a:ea typeface="+mn-ea"/>
                <a:cs typeface="Segoe UI" panose="020B050204020402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Segoe UI" panose="020B0502040204020203" pitchFamily="34" charset="0"/>
                <a:ea typeface="+mn-ea"/>
                <a:cs typeface="Segoe UI" panose="020B050204020402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Segoe UI" panose="020B0502040204020203" pitchFamily="34" charset="0"/>
                <a:ea typeface="+mn-ea"/>
                <a:cs typeface="Segoe UI" panose="020B050204020402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179705" algn="l" defTabSz="914400" rtl="0" eaLnBrk="1" fontAlgn="auto" latinLnBrk="0" hangingPunct="1">
              <a:lnSpc>
                <a:spcPct val="150000"/>
              </a:lnSpc>
              <a:spcBef>
                <a:spcPts val="0"/>
              </a:spcBef>
              <a:spcAft>
                <a:spcPts val="600"/>
              </a:spcAft>
              <a:buClr>
                <a:srgbClr val="FD7326"/>
              </a:buClr>
              <a:buSzTx/>
              <a:buFont typeface="Arial" panose="020B0604020202020204" pitchFamily="34" charset="0"/>
              <a:buChar char="•"/>
              <a:tabLst/>
              <a:defRPr/>
            </a:pPr>
            <a:r>
              <a:rPr kumimoji="0" lang="de-DE" sz="1400" b="0" i="0" u="none" strike="noStrike" kern="1200" cap="none" spc="0" normalizeH="0" baseline="0" noProof="0">
                <a:ln>
                  <a:noFill/>
                </a:ln>
                <a:solidFill>
                  <a:srgbClr val="000000"/>
                </a:solidFill>
                <a:effectLst/>
                <a:uLnTx/>
                <a:uFillTx/>
                <a:latin typeface="Segoe UI"/>
                <a:ea typeface="+mn-ea"/>
                <a:cs typeface="Segoe UI"/>
              </a:rPr>
              <a:t>Die Workflow WBTs legen den Fokus auf kollaborative Zusammenarbeit, die durch das sinnvolle Einsetzen von unterschiedlichen Applikationen geschieht. Für ein effizienteres Arbeiten, dass das Potenzial von Microsoft 365 ausschöpft. In kürzeren Einheiten werden arbeitsnahe Szenarien durchgespielt, in denen auch integrierte Apps wie z.B. Forms in Teams gezeigt werden. </a:t>
            </a:r>
            <a:endParaRPr kumimoji="0" lang="en-US" sz="14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endParaRPr>
          </a:p>
          <a:p>
            <a:pPr marL="228600" marR="0" lvl="0" indent="-179705" algn="l" defTabSz="914400" rtl="0" eaLnBrk="1" fontAlgn="auto" latinLnBrk="0" hangingPunct="1">
              <a:lnSpc>
                <a:spcPct val="150000"/>
              </a:lnSpc>
              <a:spcBef>
                <a:spcPts val="0"/>
              </a:spcBef>
              <a:spcAft>
                <a:spcPts val="600"/>
              </a:spcAft>
              <a:buClr>
                <a:srgbClr val="FD7326"/>
              </a:buClr>
              <a:buSzTx/>
              <a:buFont typeface="Arial" panose="020B0604020202020204" pitchFamily="34" charset="0"/>
              <a:buChar char="•"/>
              <a:tabLst/>
              <a:defRPr/>
            </a:pPr>
            <a:endParaRPr kumimoji="0" lang="de-DE" sz="14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endParaRPr>
          </a:p>
          <a:p>
            <a:pPr marL="48260" marR="0" lvl="0" indent="0" algn="l" defTabSz="914400" rtl="0" eaLnBrk="1" fontAlgn="auto" latinLnBrk="0" hangingPunct="1">
              <a:lnSpc>
                <a:spcPct val="150000"/>
              </a:lnSpc>
              <a:spcBef>
                <a:spcPts val="0"/>
              </a:spcBef>
              <a:spcAft>
                <a:spcPts val="600"/>
              </a:spcAft>
              <a:buClr>
                <a:srgbClr val="FD7326"/>
              </a:buClr>
              <a:buSzTx/>
              <a:buFont typeface="Arial" panose="020B0604020202020204" pitchFamily="34" charset="0"/>
              <a:buNone/>
              <a:tabLst/>
              <a:defRPr/>
            </a:pPr>
            <a:r>
              <a:rPr kumimoji="0" lang="de-DE" sz="14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rPr>
              <a:t>In Kürze:</a:t>
            </a:r>
          </a:p>
          <a:p>
            <a:pPr marL="685800" marR="0" lvl="1" indent="-179705" algn="l" defTabSz="914400" rtl="0" eaLnBrk="1" fontAlgn="auto" latinLnBrk="0" hangingPunct="1">
              <a:lnSpc>
                <a:spcPct val="150000"/>
              </a:lnSpc>
              <a:spcBef>
                <a:spcPts val="0"/>
              </a:spcBef>
              <a:spcAft>
                <a:spcPts val="600"/>
              </a:spcAft>
              <a:buClr>
                <a:srgbClr val="FD7326"/>
              </a:buClr>
              <a:buSzTx/>
              <a:buFont typeface="Arial" panose="020B0604020202020204" pitchFamily="34" charset="0"/>
              <a:buChar char="•"/>
              <a:tabLst/>
              <a:defRPr/>
            </a:pPr>
            <a:r>
              <a:rPr kumimoji="0" lang="de-DE" sz="14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rPr>
              <a:t>Arbeitsnahe, kollaborative Szenarien</a:t>
            </a:r>
          </a:p>
          <a:p>
            <a:pPr marL="685800" marR="0" lvl="1" indent="-179705" algn="l" defTabSz="914400" rtl="0" eaLnBrk="1" fontAlgn="auto" latinLnBrk="0" hangingPunct="1">
              <a:lnSpc>
                <a:spcPct val="150000"/>
              </a:lnSpc>
              <a:spcBef>
                <a:spcPts val="0"/>
              </a:spcBef>
              <a:spcAft>
                <a:spcPts val="600"/>
              </a:spcAft>
              <a:buClr>
                <a:srgbClr val="FD7326"/>
              </a:buClr>
              <a:buSzTx/>
              <a:buFont typeface="Arial" panose="020B0604020202020204" pitchFamily="34" charset="0"/>
              <a:buChar char="•"/>
              <a:tabLst/>
              <a:defRPr/>
            </a:pPr>
            <a:r>
              <a:rPr kumimoji="0" lang="de-DE" sz="1400" b="0" i="0" u="none" strike="noStrike" kern="1200" cap="none" spc="0" normalizeH="0" baseline="0" noProof="0">
                <a:ln>
                  <a:noFill/>
                </a:ln>
                <a:solidFill>
                  <a:srgbClr val="000000"/>
                </a:solidFill>
                <a:effectLst/>
                <a:uLnTx/>
                <a:uFillTx/>
                <a:latin typeface="Segoe UI"/>
                <a:ea typeface="+mn-ea"/>
                <a:cs typeface="Segoe UI"/>
              </a:rPr>
              <a:t>10 neue Workflows </a:t>
            </a:r>
          </a:p>
          <a:p>
            <a:pPr marL="685800" marR="0" lvl="1" indent="-179705" algn="l" defTabSz="914400" rtl="0" eaLnBrk="1" fontAlgn="auto" latinLnBrk="0" hangingPunct="1">
              <a:lnSpc>
                <a:spcPct val="150000"/>
              </a:lnSpc>
              <a:spcBef>
                <a:spcPts val="0"/>
              </a:spcBef>
              <a:spcAft>
                <a:spcPts val="600"/>
              </a:spcAft>
              <a:buClr>
                <a:srgbClr val="FD7326"/>
              </a:buClr>
              <a:buSzTx/>
              <a:buFont typeface="Arial" panose="020B0604020202020204" pitchFamily="34" charset="0"/>
              <a:buChar char="•"/>
              <a:tabLst/>
              <a:defRPr/>
            </a:pPr>
            <a:r>
              <a:rPr kumimoji="0" lang="de-DE" sz="14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rPr>
              <a:t>Länge von 10-15 Minuten </a:t>
            </a:r>
          </a:p>
          <a:p>
            <a:pPr marL="685800" marR="0" lvl="1" indent="-179705" algn="l" defTabSz="914400" rtl="0" eaLnBrk="1" fontAlgn="auto" latinLnBrk="0" hangingPunct="1">
              <a:lnSpc>
                <a:spcPct val="150000"/>
              </a:lnSpc>
              <a:spcBef>
                <a:spcPts val="0"/>
              </a:spcBef>
              <a:spcAft>
                <a:spcPts val="600"/>
              </a:spcAft>
              <a:buClr>
                <a:srgbClr val="FD7326"/>
              </a:buClr>
              <a:buSzTx/>
              <a:buFont typeface="Arial" panose="020B0604020202020204" pitchFamily="34" charset="0"/>
              <a:buChar char="•"/>
              <a:tabLst/>
              <a:defRPr/>
            </a:pPr>
            <a:r>
              <a:rPr kumimoji="0" lang="de-DE" sz="1400" b="0" i="0" u="none" strike="noStrike" kern="1200" cap="none" spc="0" normalizeH="0" baseline="0" noProof="0">
                <a:ln>
                  <a:noFill/>
                </a:ln>
                <a:solidFill>
                  <a:srgbClr val="000000"/>
                </a:solidFill>
                <a:effectLst/>
                <a:uLnTx/>
                <a:uFillTx/>
                <a:latin typeface="Segoe UI"/>
                <a:ea typeface="+mn-ea"/>
                <a:cs typeface="Segoe UI"/>
              </a:rPr>
              <a:t>Weites Spektrum von Microsoft 365 Applikationen</a:t>
            </a:r>
          </a:p>
          <a:p>
            <a:pPr marL="228600" marR="0" lvl="0" indent="-179705" algn="l" defTabSz="914400" rtl="0" eaLnBrk="1" fontAlgn="auto" latinLnBrk="0" hangingPunct="1">
              <a:lnSpc>
                <a:spcPct val="150000"/>
              </a:lnSpc>
              <a:spcBef>
                <a:spcPts val="0"/>
              </a:spcBef>
              <a:spcAft>
                <a:spcPts val="600"/>
              </a:spcAft>
              <a:buClr>
                <a:srgbClr val="FD7326"/>
              </a:buClr>
              <a:buSzTx/>
              <a:buFont typeface="Arial" panose="020B0604020202020204" pitchFamily="34" charset="0"/>
              <a:buChar char="•"/>
              <a:tabLst/>
              <a:defRPr/>
            </a:pPr>
            <a:endParaRPr kumimoji="0" lang="de-DE" sz="14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endParaRPr>
          </a:p>
        </p:txBody>
      </p:sp>
      <p:sp>
        <p:nvSpPr>
          <p:cNvPr id="59" name="Textfeld 10">
            <a:extLst>
              <a:ext uri="{FF2B5EF4-FFF2-40B4-BE49-F238E27FC236}">
                <a16:creationId xmlns:a16="http://schemas.microsoft.com/office/drawing/2014/main" id="{7F30CAB9-3C90-4C16-8641-1140549DDD93}"/>
              </a:ext>
            </a:extLst>
          </p:cNvPr>
          <p:cNvSpPr txBox="1"/>
          <p:nvPr/>
        </p:nvSpPr>
        <p:spPr>
          <a:xfrm>
            <a:off x="8022203" y="6433434"/>
            <a:ext cx="2136739" cy="276999"/>
          </a:xfrm>
          <a:prstGeom prst="rect">
            <a:avLst/>
          </a:prstGeom>
          <a:noFill/>
        </p:spPr>
        <p:txBody>
          <a:bodyPr wrap="none" rtlCol="0">
            <a:spAutoFit/>
          </a:bodyPr>
          <a:lstStyle/>
          <a:p>
            <a:pPr marL="0" marR="0" lvl="0" indent="0" algn="r" defTabSz="1031509" rtl="0" eaLnBrk="1" fontAlgn="auto" latinLnBrk="0" hangingPunct="1">
              <a:lnSpc>
                <a:spcPct val="100000"/>
              </a:lnSpc>
              <a:spcBef>
                <a:spcPts val="0"/>
              </a:spcBef>
              <a:spcAft>
                <a:spcPts val="0"/>
              </a:spcAft>
              <a:buClrTx/>
              <a:buSzTx/>
              <a:buFontTx/>
              <a:buNone/>
              <a:tabLst/>
              <a:defRPr/>
            </a:pPr>
            <a:r>
              <a:rPr kumimoji="0" lang="de-DE" sz="1200" b="0" i="0" u="none" strike="noStrike" kern="1200" cap="none" spc="0" normalizeH="0" baseline="0" noProof="0">
                <a:ln>
                  <a:noFill/>
                </a:ln>
                <a:solidFill>
                  <a:srgbClr val="444444"/>
                </a:solidFill>
                <a:effectLst/>
                <a:uLnTx/>
                <a:uFillTx/>
                <a:latin typeface="Segoe UI Semibold" panose="020B0702040204020203" pitchFamily="34" charset="0"/>
                <a:ea typeface="+mn-ea"/>
                <a:cs typeface="Segoe UI Semibold" panose="020B0702040204020203" pitchFamily="34" charset="0"/>
              </a:rPr>
              <a:t>Sprachen: </a:t>
            </a:r>
            <a:r>
              <a:rPr kumimoji="0" lang="de-DE" sz="1200" b="0" i="0" u="none" strike="noStrike" kern="1200" cap="none" spc="0" normalizeH="0" baseline="0" noProof="0">
                <a:ln>
                  <a:noFill/>
                </a:ln>
                <a:solidFill>
                  <a:srgbClr val="444444"/>
                </a:solidFill>
                <a:effectLst/>
                <a:uLnTx/>
                <a:uFillTx/>
                <a:latin typeface="Segoe UI Light" panose="020B0502040204020203" pitchFamily="34" charset="0"/>
                <a:ea typeface="+mn-ea"/>
                <a:cs typeface="Segoe UI Light" panose="020B0502040204020203" pitchFamily="34" charset="0"/>
              </a:rPr>
              <a:t>de, en-</a:t>
            </a:r>
            <a:r>
              <a:rPr kumimoji="0" lang="de-DE" sz="1200" b="0" i="0" u="none" strike="noStrike" kern="1200" cap="none" spc="0" normalizeH="0" baseline="0" noProof="0" err="1">
                <a:ln>
                  <a:noFill/>
                </a:ln>
                <a:solidFill>
                  <a:srgbClr val="444444"/>
                </a:solidFill>
                <a:effectLst/>
                <a:uLnTx/>
                <a:uFillTx/>
                <a:latin typeface="Segoe UI Light" panose="020B0502040204020203" pitchFamily="34" charset="0"/>
                <a:ea typeface="+mn-ea"/>
                <a:cs typeface="Segoe UI Light" panose="020B0502040204020203" pitchFamily="34" charset="0"/>
              </a:rPr>
              <a:t>us</a:t>
            </a:r>
            <a:r>
              <a:rPr kumimoji="0" lang="de-DE" sz="1200" b="0" i="0" u="none" strike="noStrike" kern="1200" cap="none" spc="0" normalizeH="0" baseline="0" noProof="0">
                <a:ln>
                  <a:noFill/>
                </a:ln>
                <a:solidFill>
                  <a:srgbClr val="444444"/>
                </a:solidFill>
                <a:effectLst/>
                <a:uLnTx/>
                <a:uFillTx/>
                <a:latin typeface="Segoe UI Light" panose="020B0502040204020203" pitchFamily="34" charset="0"/>
                <a:ea typeface="+mn-ea"/>
                <a:cs typeface="Segoe UI Light" panose="020B0502040204020203" pitchFamily="34" charset="0"/>
              </a:rPr>
              <a:t>, </a:t>
            </a:r>
            <a:r>
              <a:rPr kumimoji="0" lang="de-DE" sz="1200" b="0" i="0" u="none" strike="noStrike" kern="1200" cap="none" spc="0" normalizeH="0" baseline="0" noProof="0" err="1">
                <a:ln>
                  <a:noFill/>
                </a:ln>
                <a:solidFill>
                  <a:srgbClr val="444444"/>
                </a:solidFill>
                <a:effectLst/>
                <a:uLnTx/>
                <a:uFillTx/>
                <a:latin typeface="Segoe UI Light" panose="020B0502040204020203" pitchFamily="34" charset="0"/>
                <a:ea typeface="+mn-ea"/>
                <a:cs typeface="Segoe UI Light" panose="020B0502040204020203" pitchFamily="34" charset="0"/>
              </a:rPr>
              <a:t>fr</a:t>
            </a:r>
            <a:r>
              <a:rPr kumimoji="0" lang="de-DE" sz="1200" b="0" i="0" u="none" strike="noStrike" kern="1200" cap="none" spc="0" normalizeH="0" baseline="0" noProof="0">
                <a:ln>
                  <a:noFill/>
                </a:ln>
                <a:solidFill>
                  <a:srgbClr val="444444"/>
                </a:solidFill>
                <a:effectLst/>
                <a:uLnTx/>
                <a:uFillTx/>
                <a:latin typeface="Segoe UI Light" panose="020B0502040204020203" pitchFamily="34" charset="0"/>
                <a:ea typeface="+mn-ea"/>
                <a:cs typeface="Segoe UI Light" panose="020B0502040204020203" pitchFamily="34" charset="0"/>
              </a:rPr>
              <a:t>, es, </a:t>
            </a:r>
            <a:r>
              <a:rPr kumimoji="0" lang="de-DE" sz="1200" b="0" i="0" u="none" strike="noStrike" kern="1200" cap="none" spc="0" normalizeH="0" baseline="0" noProof="0" err="1">
                <a:ln>
                  <a:noFill/>
                </a:ln>
                <a:solidFill>
                  <a:srgbClr val="444444"/>
                </a:solidFill>
                <a:effectLst/>
                <a:uLnTx/>
                <a:uFillTx/>
                <a:latin typeface="Segoe UI Light" panose="020B0502040204020203" pitchFamily="34" charset="0"/>
                <a:ea typeface="+mn-ea"/>
                <a:cs typeface="Segoe UI Light" panose="020B0502040204020203" pitchFamily="34" charset="0"/>
              </a:rPr>
              <a:t>nl</a:t>
            </a:r>
            <a:endParaRPr kumimoji="0" lang="de-DE" sz="1200" b="0" i="0" u="none" strike="noStrike" kern="1200" cap="none" spc="0" normalizeH="0" baseline="0" noProof="0">
              <a:ln>
                <a:noFill/>
              </a:ln>
              <a:solidFill>
                <a:srgbClr val="444444"/>
              </a:solidFill>
              <a:effectLst/>
              <a:uLnTx/>
              <a:uFillTx/>
              <a:latin typeface="Segoe UI Light" panose="020B0502040204020203" pitchFamily="34" charset="0"/>
              <a:ea typeface="+mn-ea"/>
              <a:cs typeface="Segoe UI Light" panose="020B0502040204020203" pitchFamily="34" charset="0"/>
            </a:endParaRPr>
          </a:p>
        </p:txBody>
      </p:sp>
      <p:pic>
        <p:nvPicPr>
          <p:cNvPr id="63" name="Grafik 62">
            <a:extLst>
              <a:ext uri="{FF2B5EF4-FFF2-40B4-BE49-F238E27FC236}">
                <a16:creationId xmlns:a16="http://schemas.microsoft.com/office/drawing/2014/main" id="{2565C6CE-AC3C-4E84-B7BA-935E26CDEA55}"/>
              </a:ext>
            </a:extLst>
          </p:cNvPr>
          <p:cNvPicPr>
            <a:picLocks noChangeAspect="1"/>
          </p:cNvPicPr>
          <p:nvPr/>
        </p:nvPicPr>
        <p:blipFill>
          <a:blip r:embed="rId3"/>
          <a:srcRect/>
          <a:stretch/>
        </p:blipFill>
        <p:spPr>
          <a:xfrm>
            <a:off x="8088110" y="767341"/>
            <a:ext cx="3204000" cy="1803344"/>
          </a:xfrm>
          <a:prstGeom prst="rect">
            <a:avLst/>
          </a:prstGeom>
          <a:effectLst>
            <a:outerShdw blurRad="50800" dist="38100" dir="2700000" algn="tl" rotWithShape="0">
              <a:prstClr val="black">
                <a:alpha val="40000"/>
              </a:prstClr>
            </a:outerShdw>
          </a:effectLst>
        </p:spPr>
      </p:pic>
      <p:pic>
        <p:nvPicPr>
          <p:cNvPr id="64" name="Grafik 63">
            <a:extLst>
              <a:ext uri="{FF2B5EF4-FFF2-40B4-BE49-F238E27FC236}">
                <a16:creationId xmlns:a16="http://schemas.microsoft.com/office/drawing/2014/main" id="{8FBBDE0E-6317-47FE-91B3-4782E71FF2F6}"/>
              </a:ext>
            </a:extLst>
          </p:cNvPr>
          <p:cNvPicPr>
            <a:picLocks noChangeAspect="1"/>
          </p:cNvPicPr>
          <p:nvPr/>
        </p:nvPicPr>
        <p:blipFill>
          <a:blip r:embed="rId4"/>
          <a:srcRect/>
          <a:stretch/>
        </p:blipFill>
        <p:spPr>
          <a:xfrm>
            <a:off x="8088110" y="2656568"/>
            <a:ext cx="3204000" cy="1800843"/>
          </a:xfrm>
          <a:prstGeom prst="rect">
            <a:avLst/>
          </a:prstGeom>
          <a:effectLst>
            <a:outerShdw blurRad="50800" dist="38100" dir="2700000" algn="tl" rotWithShape="0">
              <a:prstClr val="black">
                <a:alpha val="40000"/>
              </a:prstClr>
            </a:outerShdw>
          </a:effectLst>
        </p:spPr>
      </p:pic>
      <p:pic>
        <p:nvPicPr>
          <p:cNvPr id="65" name="Grafik 64">
            <a:extLst>
              <a:ext uri="{FF2B5EF4-FFF2-40B4-BE49-F238E27FC236}">
                <a16:creationId xmlns:a16="http://schemas.microsoft.com/office/drawing/2014/main" id="{5653E6AB-2A83-4FEA-9484-A41A494160E9}"/>
              </a:ext>
            </a:extLst>
          </p:cNvPr>
          <p:cNvPicPr>
            <a:picLocks noChangeAspect="1"/>
          </p:cNvPicPr>
          <p:nvPr/>
        </p:nvPicPr>
        <p:blipFill>
          <a:blip r:embed="rId5"/>
          <a:srcRect/>
          <a:stretch/>
        </p:blipFill>
        <p:spPr>
          <a:xfrm>
            <a:off x="8088110" y="4536387"/>
            <a:ext cx="3204000" cy="1802249"/>
          </a:xfrm>
          <a:prstGeom prst="rect">
            <a:avLst/>
          </a:prstGeom>
          <a:effectLst>
            <a:outerShdw blurRad="50800" dist="38100" dir="2700000" algn="tl" rotWithShape="0">
              <a:prstClr val="black">
                <a:alpha val="40000"/>
              </a:prstClr>
            </a:outerShdw>
          </a:effectLst>
        </p:spPr>
      </p:pic>
      <p:pic>
        <p:nvPicPr>
          <p:cNvPr id="20" name="Grafik 19">
            <a:extLst>
              <a:ext uri="{FF2B5EF4-FFF2-40B4-BE49-F238E27FC236}">
                <a16:creationId xmlns:a16="http://schemas.microsoft.com/office/drawing/2014/main" id="{DD3A242C-85BB-5BDF-6471-6476C05241EB}"/>
              </a:ext>
            </a:extLst>
          </p:cNvPr>
          <p:cNvPicPr>
            <a:picLocks noChangeAspect="1"/>
          </p:cNvPicPr>
          <p:nvPr/>
        </p:nvPicPr>
        <p:blipFill>
          <a:blip r:embed="rId6"/>
          <a:stretch>
            <a:fillRect/>
          </a:stretch>
        </p:blipFill>
        <p:spPr>
          <a:xfrm>
            <a:off x="6530656" y="5075376"/>
            <a:ext cx="252000" cy="252000"/>
          </a:xfrm>
          <a:prstGeom prst="rect">
            <a:avLst/>
          </a:prstGeom>
        </p:spPr>
      </p:pic>
      <p:pic>
        <p:nvPicPr>
          <p:cNvPr id="21" name="Grafik 20" descr="Ein Bild, das Text, Erste Hilfe-Kasten, Uhr enthält.&#10;&#10;Automatisch generierte Beschreibung">
            <a:extLst>
              <a:ext uri="{FF2B5EF4-FFF2-40B4-BE49-F238E27FC236}">
                <a16:creationId xmlns:a16="http://schemas.microsoft.com/office/drawing/2014/main" id="{CE49585C-84C0-100C-A163-6A8D8EB507A4}"/>
              </a:ext>
            </a:extLst>
          </p:cNvPr>
          <p:cNvPicPr>
            <a:picLocks noChangeAspect="1"/>
          </p:cNvPicPr>
          <p:nvPr/>
        </p:nvPicPr>
        <p:blipFill>
          <a:blip r:embed="rId7"/>
          <a:stretch>
            <a:fillRect/>
          </a:stretch>
        </p:blipFill>
        <p:spPr>
          <a:xfrm>
            <a:off x="6511717" y="4591289"/>
            <a:ext cx="270939" cy="252000"/>
          </a:xfrm>
          <a:prstGeom prst="rect">
            <a:avLst/>
          </a:prstGeom>
        </p:spPr>
      </p:pic>
      <p:pic>
        <p:nvPicPr>
          <p:cNvPr id="22" name="Grafik 21" descr="Ein Bild, das Text, dunkel, Bildschirm enthält.&#10;&#10;Automatisch generierte Beschreibung">
            <a:extLst>
              <a:ext uri="{FF2B5EF4-FFF2-40B4-BE49-F238E27FC236}">
                <a16:creationId xmlns:a16="http://schemas.microsoft.com/office/drawing/2014/main" id="{F3183559-D6F7-D6DF-7185-E9434A4975E1}"/>
              </a:ext>
            </a:extLst>
          </p:cNvPr>
          <p:cNvPicPr>
            <a:picLocks noChangeAspect="1"/>
          </p:cNvPicPr>
          <p:nvPr/>
        </p:nvPicPr>
        <p:blipFill rotWithShape="1">
          <a:blip r:embed="rId8"/>
          <a:srcRect l="16818" t="29398" r="20429" b="25596"/>
          <a:stretch/>
        </p:blipFill>
        <p:spPr>
          <a:xfrm>
            <a:off x="5433272" y="5037614"/>
            <a:ext cx="511959" cy="367177"/>
          </a:xfrm>
          <a:prstGeom prst="rect">
            <a:avLst/>
          </a:prstGeom>
        </p:spPr>
      </p:pic>
      <p:pic>
        <p:nvPicPr>
          <p:cNvPr id="25" name="Grafik 24" descr="Ein Bild, das Zubehör, Vektorgrafiken, Silhouette enthält.&#10;&#10;Automatisch generierte Beschreibung">
            <a:extLst>
              <a:ext uri="{FF2B5EF4-FFF2-40B4-BE49-F238E27FC236}">
                <a16:creationId xmlns:a16="http://schemas.microsoft.com/office/drawing/2014/main" id="{79C9ED42-AD91-436A-186E-C53C21C86D7F}"/>
              </a:ext>
            </a:extLst>
          </p:cNvPr>
          <p:cNvPicPr>
            <a:picLocks noChangeAspect="1"/>
          </p:cNvPicPr>
          <p:nvPr/>
        </p:nvPicPr>
        <p:blipFill>
          <a:blip r:embed="rId9"/>
          <a:stretch>
            <a:fillRect/>
          </a:stretch>
        </p:blipFill>
        <p:spPr>
          <a:xfrm>
            <a:off x="6017540" y="4591289"/>
            <a:ext cx="393238" cy="252000"/>
          </a:xfrm>
          <a:prstGeom prst="rect">
            <a:avLst/>
          </a:prstGeom>
        </p:spPr>
      </p:pic>
      <p:pic>
        <p:nvPicPr>
          <p:cNvPr id="26" name="Grafik 25">
            <a:extLst>
              <a:ext uri="{FF2B5EF4-FFF2-40B4-BE49-F238E27FC236}">
                <a16:creationId xmlns:a16="http://schemas.microsoft.com/office/drawing/2014/main" id="{67F6BDA2-C4DE-2A31-DD5C-2B692B54CB40}"/>
              </a:ext>
            </a:extLst>
          </p:cNvPr>
          <p:cNvPicPr>
            <a:picLocks noChangeAspect="1"/>
          </p:cNvPicPr>
          <p:nvPr/>
        </p:nvPicPr>
        <p:blipFill>
          <a:blip r:embed="rId10"/>
          <a:stretch>
            <a:fillRect/>
          </a:stretch>
        </p:blipFill>
        <p:spPr>
          <a:xfrm>
            <a:off x="6026158" y="5075376"/>
            <a:ext cx="270949" cy="252000"/>
          </a:xfrm>
          <a:prstGeom prst="rect">
            <a:avLst/>
          </a:prstGeom>
        </p:spPr>
      </p:pic>
      <p:pic>
        <p:nvPicPr>
          <p:cNvPr id="27" name="Grafik 26">
            <a:extLst>
              <a:ext uri="{FF2B5EF4-FFF2-40B4-BE49-F238E27FC236}">
                <a16:creationId xmlns:a16="http://schemas.microsoft.com/office/drawing/2014/main" id="{BC7870D2-4ABA-1564-3780-A2F493945D81}"/>
              </a:ext>
            </a:extLst>
          </p:cNvPr>
          <p:cNvPicPr>
            <a:picLocks noChangeAspect="1"/>
          </p:cNvPicPr>
          <p:nvPr/>
        </p:nvPicPr>
        <p:blipFill>
          <a:blip r:embed="rId11"/>
          <a:stretch>
            <a:fillRect/>
          </a:stretch>
        </p:blipFill>
        <p:spPr>
          <a:xfrm>
            <a:off x="6511717" y="4086470"/>
            <a:ext cx="270939" cy="252000"/>
          </a:xfrm>
          <a:prstGeom prst="rect">
            <a:avLst/>
          </a:prstGeom>
        </p:spPr>
      </p:pic>
      <p:pic>
        <p:nvPicPr>
          <p:cNvPr id="28" name="Grafik 27">
            <a:extLst>
              <a:ext uri="{FF2B5EF4-FFF2-40B4-BE49-F238E27FC236}">
                <a16:creationId xmlns:a16="http://schemas.microsoft.com/office/drawing/2014/main" id="{0145A621-8A98-7C9F-E3BB-832F63B9F80C}"/>
              </a:ext>
            </a:extLst>
          </p:cNvPr>
          <p:cNvPicPr>
            <a:picLocks noChangeAspect="1"/>
          </p:cNvPicPr>
          <p:nvPr/>
        </p:nvPicPr>
        <p:blipFill>
          <a:blip r:embed="rId12"/>
          <a:stretch>
            <a:fillRect/>
          </a:stretch>
        </p:blipFill>
        <p:spPr>
          <a:xfrm>
            <a:off x="6026163" y="4105607"/>
            <a:ext cx="270939" cy="252000"/>
          </a:xfrm>
          <a:prstGeom prst="rect">
            <a:avLst/>
          </a:prstGeom>
        </p:spPr>
      </p:pic>
      <p:pic>
        <p:nvPicPr>
          <p:cNvPr id="29" name="Grafik 28">
            <a:extLst>
              <a:ext uri="{FF2B5EF4-FFF2-40B4-BE49-F238E27FC236}">
                <a16:creationId xmlns:a16="http://schemas.microsoft.com/office/drawing/2014/main" id="{BA70E040-79E4-527E-8FB5-E270183C25E6}"/>
              </a:ext>
            </a:extLst>
          </p:cNvPr>
          <p:cNvPicPr>
            <a:picLocks noChangeAspect="1"/>
          </p:cNvPicPr>
          <p:nvPr/>
        </p:nvPicPr>
        <p:blipFill>
          <a:blip r:embed="rId13"/>
          <a:stretch>
            <a:fillRect/>
          </a:stretch>
        </p:blipFill>
        <p:spPr>
          <a:xfrm>
            <a:off x="5566787" y="4591289"/>
            <a:ext cx="257933" cy="252000"/>
          </a:xfrm>
          <a:prstGeom prst="rect">
            <a:avLst/>
          </a:prstGeom>
        </p:spPr>
      </p:pic>
      <p:pic>
        <p:nvPicPr>
          <p:cNvPr id="30" name="Grafik 29">
            <a:extLst>
              <a:ext uri="{FF2B5EF4-FFF2-40B4-BE49-F238E27FC236}">
                <a16:creationId xmlns:a16="http://schemas.microsoft.com/office/drawing/2014/main" id="{80A2E690-2F16-0630-347F-D4497B9A8C28}"/>
              </a:ext>
            </a:extLst>
          </p:cNvPr>
          <p:cNvPicPr>
            <a:picLocks noChangeAspect="1"/>
          </p:cNvPicPr>
          <p:nvPr/>
        </p:nvPicPr>
        <p:blipFill>
          <a:blip r:embed="rId14"/>
          <a:stretch>
            <a:fillRect/>
          </a:stretch>
        </p:blipFill>
        <p:spPr>
          <a:xfrm>
            <a:off x="5553781" y="4105607"/>
            <a:ext cx="270939" cy="252000"/>
          </a:xfrm>
          <a:prstGeom prst="rect">
            <a:avLst/>
          </a:prstGeom>
        </p:spPr>
      </p:pic>
      <p:sp>
        <p:nvSpPr>
          <p:cNvPr id="6" name="Rechteck: abgerundete Ecken 5">
            <a:extLst>
              <a:ext uri="{FF2B5EF4-FFF2-40B4-BE49-F238E27FC236}">
                <a16:creationId xmlns:a16="http://schemas.microsoft.com/office/drawing/2014/main" id="{5FC7E463-7D73-636F-4271-69277BE95FA6}"/>
              </a:ext>
            </a:extLst>
          </p:cNvPr>
          <p:cNvSpPr/>
          <p:nvPr/>
        </p:nvSpPr>
        <p:spPr>
          <a:xfrm>
            <a:off x="336320" y="5707134"/>
            <a:ext cx="3193415" cy="735121"/>
          </a:xfrm>
          <a:prstGeom prst="roundRect">
            <a:avLst/>
          </a:prstGeom>
          <a:solidFill>
            <a:schemeClr val="bg1"/>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Ins="36000" rtlCol="0" anchor="ctr"/>
          <a:lstStyle/>
          <a:p>
            <a:pPr marL="628650" marR="0" lvl="0" indent="0" algn="l" defTabSz="914400"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hlinkClick r:id="rId15"/>
              </a:rPr>
              <a:t>Preview Workflow WBTs</a:t>
            </a:r>
            <a:endParaRPr kumimoji="0" lang="de-DE" sz="1600" b="0"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endParaRPr>
          </a:p>
        </p:txBody>
      </p:sp>
      <p:sp>
        <p:nvSpPr>
          <p:cNvPr id="7" name="Ellipse 6">
            <a:extLst>
              <a:ext uri="{FF2B5EF4-FFF2-40B4-BE49-F238E27FC236}">
                <a16:creationId xmlns:a16="http://schemas.microsoft.com/office/drawing/2014/main" id="{279BB5EE-B011-4353-50F2-05C6BD3C7F04}"/>
              </a:ext>
            </a:extLst>
          </p:cNvPr>
          <p:cNvSpPr/>
          <p:nvPr/>
        </p:nvSpPr>
        <p:spPr>
          <a:xfrm>
            <a:off x="479384" y="5793612"/>
            <a:ext cx="552898" cy="54502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panose="020B0604020202020204"/>
              <a:ea typeface="+mn-ea"/>
              <a:cs typeface="+mn-cs"/>
            </a:endParaRPr>
          </a:p>
        </p:txBody>
      </p:sp>
      <p:pic>
        <p:nvPicPr>
          <p:cNvPr id="8" name="Grafik 7">
            <a:extLst>
              <a:ext uri="{FF2B5EF4-FFF2-40B4-BE49-F238E27FC236}">
                <a16:creationId xmlns:a16="http://schemas.microsoft.com/office/drawing/2014/main" id="{2F5ECA83-F63E-0E8A-BB62-20CC1AD1EAA5}"/>
              </a:ext>
            </a:extLst>
          </p:cNvPr>
          <p:cNvPicPr>
            <a:picLocks noChangeAspect="1"/>
          </p:cNvPicPr>
          <p:nvPr/>
        </p:nvPicPr>
        <p:blipFill>
          <a:blip r:embed="rId16"/>
          <a:stretch>
            <a:fillRect/>
          </a:stretch>
        </p:blipFill>
        <p:spPr>
          <a:xfrm>
            <a:off x="554779" y="5864455"/>
            <a:ext cx="402108" cy="403338"/>
          </a:xfrm>
          <a:prstGeom prst="rect">
            <a:avLst/>
          </a:prstGeom>
        </p:spPr>
      </p:pic>
    </p:spTree>
    <p:extLst>
      <p:ext uri="{BB962C8B-B14F-4D97-AF65-F5344CB8AC3E}">
        <p14:creationId xmlns:p14="http://schemas.microsoft.com/office/powerpoint/2010/main" val="279830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BA1873E0-6215-04B4-E582-97DD4E1B8208}"/>
              </a:ext>
            </a:extLst>
          </p:cNvPr>
          <p:cNvSpPr>
            <a:spLocks noGrp="1"/>
          </p:cNvSpPr>
          <p:nvPr>
            <p:ph type="title"/>
          </p:nvPr>
        </p:nvSpPr>
        <p:spPr>
          <a:xfrm>
            <a:off x="336320" y="548680"/>
            <a:ext cx="8927802" cy="443198"/>
          </a:xfrm>
        </p:spPr>
        <p:txBody>
          <a:bodyPr/>
          <a:lstStyle/>
          <a:p>
            <a:r>
              <a:rPr lang="de-DE" sz="3200"/>
              <a:t>Übersicht der Workflow WBTs</a:t>
            </a:r>
          </a:p>
        </p:txBody>
      </p:sp>
      <p:sp>
        <p:nvSpPr>
          <p:cNvPr id="6" name="Textplatzhalter 5">
            <a:extLst>
              <a:ext uri="{FF2B5EF4-FFF2-40B4-BE49-F238E27FC236}">
                <a16:creationId xmlns:a16="http://schemas.microsoft.com/office/drawing/2014/main" id="{7665625C-B8C7-2E85-15D3-BAEDC2C1C75F}"/>
              </a:ext>
            </a:extLst>
          </p:cNvPr>
          <p:cNvSpPr>
            <a:spLocks noGrp="1"/>
          </p:cNvSpPr>
          <p:nvPr>
            <p:ph type="body" sz="quarter" idx="22"/>
          </p:nvPr>
        </p:nvSpPr>
        <p:spPr/>
        <p:txBody>
          <a:bodyPr/>
          <a:lstStyle/>
          <a:p>
            <a:endParaRPr lang="de-DE"/>
          </a:p>
        </p:txBody>
      </p:sp>
      <p:graphicFrame>
        <p:nvGraphicFramePr>
          <p:cNvPr id="10" name="Tabelle 10">
            <a:extLst>
              <a:ext uri="{FF2B5EF4-FFF2-40B4-BE49-F238E27FC236}">
                <a16:creationId xmlns:a16="http://schemas.microsoft.com/office/drawing/2014/main" id="{27AD57F2-2691-229D-0586-71615B4C89E7}"/>
              </a:ext>
            </a:extLst>
          </p:cNvPr>
          <p:cNvGraphicFramePr>
            <a:graphicFrameLocks noGrp="1"/>
          </p:cNvGraphicFramePr>
          <p:nvPr/>
        </p:nvGraphicFramePr>
        <p:xfrm>
          <a:off x="361184" y="1010290"/>
          <a:ext cx="11388855" cy="5420286"/>
        </p:xfrm>
        <a:graphic>
          <a:graphicData uri="http://schemas.openxmlformats.org/drawingml/2006/table">
            <a:tbl>
              <a:tblPr firstRow="1" bandRow="1">
                <a:tableStyleId>{F2DE63D5-997A-4646-A377-4702673A728D}</a:tableStyleId>
              </a:tblPr>
              <a:tblGrid>
                <a:gridCol w="3826760">
                  <a:extLst>
                    <a:ext uri="{9D8B030D-6E8A-4147-A177-3AD203B41FA5}">
                      <a16:colId xmlns:a16="http://schemas.microsoft.com/office/drawing/2014/main" val="1437020789"/>
                    </a:ext>
                  </a:extLst>
                </a:gridCol>
                <a:gridCol w="7562095">
                  <a:extLst>
                    <a:ext uri="{9D8B030D-6E8A-4147-A177-3AD203B41FA5}">
                      <a16:colId xmlns:a16="http://schemas.microsoft.com/office/drawing/2014/main" val="1628329196"/>
                    </a:ext>
                  </a:extLst>
                </a:gridCol>
              </a:tblGrid>
              <a:tr h="0">
                <a:tc gridSpan="2">
                  <a:txBody>
                    <a:bodyPr/>
                    <a:lstStyle/>
                    <a:p>
                      <a:pPr algn="ctr"/>
                      <a:endParaRPr lang="de-DE" sz="1400"/>
                    </a:p>
                  </a:txBody>
                  <a:tcPr anchor="ctr"/>
                </a:tc>
                <a:tc hMerge="1">
                  <a:txBody>
                    <a:bodyPr/>
                    <a:lstStyle/>
                    <a:p>
                      <a:endParaRPr lang="de-DE" sz="1000"/>
                    </a:p>
                  </a:txBody>
                  <a:tcPr/>
                </a:tc>
                <a:extLst>
                  <a:ext uri="{0D108BD9-81ED-4DB2-BD59-A6C34878D82A}">
                    <a16:rowId xmlns:a16="http://schemas.microsoft.com/office/drawing/2014/main" val="784522460"/>
                  </a:ext>
                </a:extLst>
              </a:tr>
              <a:tr h="441541">
                <a:tc>
                  <a:txBody>
                    <a:bodyPr/>
                    <a:lstStyle/>
                    <a:p>
                      <a:pPr algn="l" fontAlgn="ctr"/>
                      <a:r>
                        <a:rPr lang="de-DE" sz="1000" b="0" i="0" u="none" strike="noStrike">
                          <a:solidFill>
                            <a:srgbClr val="000000"/>
                          </a:solidFill>
                          <a:effectLst/>
                          <a:latin typeface="Segoe UI" panose="020B0502040204020203" pitchFamily="34" charset="0"/>
                          <a:cs typeface="Segoe UI" panose="020B0502040204020203" pitchFamily="34" charset="0"/>
                        </a:rPr>
                        <a:t>Arbeiten Sie gemeinsam in einer gefilterten Excel-Liste</a:t>
                      </a:r>
                    </a:p>
                  </a:txBody>
                  <a:tcPr marL="108000" marR="108000" marT="72000" marB="72000" anchor="ctr"/>
                </a:tc>
                <a:tc>
                  <a:txBody>
                    <a:bodyPr/>
                    <a:lstStyle/>
                    <a:p>
                      <a:pPr algn="l" fontAlgn="ctr"/>
                      <a:r>
                        <a:rPr lang="de-DE" sz="1000" b="0" i="0" u="none" strike="noStrike">
                          <a:solidFill>
                            <a:srgbClr val="000000"/>
                          </a:solidFill>
                          <a:effectLst/>
                          <a:latin typeface="Segoe UI" panose="020B0502040204020203" pitchFamily="34" charset="0"/>
                          <a:cs typeface="Segoe UI" panose="020B0502040204020203" pitchFamily="34" charset="0"/>
                        </a:rPr>
                        <a:t>Nach Bearbeitung dieser Lerneinheit können Sie die Tabellenansicht verwenden, um eine Liste zu filtern, ohne die Ansicht der anderen zu stören und einen Kommentar in einer Excel-Tabelle hinterlassen. Nehmen Sie sich dafür etwa 15 Minuten Zeit.</a:t>
                      </a:r>
                    </a:p>
                  </a:txBody>
                  <a:tcPr marL="108000" marR="108000" marT="72000" marB="72000" anchor="ctr"/>
                </a:tc>
                <a:extLst>
                  <a:ext uri="{0D108BD9-81ED-4DB2-BD59-A6C34878D82A}">
                    <a16:rowId xmlns:a16="http://schemas.microsoft.com/office/drawing/2014/main" val="2484620138"/>
                  </a:ext>
                </a:extLst>
              </a:tr>
              <a:tr h="441541">
                <a:tc>
                  <a:txBody>
                    <a:bodyPr/>
                    <a:lstStyle/>
                    <a:p>
                      <a:pPr algn="l" fontAlgn="ctr"/>
                      <a:r>
                        <a:rPr lang="de-DE" sz="1000" b="0" i="0" u="none" strike="noStrike">
                          <a:solidFill>
                            <a:srgbClr val="000000"/>
                          </a:solidFill>
                          <a:effectLst/>
                          <a:latin typeface="Segoe UI" panose="020B0502040204020203" pitchFamily="34" charset="0"/>
                          <a:cs typeface="Segoe UI" panose="020B0502040204020203" pitchFamily="34" charset="0"/>
                        </a:rPr>
                        <a:t>Arbeiten Sie gemeinsam mit Teams Gruppenräumen und Whiteboard</a:t>
                      </a:r>
                    </a:p>
                  </a:txBody>
                  <a:tcPr marL="108000" marR="108000" marT="72000" marB="72000" anchor="ctr"/>
                </a:tc>
                <a:tc>
                  <a:txBody>
                    <a:bodyPr/>
                    <a:lstStyle/>
                    <a:p>
                      <a:pPr algn="l" fontAlgn="ctr"/>
                      <a:r>
                        <a:rPr lang="de-DE" sz="1000" b="0" i="0" u="none" strike="noStrike">
                          <a:solidFill>
                            <a:srgbClr val="000000"/>
                          </a:solidFill>
                          <a:effectLst/>
                          <a:latin typeface="Segoe UI" panose="020B0502040204020203" pitchFamily="34" charset="0"/>
                          <a:cs typeface="Segoe UI" panose="020B0502040204020203" pitchFamily="34" charset="0"/>
                        </a:rPr>
                        <a:t>Nach Bearbeitung dieser Lerneinheit können Sie Breakout Rooms einrichten, ein Whiteboard in Teams erstellen und das Whiteboard teilen. Nehmen Sie sich dafür 10 Minuten Zeit.</a:t>
                      </a:r>
                    </a:p>
                  </a:txBody>
                  <a:tcPr marL="108000" marR="108000" marT="72000" marB="72000" anchor="ctr"/>
                </a:tc>
                <a:extLst>
                  <a:ext uri="{0D108BD9-81ED-4DB2-BD59-A6C34878D82A}">
                    <a16:rowId xmlns:a16="http://schemas.microsoft.com/office/drawing/2014/main" val="1726552815"/>
                  </a:ext>
                </a:extLst>
              </a:tr>
              <a:tr h="526688">
                <a:tc>
                  <a:txBody>
                    <a:bodyPr/>
                    <a:lstStyle/>
                    <a:p>
                      <a:pPr algn="l" fontAlgn="ctr"/>
                      <a:r>
                        <a:rPr lang="de-DE" sz="1000" b="0" i="0" u="none" strike="noStrike">
                          <a:solidFill>
                            <a:srgbClr val="000000"/>
                          </a:solidFill>
                          <a:effectLst/>
                          <a:latin typeface="Segoe UI" panose="020B0502040204020203" pitchFamily="34" charset="0"/>
                          <a:cs typeface="Segoe UI" panose="020B0502040204020203" pitchFamily="34" charset="0"/>
                        </a:rPr>
                        <a:t>Arbeiten Sie kollaborativ mit Microsoft Edge - Das Microsoft Dashboard</a:t>
                      </a:r>
                    </a:p>
                  </a:txBody>
                  <a:tcPr marL="108000" marR="108000" marT="72000" marB="72000" anchor="ctr"/>
                </a:tc>
                <a:tc>
                  <a:txBody>
                    <a:bodyPr/>
                    <a:lstStyle/>
                    <a:p>
                      <a:pPr algn="l" fontAlgn="ctr"/>
                      <a:r>
                        <a:rPr lang="de-DE" sz="1000" b="0" i="0" u="none" strike="noStrike">
                          <a:solidFill>
                            <a:srgbClr val="000000"/>
                          </a:solidFill>
                          <a:effectLst/>
                          <a:latin typeface="Segoe UI" panose="020B0502040204020203" pitchFamily="34" charset="0"/>
                          <a:cs typeface="Segoe UI" panose="020B0502040204020203" pitchFamily="34" charset="0"/>
                        </a:rPr>
                        <a:t>Nach Bearbeitung dieser Lerneinheit können Sie auf Ihre Microsoft-Anwendungen und Dateien im Edge-Browser zugreifen, Dateien innerhalb des Microsoft Dashboards anpinnen und eine Datei vom Microsoft Dashboard aus mit Ihren Kollegen teilen. Nehmen Sie sich dafür etwa 8 Minuten Zeit.</a:t>
                      </a:r>
                    </a:p>
                  </a:txBody>
                  <a:tcPr marL="108000" marR="108000" marT="72000" marB="72000" anchor="ctr"/>
                </a:tc>
                <a:extLst>
                  <a:ext uri="{0D108BD9-81ED-4DB2-BD59-A6C34878D82A}">
                    <a16:rowId xmlns:a16="http://schemas.microsoft.com/office/drawing/2014/main" val="2960201621"/>
                  </a:ext>
                </a:extLst>
              </a:tr>
              <a:tr h="441541">
                <a:tc>
                  <a:txBody>
                    <a:bodyPr/>
                    <a:lstStyle/>
                    <a:p>
                      <a:pPr algn="l" fontAlgn="ctr"/>
                      <a:r>
                        <a:rPr lang="en-US" sz="1000" b="0" i="0" u="none" strike="noStrike" err="1">
                          <a:solidFill>
                            <a:srgbClr val="000000"/>
                          </a:solidFill>
                          <a:effectLst/>
                          <a:latin typeface="Segoe UI" panose="020B0502040204020203" pitchFamily="34" charset="0"/>
                          <a:cs typeface="Segoe UI" panose="020B0502040204020203" pitchFamily="34" charset="0"/>
                        </a:rPr>
                        <a:t>Automatisierte</a:t>
                      </a:r>
                      <a:r>
                        <a:rPr lang="en-US" sz="1000" b="0" i="0" u="none" strike="noStrike">
                          <a:solidFill>
                            <a:srgbClr val="000000"/>
                          </a:solidFill>
                          <a:effectLst/>
                          <a:latin typeface="Segoe UI" panose="020B0502040204020203" pitchFamily="34" charset="0"/>
                          <a:cs typeface="Segoe UI" panose="020B0502040204020203" pitchFamily="34" charset="0"/>
                        </a:rPr>
                        <a:t> Workflows in Teams</a:t>
                      </a:r>
                    </a:p>
                  </a:txBody>
                  <a:tcPr marL="108000" marR="108000" marT="72000" marB="72000" anchor="ctr"/>
                </a:tc>
                <a:tc>
                  <a:txBody>
                    <a:bodyPr/>
                    <a:lstStyle/>
                    <a:p>
                      <a:pPr algn="l" fontAlgn="ctr"/>
                      <a:r>
                        <a:rPr lang="de-DE" sz="1000" b="0" i="0" u="none" strike="noStrike">
                          <a:solidFill>
                            <a:srgbClr val="000000"/>
                          </a:solidFill>
                          <a:effectLst/>
                          <a:latin typeface="Segoe UI" panose="020B0502040204020203" pitchFamily="34" charset="0"/>
                          <a:cs typeface="Segoe UI" panose="020B0502040204020203" pitchFamily="34" charset="0"/>
                        </a:rPr>
                        <a:t>Nach Bearbeiten dieser Lerneinheit wissen Sie, was </a:t>
                      </a:r>
                      <a:r>
                        <a:rPr lang="de-DE" sz="1000" b="0" i="0" u="none" strike="noStrike" err="1">
                          <a:solidFill>
                            <a:srgbClr val="000000"/>
                          </a:solidFill>
                          <a:effectLst/>
                          <a:latin typeface="Segoe UI" panose="020B0502040204020203" pitchFamily="34" charset="0"/>
                          <a:cs typeface="Segoe UI" panose="020B0502040204020203" pitchFamily="34" charset="0"/>
                        </a:rPr>
                        <a:t>PowerAutomate</a:t>
                      </a:r>
                      <a:r>
                        <a:rPr lang="de-DE" sz="1000" b="0" i="0" u="none" strike="noStrike">
                          <a:solidFill>
                            <a:srgbClr val="000000"/>
                          </a:solidFill>
                          <a:effectLst/>
                          <a:latin typeface="Segoe UI" panose="020B0502040204020203" pitchFamily="34" charset="0"/>
                          <a:cs typeface="Segoe UI" panose="020B0502040204020203" pitchFamily="34" charset="0"/>
                        </a:rPr>
                        <a:t>-Workflows sind, wie Sie sie zu Teams hinzufügen und wie Sie einen automatisierten Workflow für Teams und Planner erstellen und verwenden. Nehmen Sie sich dafür etwa 10 Minuten Zeit.</a:t>
                      </a:r>
                    </a:p>
                  </a:txBody>
                  <a:tcPr marL="108000" marR="108000" marT="72000" marB="72000" anchor="ctr"/>
                </a:tc>
                <a:extLst>
                  <a:ext uri="{0D108BD9-81ED-4DB2-BD59-A6C34878D82A}">
                    <a16:rowId xmlns:a16="http://schemas.microsoft.com/office/drawing/2014/main" val="3286966518"/>
                  </a:ext>
                </a:extLst>
              </a:tr>
              <a:tr h="610143">
                <a:tc>
                  <a:txBody>
                    <a:bodyPr/>
                    <a:lstStyle/>
                    <a:p>
                      <a:pPr algn="l" fontAlgn="ctr"/>
                      <a:r>
                        <a:rPr lang="de-DE" sz="1000" b="0" i="0" u="none" strike="noStrike">
                          <a:solidFill>
                            <a:srgbClr val="000000"/>
                          </a:solidFill>
                          <a:effectLst/>
                          <a:latin typeface="Segoe UI" panose="020B0502040204020203" pitchFamily="34" charset="0"/>
                          <a:cs typeface="Segoe UI" panose="020B0502040204020203" pitchFamily="34" charset="0"/>
                        </a:rPr>
                        <a:t>Ein Teams-Meeting aufzeichnen und nachverfolgen</a:t>
                      </a:r>
                    </a:p>
                  </a:txBody>
                  <a:tcPr marL="108000" marR="108000" marT="72000" marB="72000" anchor="ctr"/>
                </a:tc>
                <a:tc>
                  <a:txBody>
                    <a:bodyPr/>
                    <a:lstStyle/>
                    <a:p>
                      <a:pPr algn="l" fontAlgn="ctr"/>
                      <a:r>
                        <a:rPr lang="de-DE" sz="1000" b="0" i="0" u="none" strike="noStrike">
                          <a:solidFill>
                            <a:srgbClr val="000000"/>
                          </a:solidFill>
                          <a:effectLst/>
                          <a:latin typeface="Segoe UI" panose="020B0502040204020203" pitchFamily="34" charset="0"/>
                          <a:cs typeface="Segoe UI" panose="020B0502040204020203" pitchFamily="34" charset="0"/>
                        </a:rPr>
                        <a:t>Nach Bearbeitung dieser Lerneinheit können Sie über Outlook auf eine Teams-Besprechung zugreifen, eine Besprechung aufzeichnen und den Bildschirm teilen und die Aufzeichnung wiederfinden. Nehmen Sie sich dafür etwa 15 Minuten Zeit.</a:t>
                      </a:r>
                    </a:p>
                  </a:txBody>
                  <a:tcPr marL="108000" marR="108000" marT="72000" marB="72000" anchor="ctr"/>
                </a:tc>
                <a:extLst>
                  <a:ext uri="{0D108BD9-81ED-4DB2-BD59-A6C34878D82A}">
                    <a16:rowId xmlns:a16="http://schemas.microsoft.com/office/drawing/2014/main" val="593665501"/>
                  </a:ext>
                </a:extLst>
              </a:tr>
              <a:tr h="441541">
                <a:tc>
                  <a:txBody>
                    <a:bodyPr/>
                    <a:lstStyle/>
                    <a:p>
                      <a:pPr algn="l" fontAlgn="ctr"/>
                      <a:r>
                        <a:rPr lang="de-DE" sz="1000" b="0" i="0" u="none" strike="noStrike">
                          <a:solidFill>
                            <a:srgbClr val="000000"/>
                          </a:solidFill>
                          <a:effectLst/>
                          <a:latin typeface="Segoe UI" panose="020B0502040204020203" pitchFamily="34" charset="0"/>
                          <a:cs typeface="Segoe UI" panose="020B0502040204020203" pitchFamily="34" charset="0"/>
                        </a:rPr>
                        <a:t>Ein Teams-Meeting planen und vorbereiten</a:t>
                      </a:r>
                    </a:p>
                  </a:txBody>
                  <a:tcPr marL="108000" marR="108000" marT="72000" marB="72000" anchor="ctr"/>
                </a:tc>
                <a:tc>
                  <a:txBody>
                    <a:bodyPr/>
                    <a:lstStyle/>
                    <a:p>
                      <a:pPr algn="l" fontAlgn="ctr"/>
                      <a:r>
                        <a:rPr lang="de-DE" sz="1000" b="0" i="0" u="none" strike="noStrike">
                          <a:solidFill>
                            <a:srgbClr val="000000"/>
                          </a:solidFill>
                          <a:effectLst/>
                          <a:latin typeface="Segoe UI" panose="020B0502040204020203" pitchFamily="34" charset="0"/>
                          <a:cs typeface="Segoe UI" panose="020B0502040204020203" pitchFamily="34" charset="0"/>
                        </a:rPr>
                        <a:t>In dieser Lerneinheit lernen Sie, wie Sie in Outlook zu einer Besprechung in Teams einladen und Ihre Agenda mit OneNote teilen. Nehmen Sie sich dafür etwa 15 Minuten Zeit.</a:t>
                      </a:r>
                    </a:p>
                  </a:txBody>
                  <a:tcPr marL="108000" marR="108000" marT="72000" marB="72000" anchor="ctr"/>
                </a:tc>
                <a:extLst>
                  <a:ext uri="{0D108BD9-81ED-4DB2-BD59-A6C34878D82A}">
                    <a16:rowId xmlns:a16="http://schemas.microsoft.com/office/drawing/2014/main" val="253747785"/>
                  </a:ext>
                </a:extLst>
              </a:tr>
              <a:tr h="441541">
                <a:tc>
                  <a:txBody>
                    <a:bodyPr/>
                    <a:lstStyle/>
                    <a:p>
                      <a:pPr algn="l" fontAlgn="ctr"/>
                      <a:r>
                        <a:rPr lang="de-DE" sz="1000" b="0" i="0" u="none" strike="noStrike">
                          <a:solidFill>
                            <a:srgbClr val="000000"/>
                          </a:solidFill>
                          <a:effectLst/>
                          <a:latin typeface="Segoe UI" panose="020B0502040204020203" pitchFamily="34" charset="0"/>
                          <a:cs typeface="Segoe UI" panose="020B0502040204020203" pitchFamily="34" charset="0"/>
                        </a:rPr>
                        <a:t>Erstellen Sie eine Umfrage mit Forms</a:t>
                      </a:r>
                    </a:p>
                  </a:txBody>
                  <a:tcPr marL="108000" marR="108000" marT="72000" marB="72000" anchor="ctr"/>
                </a:tc>
                <a:tc>
                  <a:txBody>
                    <a:bodyPr/>
                    <a:lstStyle/>
                    <a:p>
                      <a:pPr algn="l" fontAlgn="ctr"/>
                      <a:r>
                        <a:rPr lang="de-DE" sz="1000" b="0" i="0" u="none" strike="noStrike">
                          <a:solidFill>
                            <a:srgbClr val="000000"/>
                          </a:solidFill>
                          <a:effectLst/>
                          <a:latin typeface="Segoe UI" panose="020B0502040204020203" pitchFamily="34" charset="0"/>
                          <a:cs typeface="Segoe UI" panose="020B0502040204020203" pitchFamily="34" charset="0"/>
                        </a:rPr>
                        <a:t>Nach Bearbeitung dieser Lerneinheit können Sie Präsentationen aus PowerPoint heraus in Teams teilen und Umfragen mit Forms durchführen. Nehmen Sie sich dafür 10 Minuten Zeit.</a:t>
                      </a:r>
                    </a:p>
                  </a:txBody>
                  <a:tcPr marL="108000" marR="108000" marT="72000" marB="72000" anchor="ctr"/>
                </a:tc>
                <a:extLst>
                  <a:ext uri="{0D108BD9-81ED-4DB2-BD59-A6C34878D82A}">
                    <a16:rowId xmlns:a16="http://schemas.microsoft.com/office/drawing/2014/main" val="2018361329"/>
                  </a:ext>
                </a:extLst>
              </a:tr>
              <a:tr h="526688">
                <a:tc>
                  <a:txBody>
                    <a:bodyPr/>
                    <a:lstStyle/>
                    <a:p>
                      <a:pPr algn="l" fontAlgn="ctr"/>
                      <a:r>
                        <a:rPr lang="en-US" sz="1000" b="0" i="0" u="none" strike="noStrike" err="1">
                          <a:solidFill>
                            <a:srgbClr val="000000"/>
                          </a:solidFill>
                          <a:effectLst/>
                          <a:latin typeface="Segoe UI" panose="020B0502040204020203" pitchFamily="34" charset="0"/>
                          <a:cs typeface="Segoe UI" panose="020B0502040204020203" pitchFamily="34" charset="0"/>
                        </a:rPr>
                        <a:t>Kollaboratives</a:t>
                      </a:r>
                      <a:r>
                        <a:rPr lang="en-US" sz="1000" b="0" i="0" u="none" strike="noStrike">
                          <a:solidFill>
                            <a:srgbClr val="000000"/>
                          </a:solidFill>
                          <a:effectLst/>
                          <a:latin typeface="Segoe UI" panose="020B0502040204020203" pitchFamily="34" charset="0"/>
                          <a:cs typeface="Segoe UI" panose="020B0502040204020203" pitchFamily="34" charset="0"/>
                        </a:rPr>
                        <a:t> </a:t>
                      </a:r>
                      <a:r>
                        <a:rPr lang="en-US" sz="1000" b="0" i="0" u="none" strike="noStrike" err="1">
                          <a:solidFill>
                            <a:srgbClr val="000000"/>
                          </a:solidFill>
                          <a:effectLst/>
                          <a:latin typeface="Segoe UI" panose="020B0502040204020203" pitchFamily="34" charset="0"/>
                          <a:cs typeface="Segoe UI" panose="020B0502040204020203" pitchFamily="34" charset="0"/>
                        </a:rPr>
                        <a:t>Arbeiten</a:t>
                      </a:r>
                      <a:r>
                        <a:rPr lang="en-US" sz="1000" b="0" i="0" u="none" strike="noStrike">
                          <a:solidFill>
                            <a:srgbClr val="000000"/>
                          </a:solidFill>
                          <a:effectLst/>
                          <a:latin typeface="Segoe UI" panose="020B0502040204020203" pitchFamily="34" charset="0"/>
                          <a:cs typeface="Segoe UI" panose="020B0502040204020203" pitchFamily="34" charset="0"/>
                        </a:rPr>
                        <a:t> </a:t>
                      </a:r>
                      <a:r>
                        <a:rPr lang="en-US" sz="1000" b="0" i="0" u="none" strike="noStrike" err="1">
                          <a:solidFill>
                            <a:srgbClr val="000000"/>
                          </a:solidFill>
                          <a:effectLst/>
                          <a:latin typeface="Segoe UI" panose="020B0502040204020203" pitchFamily="34" charset="0"/>
                          <a:cs typeface="Segoe UI" panose="020B0502040204020203" pitchFamily="34" charset="0"/>
                        </a:rPr>
                        <a:t>mit</a:t>
                      </a:r>
                      <a:r>
                        <a:rPr lang="en-US" sz="1000" b="0" i="0" u="none" strike="noStrike">
                          <a:solidFill>
                            <a:srgbClr val="000000"/>
                          </a:solidFill>
                          <a:effectLst/>
                          <a:latin typeface="Segoe UI" panose="020B0502040204020203" pitchFamily="34" charset="0"/>
                          <a:cs typeface="Segoe UI" panose="020B0502040204020203" pitchFamily="34" charset="0"/>
                        </a:rPr>
                        <a:t> SharePoint, Teams und OneDrive</a:t>
                      </a:r>
                    </a:p>
                  </a:txBody>
                  <a:tcPr marL="108000" marR="108000" marT="72000" marB="72000" anchor="ctr"/>
                </a:tc>
                <a:tc>
                  <a:txBody>
                    <a:bodyPr/>
                    <a:lstStyle/>
                    <a:p>
                      <a:pPr algn="l" fontAlgn="ctr"/>
                      <a:r>
                        <a:rPr lang="de-DE" sz="1000" b="0" i="0" u="none" strike="noStrike">
                          <a:solidFill>
                            <a:srgbClr val="000000"/>
                          </a:solidFill>
                          <a:effectLst/>
                          <a:latin typeface="Segoe UI" panose="020B0502040204020203" pitchFamily="34" charset="0"/>
                          <a:cs typeface="Segoe UI" panose="020B0502040204020203" pitchFamily="34" charset="0"/>
                        </a:rPr>
                        <a:t>Nach Bearbeitung dieser Lerneinheit können Sie Verknüpfungen für Ordner zu OneDrive über SharePoint erstellen, von SharePoint aus auf ein bestimmtes Team in Microsoft Teams zugreifen und einen Ordner an den Schnellzugriff im Datei-Explorer anheften. Nehmen Sie sich dafür etwa 6 Minuten Zeit.</a:t>
                      </a:r>
                    </a:p>
                  </a:txBody>
                  <a:tcPr marL="108000" marR="108000" marT="72000" marB="72000" anchor="ctr"/>
                </a:tc>
                <a:extLst>
                  <a:ext uri="{0D108BD9-81ED-4DB2-BD59-A6C34878D82A}">
                    <a16:rowId xmlns:a16="http://schemas.microsoft.com/office/drawing/2014/main" val="1119401880"/>
                  </a:ext>
                </a:extLst>
              </a:tr>
              <a:tr h="610143">
                <a:tc>
                  <a:txBody>
                    <a:bodyPr/>
                    <a:lstStyle/>
                    <a:p>
                      <a:pPr algn="l" fontAlgn="ctr"/>
                      <a:r>
                        <a:rPr lang="de-DE" sz="1000" b="0" i="0" u="none" strike="noStrike">
                          <a:solidFill>
                            <a:srgbClr val="000000"/>
                          </a:solidFill>
                          <a:effectLst/>
                          <a:latin typeface="Segoe UI" panose="020B0502040204020203" pitchFamily="34" charset="0"/>
                          <a:cs typeface="Segoe UI" panose="020B0502040204020203" pitchFamily="34" charset="0"/>
                        </a:rPr>
                        <a:t>Teilen Sie eine gefilterte Excel-Liste für die Arbeit im Team</a:t>
                      </a:r>
                    </a:p>
                  </a:txBody>
                  <a:tcPr marL="108000" marR="108000" marT="72000" marB="72000" anchor="ctr"/>
                </a:tc>
                <a:tc>
                  <a:txBody>
                    <a:bodyPr/>
                    <a:lstStyle/>
                    <a:p>
                      <a:pPr algn="l" fontAlgn="ctr"/>
                      <a:r>
                        <a:rPr lang="de-DE" sz="1000" b="0" i="0" u="none" strike="noStrike">
                          <a:solidFill>
                            <a:srgbClr val="000000"/>
                          </a:solidFill>
                          <a:effectLst/>
                          <a:latin typeface="Segoe UI" panose="020B0502040204020203" pitchFamily="34" charset="0"/>
                          <a:cs typeface="Segoe UI" panose="020B0502040204020203" pitchFamily="34" charset="0"/>
                        </a:rPr>
                        <a:t>Nach Bearbeitung dieser Lerneinheit können Sie eine Liste teilen, Ihr Blatt schützen, damit andere es nicht versehentlich ändern können, und Zellen definieren, die andere bearbeiten dürfen. Nehmen Sie sich dafür etwas 15 Minuten Zeit.</a:t>
                      </a:r>
                    </a:p>
                  </a:txBody>
                  <a:tcPr marL="108000" marR="108000" marT="72000" marB="72000" anchor="ctr"/>
                </a:tc>
                <a:extLst>
                  <a:ext uri="{0D108BD9-81ED-4DB2-BD59-A6C34878D82A}">
                    <a16:rowId xmlns:a16="http://schemas.microsoft.com/office/drawing/2014/main" val="1522770303"/>
                  </a:ext>
                </a:extLst>
              </a:tr>
              <a:tr h="441541">
                <a:tc>
                  <a:txBody>
                    <a:bodyPr/>
                    <a:lstStyle/>
                    <a:p>
                      <a:pPr algn="l" fontAlgn="ctr"/>
                      <a:r>
                        <a:rPr lang="de-DE" sz="1000" b="0" i="0" u="none" strike="noStrike">
                          <a:solidFill>
                            <a:srgbClr val="000000"/>
                          </a:solidFill>
                          <a:effectLst/>
                          <a:latin typeface="Segoe UI" panose="020B0502040204020203" pitchFamily="34" charset="0"/>
                          <a:cs typeface="Segoe UI" panose="020B0502040204020203" pitchFamily="34" charset="0"/>
                        </a:rPr>
                        <a:t>Teilen statt senden – Dokumente in OneDrive</a:t>
                      </a:r>
                    </a:p>
                  </a:txBody>
                  <a:tcPr marL="108000" marR="108000" marT="72000" marB="72000" anchor="ctr"/>
                </a:tc>
                <a:tc>
                  <a:txBody>
                    <a:bodyPr/>
                    <a:lstStyle/>
                    <a:p>
                      <a:pPr algn="l" fontAlgn="ctr"/>
                      <a:r>
                        <a:rPr lang="de-DE" sz="1000" b="0" i="0" u="none" strike="noStrike">
                          <a:solidFill>
                            <a:srgbClr val="000000"/>
                          </a:solidFill>
                          <a:effectLst/>
                          <a:latin typeface="Segoe UI" panose="020B0502040204020203" pitchFamily="34" charset="0"/>
                          <a:cs typeface="Segoe UI" panose="020B0502040204020203" pitchFamily="34" charset="0"/>
                        </a:rPr>
                        <a:t>Nach Bearbeitung dieser Lerneinheit können Sie ein Dokument zur Bearbeitung für mehrere Benutzer freigeben, Zugriffsrechte bearbeiten und einen früheren Bearbeitungsstand wiederherstellen. Nehmen Sie sich dafür etwa 15 Minuten Zeit.</a:t>
                      </a:r>
                    </a:p>
                  </a:txBody>
                  <a:tcPr marL="108000" marR="108000" marT="72000" marB="72000" anchor="ctr"/>
                </a:tc>
                <a:extLst>
                  <a:ext uri="{0D108BD9-81ED-4DB2-BD59-A6C34878D82A}">
                    <a16:rowId xmlns:a16="http://schemas.microsoft.com/office/drawing/2014/main" val="2559113986"/>
                  </a:ext>
                </a:extLst>
              </a:tr>
            </a:tbl>
          </a:graphicData>
        </a:graphic>
      </p:graphicFrame>
    </p:spTree>
    <p:extLst>
      <p:ext uri="{BB962C8B-B14F-4D97-AF65-F5344CB8AC3E}">
        <p14:creationId xmlns:p14="http://schemas.microsoft.com/office/powerpoint/2010/main" val="34135013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platzhalter 8">
            <a:extLst>
              <a:ext uri="{FF2B5EF4-FFF2-40B4-BE49-F238E27FC236}">
                <a16:creationId xmlns:a16="http://schemas.microsoft.com/office/drawing/2014/main" id="{C646D5C6-A53C-9E4B-820F-3451BB9B9338}"/>
              </a:ext>
            </a:extLst>
          </p:cNvPr>
          <p:cNvSpPr>
            <a:spLocks noGrp="1"/>
          </p:cNvSpPr>
          <p:nvPr>
            <p:ph type="body" sz="quarter" idx="19"/>
          </p:nvPr>
        </p:nvSpPr>
        <p:spPr>
          <a:xfrm>
            <a:off x="767879" y="4800059"/>
            <a:ext cx="3357807" cy="225300"/>
          </a:xfrm>
        </p:spPr>
        <p:txBody>
          <a:bodyPr/>
          <a:lstStyle/>
          <a:p>
            <a:r>
              <a:rPr lang="de-DE"/>
              <a:t>Isabell Sauter I +49 151 1634 2572</a:t>
            </a:r>
          </a:p>
        </p:txBody>
      </p:sp>
      <p:sp>
        <p:nvSpPr>
          <p:cNvPr id="5" name="Textfeld 4">
            <a:extLst>
              <a:ext uri="{FF2B5EF4-FFF2-40B4-BE49-F238E27FC236}">
                <a16:creationId xmlns:a16="http://schemas.microsoft.com/office/drawing/2014/main" id="{E00A3FE3-A04A-4BEB-971D-6A063FFF618A}"/>
              </a:ext>
            </a:extLst>
          </p:cNvPr>
          <p:cNvSpPr txBox="1"/>
          <p:nvPr/>
        </p:nvSpPr>
        <p:spPr>
          <a:xfrm>
            <a:off x="637739" y="2117394"/>
            <a:ext cx="5060467" cy="1908215"/>
          </a:xfrm>
          <a:prstGeom prst="rect">
            <a:avLst/>
          </a:prstGeom>
          <a:solidFill>
            <a:srgbClr val="FAB333"/>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3600" b="1" i="0" u="none" strike="noStrike" kern="1200" cap="none" spc="0" normalizeH="0" baseline="0" noProof="0">
                <a:ln>
                  <a:noFill/>
                </a:ln>
                <a:solidFill>
                  <a:srgbClr val="FFFFFF"/>
                </a:solidFill>
                <a:effectLst/>
                <a:uLnTx/>
                <a:uFillTx/>
                <a:latin typeface="Segoe UI" panose="020B0502040204020203" pitchFamily="34" charset="0"/>
                <a:ea typeface="+mn-ea"/>
                <a:cs typeface="Segoe UI" panose="020B0502040204020203" pitchFamily="34" charset="0"/>
              </a:rPr>
              <a:t>Fragen?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srgbClr val="FFFFFF"/>
              </a:solidFill>
              <a:effectLst/>
              <a:uLnTx/>
              <a:uFillTx/>
              <a:latin typeface="Segoe UI" panose="020B0502040204020203" pitchFamily="34" charset="0"/>
              <a:ea typeface="+mn-ea"/>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de-DE" sz="1600" b="0" i="0" u="none" strike="noStrike" kern="1200" cap="none" spc="0" normalizeH="0" baseline="0" noProof="0">
                <a:ln>
                  <a:noFill/>
                </a:ln>
                <a:solidFill>
                  <a:srgbClr val="FFFFFF"/>
                </a:solidFill>
                <a:effectLst/>
                <a:uLnTx/>
                <a:uFillTx/>
                <a:latin typeface="Segoe UI" panose="020B0502040204020203" pitchFamily="34" charset="0"/>
                <a:ea typeface="+mn-ea"/>
                <a:cs typeface="Segoe UI" panose="020B0502040204020203" pitchFamily="34" charset="0"/>
              </a:rPr>
              <a:t>Wenn Sie Fragen haben, wenden Sie sich gerne an folgende E-Mail-Adresse: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FFFFFF"/>
                </a:solidFill>
                <a:effectLst/>
                <a:uLnTx/>
                <a:uFillTx/>
                <a:latin typeface="Segoe UI" panose="020B0502040204020203" pitchFamily="34" charset="0"/>
                <a:ea typeface="+mn-ea"/>
                <a:cs typeface="Segoe UI" panose="020B0502040204020203" pitchFamily="34" charset="0"/>
                <a:hlinkClick r:id="rId2"/>
              </a:rPr>
              <a:t>MS-Empowerment@tt-s.com</a:t>
            </a:r>
            <a:endParaRPr kumimoji="0" lang="en-US" sz="1600" b="0" i="0" u="none" strike="noStrike" kern="1200" cap="none" spc="0" normalizeH="0" baseline="0" noProof="0">
              <a:ln>
                <a:noFill/>
              </a:ln>
              <a:solidFill>
                <a:srgbClr val="FFFFFF"/>
              </a:solidFill>
              <a:effectLst/>
              <a:uLnTx/>
              <a:uFillTx/>
              <a:latin typeface="Segoe UI" panose="020B0502040204020203" pitchFamily="34" charset="0"/>
              <a:ea typeface="+mn-ea"/>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600" b="0" i="0" u="none" strike="noStrike" kern="1200" cap="none" spc="0" normalizeH="0" baseline="0" noProof="0">
              <a:ln>
                <a:noFill/>
              </a:ln>
              <a:solidFill>
                <a:srgbClr val="FFFFFF"/>
              </a:solidFill>
              <a:effectLst/>
              <a:uLnTx/>
              <a:uFillTx/>
              <a:latin typeface="Segoe UI" panose="020B0502040204020203" pitchFamily="34" charset="0"/>
              <a:ea typeface="+mn-ea"/>
              <a:cs typeface="Segoe UI" panose="020B0502040204020203" pitchFamily="34" charset="0"/>
            </a:endParaRPr>
          </a:p>
        </p:txBody>
      </p:sp>
      <p:pic>
        <p:nvPicPr>
          <p:cNvPr id="11" name="Bildplatzhalter 10">
            <a:extLst>
              <a:ext uri="{FF2B5EF4-FFF2-40B4-BE49-F238E27FC236}">
                <a16:creationId xmlns:a16="http://schemas.microsoft.com/office/drawing/2014/main" id="{6E814163-F5C8-7DCC-C585-D41F9A45D8AE}"/>
              </a:ext>
            </a:extLst>
          </p:cNvPr>
          <p:cNvPicPr>
            <a:picLocks noGrp="1" noChangeAspect="1"/>
          </p:cNvPicPr>
          <p:nvPr>
            <p:ph type="pic" sz="quarter" idx="24"/>
          </p:nvPr>
        </p:nvPicPr>
        <p:blipFill>
          <a:blip r:embed="rId3" cstate="print">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9585966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F4AD3DBA-5565-6808-BA12-BF7685505057}"/>
              </a:ext>
            </a:extLst>
          </p:cNvPr>
          <p:cNvSpPr>
            <a:spLocks noGrp="1"/>
          </p:cNvSpPr>
          <p:nvPr>
            <p:ph type="title"/>
          </p:nvPr>
        </p:nvSpPr>
        <p:spPr/>
        <p:txBody>
          <a:bodyPr/>
          <a:lstStyle/>
          <a:p>
            <a:r>
              <a:rPr lang="de-DE"/>
              <a:t>Regeln erstellen (1)</a:t>
            </a:r>
          </a:p>
        </p:txBody>
      </p:sp>
      <p:sp>
        <p:nvSpPr>
          <p:cNvPr id="5" name="Textplatzhalter 4">
            <a:extLst>
              <a:ext uri="{FF2B5EF4-FFF2-40B4-BE49-F238E27FC236}">
                <a16:creationId xmlns:a16="http://schemas.microsoft.com/office/drawing/2014/main" id="{609CBCF3-9A2B-3EAD-2A36-CD926D7D330A}"/>
              </a:ext>
            </a:extLst>
          </p:cNvPr>
          <p:cNvSpPr>
            <a:spLocks noGrp="1"/>
          </p:cNvSpPr>
          <p:nvPr>
            <p:ph type="body" sz="quarter" idx="14"/>
          </p:nvPr>
        </p:nvSpPr>
        <p:spPr>
          <a:xfrm>
            <a:off x="336550" y="1080377"/>
            <a:ext cx="8927802" cy="976678"/>
          </a:xfrm>
        </p:spPr>
        <p:txBody>
          <a:bodyPr/>
          <a:lstStyle/>
          <a:p>
            <a:pPr marL="505800" indent="-457200">
              <a:buFont typeface="+mj-lt"/>
              <a:buAutoNum type="arabicPeriod"/>
            </a:pPr>
            <a:r>
              <a:rPr lang="de-DE" sz="1600"/>
              <a:t>DATEI Menü </a:t>
            </a:r>
            <a:r>
              <a:rPr lang="de-DE" sz="1600">
                <a:sym typeface="Wingdings" panose="05000000000000000000" pitchFamily="2" charset="2"/>
              </a:rPr>
              <a:t> INFORMATIONEN  REGELN UND BENACHRICHTIGUNGEN</a:t>
            </a:r>
          </a:p>
          <a:p>
            <a:pPr marL="505800" indent="-457200">
              <a:buFont typeface="+mj-lt"/>
              <a:buAutoNum type="arabicPeriod"/>
            </a:pPr>
            <a:r>
              <a:rPr lang="de-DE" sz="1600">
                <a:sym typeface="Wingdings" panose="05000000000000000000" pitchFamily="2" charset="2"/>
              </a:rPr>
              <a:t>Neue Regel  ohne Vorlage  von mir empfangenen Nachrichten</a:t>
            </a:r>
          </a:p>
          <a:p>
            <a:endParaRPr lang="de-DE"/>
          </a:p>
        </p:txBody>
      </p:sp>
      <p:sp>
        <p:nvSpPr>
          <p:cNvPr id="7" name="Textplatzhalter 6">
            <a:extLst>
              <a:ext uri="{FF2B5EF4-FFF2-40B4-BE49-F238E27FC236}">
                <a16:creationId xmlns:a16="http://schemas.microsoft.com/office/drawing/2014/main" id="{A2227F3B-3D24-080D-0855-1300361B114A}"/>
              </a:ext>
            </a:extLst>
          </p:cNvPr>
          <p:cNvSpPr>
            <a:spLocks noGrp="1"/>
          </p:cNvSpPr>
          <p:nvPr>
            <p:ph type="body" sz="quarter" idx="22"/>
          </p:nvPr>
        </p:nvSpPr>
        <p:spPr/>
        <p:txBody>
          <a:bodyPr/>
          <a:lstStyle/>
          <a:p>
            <a:endParaRPr lang="de-DE"/>
          </a:p>
        </p:txBody>
      </p:sp>
      <p:pic>
        <p:nvPicPr>
          <p:cNvPr id="2" name="Grafik 1">
            <a:extLst>
              <a:ext uri="{FF2B5EF4-FFF2-40B4-BE49-F238E27FC236}">
                <a16:creationId xmlns:a16="http://schemas.microsoft.com/office/drawing/2014/main" id="{9AD34844-22D5-7E57-8931-C0EF51EB96E0}"/>
              </a:ext>
            </a:extLst>
          </p:cNvPr>
          <p:cNvPicPr>
            <a:picLocks noChangeAspect="1"/>
          </p:cNvPicPr>
          <p:nvPr/>
        </p:nvPicPr>
        <p:blipFill>
          <a:blip r:embed="rId2"/>
          <a:stretch>
            <a:fillRect/>
          </a:stretch>
        </p:blipFill>
        <p:spPr>
          <a:xfrm>
            <a:off x="336320" y="1763388"/>
            <a:ext cx="8364437" cy="4480948"/>
          </a:xfrm>
          <a:prstGeom prst="rect">
            <a:avLst/>
          </a:prstGeom>
        </p:spPr>
      </p:pic>
      <p:sp>
        <p:nvSpPr>
          <p:cNvPr id="6" name="Textplatzhalter 5">
            <a:extLst>
              <a:ext uri="{FF2B5EF4-FFF2-40B4-BE49-F238E27FC236}">
                <a16:creationId xmlns:a16="http://schemas.microsoft.com/office/drawing/2014/main" id="{3B8A14A8-29A0-E8B6-3535-44E8F5C5D9B0}"/>
              </a:ext>
            </a:extLst>
          </p:cNvPr>
          <p:cNvSpPr>
            <a:spLocks noGrp="1"/>
          </p:cNvSpPr>
          <p:nvPr>
            <p:ph type="body" sz="quarter" idx="16"/>
          </p:nvPr>
        </p:nvSpPr>
        <p:spPr/>
        <p:txBody>
          <a:bodyPr/>
          <a:lstStyle/>
          <a:p>
            <a:endParaRPr lang="de-DE"/>
          </a:p>
        </p:txBody>
      </p:sp>
      <p:sp>
        <p:nvSpPr>
          <p:cNvPr id="8" name="Bildplatzhalter 7">
            <a:extLst>
              <a:ext uri="{FF2B5EF4-FFF2-40B4-BE49-F238E27FC236}">
                <a16:creationId xmlns:a16="http://schemas.microsoft.com/office/drawing/2014/main" id="{B885A506-F90B-8797-F5A9-E3A235CD4A7D}"/>
              </a:ext>
            </a:extLst>
          </p:cNvPr>
          <p:cNvSpPr>
            <a:spLocks noGrp="1"/>
          </p:cNvSpPr>
          <p:nvPr>
            <p:ph type="pic" sz="quarter" idx="23"/>
          </p:nvPr>
        </p:nvSpPr>
        <p:spPr/>
      </p:sp>
      <p:sp>
        <p:nvSpPr>
          <p:cNvPr id="9" name="Rechteck 8">
            <a:extLst>
              <a:ext uri="{FF2B5EF4-FFF2-40B4-BE49-F238E27FC236}">
                <a16:creationId xmlns:a16="http://schemas.microsoft.com/office/drawing/2014/main" id="{04ADCFB4-0E0A-9163-EC62-F20A1350398A}"/>
              </a:ext>
            </a:extLst>
          </p:cNvPr>
          <p:cNvSpPr/>
          <p:nvPr/>
        </p:nvSpPr>
        <p:spPr>
          <a:xfrm>
            <a:off x="5313871" y="3528205"/>
            <a:ext cx="2571599" cy="60080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Rechteck 9">
            <a:extLst>
              <a:ext uri="{FF2B5EF4-FFF2-40B4-BE49-F238E27FC236}">
                <a16:creationId xmlns:a16="http://schemas.microsoft.com/office/drawing/2014/main" id="{20A1B2F3-E9CB-96B0-763C-8C435D53D382}"/>
              </a:ext>
            </a:extLst>
          </p:cNvPr>
          <p:cNvSpPr/>
          <p:nvPr/>
        </p:nvSpPr>
        <p:spPr>
          <a:xfrm>
            <a:off x="3253643" y="4049693"/>
            <a:ext cx="1868963" cy="25683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Fußzeilenplatzhalter 10">
            <a:extLst>
              <a:ext uri="{FF2B5EF4-FFF2-40B4-BE49-F238E27FC236}">
                <a16:creationId xmlns:a16="http://schemas.microsoft.com/office/drawing/2014/main" id="{1230A09F-82F1-ADD3-4775-5D9F0CDA84FD}"/>
              </a:ext>
            </a:extLst>
          </p:cNvPr>
          <p:cNvSpPr>
            <a:spLocks noGrp="1"/>
          </p:cNvSpPr>
          <p:nvPr>
            <p:ph type="ftr" sz="quarter" idx="3"/>
          </p:nvPr>
        </p:nvSpPr>
        <p:spPr/>
        <p:txBody>
          <a:bodyPr/>
          <a:lstStyle/>
          <a:p>
            <a:r>
              <a:rPr lang="de-DE"/>
              <a:t>Outlook: Überlassen Sie dem Mailprogramm die Arbeit - Webinarserie: Fit für Microsoft 365</a:t>
            </a:r>
          </a:p>
        </p:txBody>
      </p:sp>
      <p:sp>
        <p:nvSpPr>
          <p:cNvPr id="12" name="Foliennummernplatzhalter 11">
            <a:extLst>
              <a:ext uri="{FF2B5EF4-FFF2-40B4-BE49-F238E27FC236}">
                <a16:creationId xmlns:a16="http://schemas.microsoft.com/office/drawing/2014/main" id="{70C34AA3-519E-2320-00D6-4094CF417D50}"/>
              </a:ext>
            </a:extLst>
          </p:cNvPr>
          <p:cNvSpPr>
            <a:spLocks noGrp="1"/>
          </p:cNvSpPr>
          <p:nvPr>
            <p:ph type="sldNum" sz="quarter" idx="4"/>
          </p:nvPr>
        </p:nvSpPr>
        <p:spPr/>
        <p:txBody>
          <a:bodyPr/>
          <a:lstStyle/>
          <a:p>
            <a:fld id="{15DCD0A5-AC27-7949-B137-E339729CD911}" type="slidenum">
              <a:rPr lang="de-DE" smtClean="0"/>
              <a:pPr/>
              <a:t>4</a:t>
            </a:fld>
            <a:endParaRPr lang="de-DE"/>
          </a:p>
        </p:txBody>
      </p:sp>
    </p:spTree>
    <p:extLst>
      <p:ext uri="{BB962C8B-B14F-4D97-AF65-F5344CB8AC3E}">
        <p14:creationId xmlns:p14="http://schemas.microsoft.com/office/powerpoint/2010/main" val="6251149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A646B19E-444D-71DB-A283-8CA886A445C0}"/>
              </a:ext>
            </a:extLst>
          </p:cNvPr>
          <p:cNvSpPr>
            <a:spLocks noGrp="1"/>
          </p:cNvSpPr>
          <p:nvPr>
            <p:ph type="title"/>
          </p:nvPr>
        </p:nvSpPr>
        <p:spPr/>
        <p:txBody>
          <a:bodyPr/>
          <a:lstStyle/>
          <a:p>
            <a:r>
              <a:rPr lang="de-DE"/>
              <a:t>Regeln erstellen (2)</a:t>
            </a:r>
          </a:p>
        </p:txBody>
      </p:sp>
      <p:sp>
        <p:nvSpPr>
          <p:cNvPr id="5" name="Textplatzhalter 4">
            <a:extLst>
              <a:ext uri="{FF2B5EF4-FFF2-40B4-BE49-F238E27FC236}">
                <a16:creationId xmlns:a16="http://schemas.microsoft.com/office/drawing/2014/main" id="{47EB50AB-0E6F-226C-0FE7-347EC362A7E5}"/>
              </a:ext>
            </a:extLst>
          </p:cNvPr>
          <p:cNvSpPr>
            <a:spLocks noGrp="1"/>
          </p:cNvSpPr>
          <p:nvPr>
            <p:ph type="body" sz="quarter" idx="14"/>
          </p:nvPr>
        </p:nvSpPr>
        <p:spPr/>
        <p:txBody>
          <a:bodyPr/>
          <a:lstStyle/>
          <a:p>
            <a:r>
              <a:rPr lang="de-DE"/>
              <a:t>Zielordner wählen</a:t>
            </a:r>
          </a:p>
        </p:txBody>
      </p:sp>
      <p:sp>
        <p:nvSpPr>
          <p:cNvPr id="7" name="Textplatzhalter 6">
            <a:extLst>
              <a:ext uri="{FF2B5EF4-FFF2-40B4-BE49-F238E27FC236}">
                <a16:creationId xmlns:a16="http://schemas.microsoft.com/office/drawing/2014/main" id="{2136CCAD-1A69-3FD0-9085-7EC7D24A55AE}"/>
              </a:ext>
            </a:extLst>
          </p:cNvPr>
          <p:cNvSpPr>
            <a:spLocks noGrp="1"/>
          </p:cNvSpPr>
          <p:nvPr>
            <p:ph type="body" sz="quarter" idx="22"/>
          </p:nvPr>
        </p:nvSpPr>
        <p:spPr/>
        <p:txBody>
          <a:bodyPr/>
          <a:lstStyle/>
          <a:p>
            <a:endParaRPr lang="de-DE"/>
          </a:p>
        </p:txBody>
      </p:sp>
      <p:sp>
        <p:nvSpPr>
          <p:cNvPr id="6" name="Textplatzhalter 5">
            <a:extLst>
              <a:ext uri="{FF2B5EF4-FFF2-40B4-BE49-F238E27FC236}">
                <a16:creationId xmlns:a16="http://schemas.microsoft.com/office/drawing/2014/main" id="{DDC566FD-3F6C-E950-55C6-F70EDEEB36B5}"/>
              </a:ext>
            </a:extLst>
          </p:cNvPr>
          <p:cNvSpPr>
            <a:spLocks noGrp="1"/>
          </p:cNvSpPr>
          <p:nvPr>
            <p:ph type="body" sz="quarter" idx="16"/>
          </p:nvPr>
        </p:nvSpPr>
        <p:spPr/>
        <p:txBody>
          <a:bodyPr/>
          <a:lstStyle/>
          <a:p>
            <a:endParaRPr lang="de-DE"/>
          </a:p>
        </p:txBody>
      </p:sp>
      <p:sp>
        <p:nvSpPr>
          <p:cNvPr id="8" name="Bildplatzhalter 7">
            <a:extLst>
              <a:ext uri="{FF2B5EF4-FFF2-40B4-BE49-F238E27FC236}">
                <a16:creationId xmlns:a16="http://schemas.microsoft.com/office/drawing/2014/main" id="{E59D1B28-E65F-74DD-33ED-A732CC1A3474}"/>
              </a:ext>
            </a:extLst>
          </p:cNvPr>
          <p:cNvSpPr>
            <a:spLocks noGrp="1"/>
          </p:cNvSpPr>
          <p:nvPr>
            <p:ph type="pic" sz="quarter" idx="23"/>
          </p:nvPr>
        </p:nvSpPr>
        <p:spPr/>
      </p:sp>
      <p:sp>
        <p:nvSpPr>
          <p:cNvPr id="9" name="Rechteck 8">
            <a:extLst>
              <a:ext uri="{FF2B5EF4-FFF2-40B4-BE49-F238E27FC236}">
                <a16:creationId xmlns:a16="http://schemas.microsoft.com/office/drawing/2014/main" id="{63036E6B-62BC-4506-EA64-C9D691CE0988}"/>
              </a:ext>
            </a:extLst>
          </p:cNvPr>
          <p:cNvSpPr/>
          <p:nvPr/>
        </p:nvSpPr>
        <p:spPr>
          <a:xfrm>
            <a:off x="5098211" y="3838755"/>
            <a:ext cx="2009955" cy="241539"/>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Fußzeilenplatzhalter 9">
            <a:extLst>
              <a:ext uri="{FF2B5EF4-FFF2-40B4-BE49-F238E27FC236}">
                <a16:creationId xmlns:a16="http://schemas.microsoft.com/office/drawing/2014/main" id="{74526750-DC19-198D-B58A-84D44F8F64BD}"/>
              </a:ext>
            </a:extLst>
          </p:cNvPr>
          <p:cNvSpPr>
            <a:spLocks noGrp="1"/>
          </p:cNvSpPr>
          <p:nvPr>
            <p:ph type="ftr" sz="quarter" idx="3"/>
          </p:nvPr>
        </p:nvSpPr>
        <p:spPr/>
        <p:txBody>
          <a:bodyPr/>
          <a:lstStyle/>
          <a:p>
            <a:r>
              <a:rPr lang="de-DE"/>
              <a:t>Outlook: Überlassen Sie dem Mailprogramm die Arbeit - Webinarserie: Fit für Microsoft 365</a:t>
            </a:r>
          </a:p>
        </p:txBody>
      </p:sp>
      <p:sp>
        <p:nvSpPr>
          <p:cNvPr id="11" name="Foliennummernplatzhalter 10">
            <a:extLst>
              <a:ext uri="{FF2B5EF4-FFF2-40B4-BE49-F238E27FC236}">
                <a16:creationId xmlns:a16="http://schemas.microsoft.com/office/drawing/2014/main" id="{0364D3DD-3EE9-82A2-9C9A-2479086927C6}"/>
              </a:ext>
            </a:extLst>
          </p:cNvPr>
          <p:cNvSpPr>
            <a:spLocks noGrp="1"/>
          </p:cNvSpPr>
          <p:nvPr>
            <p:ph type="sldNum" sz="quarter" idx="4"/>
          </p:nvPr>
        </p:nvSpPr>
        <p:spPr/>
        <p:txBody>
          <a:bodyPr/>
          <a:lstStyle/>
          <a:p>
            <a:fld id="{15DCD0A5-AC27-7949-B137-E339729CD911}" type="slidenum">
              <a:rPr lang="de-DE" smtClean="0"/>
              <a:pPr/>
              <a:t>5</a:t>
            </a:fld>
            <a:endParaRPr lang="de-DE"/>
          </a:p>
        </p:txBody>
      </p:sp>
      <p:pic>
        <p:nvPicPr>
          <p:cNvPr id="2" name="Grafik 1" descr="2022-11-17 16_32_06-win10Deutsch01 - 20.52.6.241_3389 - Remotedesktopverbindung">
            <a:extLst>
              <a:ext uri="{FF2B5EF4-FFF2-40B4-BE49-F238E27FC236}">
                <a16:creationId xmlns:a16="http://schemas.microsoft.com/office/drawing/2014/main" id="{67009BBD-9C76-FB5E-1AF1-832390C1B66A}"/>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336320" y="1763388"/>
            <a:ext cx="8620125" cy="4481512"/>
          </a:xfrm>
          <a:prstGeom prst="rect">
            <a:avLst/>
          </a:prstGeom>
        </p:spPr>
      </p:pic>
      <p:sp>
        <p:nvSpPr>
          <p:cNvPr id="12" name="Rechteck 11">
            <a:extLst>
              <a:ext uri="{FF2B5EF4-FFF2-40B4-BE49-F238E27FC236}">
                <a16:creationId xmlns:a16="http://schemas.microsoft.com/office/drawing/2014/main" id="{0A7CBCE2-A8F7-B5F4-07B4-3628E46C71AE}"/>
              </a:ext>
            </a:extLst>
          </p:cNvPr>
          <p:cNvSpPr/>
          <p:nvPr/>
        </p:nvSpPr>
        <p:spPr>
          <a:xfrm>
            <a:off x="3352800" y="2526890"/>
            <a:ext cx="2418735" cy="241539"/>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Rechteck 12">
            <a:extLst>
              <a:ext uri="{FF2B5EF4-FFF2-40B4-BE49-F238E27FC236}">
                <a16:creationId xmlns:a16="http://schemas.microsoft.com/office/drawing/2014/main" id="{FF657879-1EEE-7194-582E-8795E384146D}"/>
              </a:ext>
            </a:extLst>
          </p:cNvPr>
          <p:cNvSpPr/>
          <p:nvPr/>
        </p:nvSpPr>
        <p:spPr>
          <a:xfrm>
            <a:off x="6172200" y="3174441"/>
            <a:ext cx="1866900" cy="37362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Rechteck 13">
            <a:extLst>
              <a:ext uri="{FF2B5EF4-FFF2-40B4-BE49-F238E27FC236}">
                <a16:creationId xmlns:a16="http://schemas.microsoft.com/office/drawing/2014/main" id="{5E743AEE-95E1-390F-DCD9-CE1282DCBF17}"/>
              </a:ext>
            </a:extLst>
          </p:cNvPr>
          <p:cNvSpPr/>
          <p:nvPr/>
        </p:nvSpPr>
        <p:spPr>
          <a:xfrm>
            <a:off x="6986588" y="5210175"/>
            <a:ext cx="571500" cy="27622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4864602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FFB4C059-A753-6649-B90E-28E371ED04FB}"/>
              </a:ext>
            </a:extLst>
          </p:cNvPr>
          <p:cNvSpPr>
            <a:spLocks noGrp="1"/>
          </p:cNvSpPr>
          <p:nvPr>
            <p:ph type="title"/>
          </p:nvPr>
        </p:nvSpPr>
        <p:spPr/>
        <p:txBody>
          <a:bodyPr/>
          <a:lstStyle/>
          <a:p>
            <a:r>
              <a:rPr lang="de-DE"/>
              <a:t>Regeln erstellen (3)</a:t>
            </a:r>
          </a:p>
        </p:txBody>
      </p:sp>
      <p:sp>
        <p:nvSpPr>
          <p:cNvPr id="5" name="Textplatzhalter 4">
            <a:extLst>
              <a:ext uri="{FF2B5EF4-FFF2-40B4-BE49-F238E27FC236}">
                <a16:creationId xmlns:a16="http://schemas.microsoft.com/office/drawing/2014/main" id="{F94B91F2-9E0D-435E-3100-87C080E2F74B}"/>
              </a:ext>
            </a:extLst>
          </p:cNvPr>
          <p:cNvSpPr>
            <a:spLocks noGrp="1"/>
          </p:cNvSpPr>
          <p:nvPr>
            <p:ph type="body" sz="quarter" idx="14"/>
          </p:nvPr>
        </p:nvSpPr>
        <p:spPr/>
        <p:txBody>
          <a:bodyPr/>
          <a:lstStyle/>
          <a:p>
            <a:r>
              <a:rPr lang="de-DE"/>
              <a:t>Regel deaktivieren, um keine ungelesenen Mails zu verschieben</a:t>
            </a:r>
          </a:p>
        </p:txBody>
      </p:sp>
      <p:sp>
        <p:nvSpPr>
          <p:cNvPr id="7" name="Textplatzhalter 6">
            <a:extLst>
              <a:ext uri="{FF2B5EF4-FFF2-40B4-BE49-F238E27FC236}">
                <a16:creationId xmlns:a16="http://schemas.microsoft.com/office/drawing/2014/main" id="{4ECDBB85-A195-145E-7418-A6D75F4229C1}"/>
              </a:ext>
            </a:extLst>
          </p:cNvPr>
          <p:cNvSpPr>
            <a:spLocks noGrp="1"/>
          </p:cNvSpPr>
          <p:nvPr>
            <p:ph type="body" sz="quarter" idx="22"/>
          </p:nvPr>
        </p:nvSpPr>
        <p:spPr/>
        <p:txBody>
          <a:bodyPr/>
          <a:lstStyle/>
          <a:p>
            <a:endParaRPr lang="de-DE"/>
          </a:p>
        </p:txBody>
      </p:sp>
      <p:pic>
        <p:nvPicPr>
          <p:cNvPr id="2" name="Grafik 1">
            <a:extLst>
              <a:ext uri="{FF2B5EF4-FFF2-40B4-BE49-F238E27FC236}">
                <a16:creationId xmlns:a16="http://schemas.microsoft.com/office/drawing/2014/main" id="{E142A00E-8B12-2859-7FE2-5BA3A48481A1}"/>
              </a:ext>
            </a:extLst>
          </p:cNvPr>
          <p:cNvPicPr>
            <a:picLocks noChangeAspect="1"/>
          </p:cNvPicPr>
          <p:nvPr/>
        </p:nvPicPr>
        <p:blipFill>
          <a:blip r:embed="rId2"/>
          <a:stretch>
            <a:fillRect/>
          </a:stretch>
        </p:blipFill>
        <p:spPr>
          <a:xfrm>
            <a:off x="336320" y="1800676"/>
            <a:ext cx="8742422" cy="4480948"/>
          </a:xfrm>
          <a:prstGeom prst="rect">
            <a:avLst/>
          </a:prstGeom>
        </p:spPr>
      </p:pic>
      <p:sp>
        <p:nvSpPr>
          <p:cNvPr id="6" name="Textplatzhalter 5">
            <a:extLst>
              <a:ext uri="{FF2B5EF4-FFF2-40B4-BE49-F238E27FC236}">
                <a16:creationId xmlns:a16="http://schemas.microsoft.com/office/drawing/2014/main" id="{897388E4-C15C-DDC9-68BA-E04C433A3420}"/>
              </a:ext>
            </a:extLst>
          </p:cNvPr>
          <p:cNvSpPr>
            <a:spLocks noGrp="1"/>
          </p:cNvSpPr>
          <p:nvPr>
            <p:ph type="body" sz="quarter" idx="16"/>
          </p:nvPr>
        </p:nvSpPr>
        <p:spPr/>
        <p:txBody>
          <a:bodyPr/>
          <a:lstStyle/>
          <a:p>
            <a:endParaRPr lang="de-DE"/>
          </a:p>
        </p:txBody>
      </p:sp>
      <p:sp>
        <p:nvSpPr>
          <p:cNvPr id="8" name="Bildplatzhalter 7">
            <a:extLst>
              <a:ext uri="{FF2B5EF4-FFF2-40B4-BE49-F238E27FC236}">
                <a16:creationId xmlns:a16="http://schemas.microsoft.com/office/drawing/2014/main" id="{30C84A3A-D060-2C23-F160-2D9163FF5F4E}"/>
              </a:ext>
            </a:extLst>
          </p:cNvPr>
          <p:cNvSpPr>
            <a:spLocks noGrp="1"/>
          </p:cNvSpPr>
          <p:nvPr>
            <p:ph type="pic" sz="quarter" idx="23"/>
          </p:nvPr>
        </p:nvSpPr>
        <p:spPr/>
      </p:sp>
      <p:sp>
        <p:nvSpPr>
          <p:cNvPr id="9" name="Rechteck 8">
            <a:extLst>
              <a:ext uri="{FF2B5EF4-FFF2-40B4-BE49-F238E27FC236}">
                <a16:creationId xmlns:a16="http://schemas.microsoft.com/office/drawing/2014/main" id="{AB40343C-9DE0-528D-6969-E9CDC255D820}"/>
              </a:ext>
            </a:extLst>
          </p:cNvPr>
          <p:cNvSpPr/>
          <p:nvPr/>
        </p:nvSpPr>
        <p:spPr>
          <a:xfrm>
            <a:off x="3373755" y="3682364"/>
            <a:ext cx="941070" cy="26098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Fußzeilenplatzhalter 9">
            <a:extLst>
              <a:ext uri="{FF2B5EF4-FFF2-40B4-BE49-F238E27FC236}">
                <a16:creationId xmlns:a16="http://schemas.microsoft.com/office/drawing/2014/main" id="{4EDC71FA-727B-2B1F-F2FD-B1487FCC9E5B}"/>
              </a:ext>
            </a:extLst>
          </p:cNvPr>
          <p:cNvSpPr>
            <a:spLocks noGrp="1"/>
          </p:cNvSpPr>
          <p:nvPr>
            <p:ph type="ftr" sz="quarter" idx="3"/>
          </p:nvPr>
        </p:nvSpPr>
        <p:spPr/>
        <p:txBody>
          <a:bodyPr/>
          <a:lstStyle/>
          <a:p>
            <a:r>
              <a:rPr lang="de-DE"/>
              <a:t>Outlook: Überlassen Sie dem Mailprogramm die Arbeit - Webinarserie: Fit für Microsoft 365</a:t>
            </a:r>
          </a:p>
        </p:txBody>
      </p:sp>
      <p:sp>
        <p:nvSpPr>
          <p:cNvPr id="11" name="Foliennummernplatzhalter 10">
            <a:extLst>
              <a:ext uri="{FF2B5EF4-FFF2-40B4-BE49-F238E27FC236}">
                <a16:creationId xmlns:a16="http://schemas.microsoft.com/office/drawing/2014/main" id="{30B9E9DC-71DB-9F87-F083-6CFB9CBF7690}"/>
              </a:ext>
            </a:extLst>
          </p:cNvPr>
          <p:cNvSpPr>
            <a:spLocks noGrp="1"/>
          </p:cNvSpPr>
          <p:nvPr>
            <p:ph type="sldNum" sz="quarter" idx="4"/>
          </p:nvPr>
        </p:nvSpPr>
        <p:spPr/>
        <p:txBody>
          <a:bodyPr/>
          <a:lstStyle/>
          <a:p>
            <a:fld id="{15DCD0A5-AC27-7949-B137-E339729CD911}" type="slidenum">
              <a:rPr lang="de-DE" smtClean="0"/>
              <a:pPr/>
              <a:t>6</a:t>
            </a:fld>
            <a:endParaRPr lang="de-DE"/>
          </a:p>
        </p:txBody>
      </p:sp>
    </p:spTree>
    <p:extLst>
      <p:ext uri="{BB962C8B-B14F-4D97-AF65-F5344CB8AC3E}">
        <p14:creationId xmlns:p14="http://schemas.microsoft.com/office/powerpoint/2010/main" val="5123531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descr="2022-11-17 16_37_22-win10Deutsch01 - 20.52.6.241_3389 - Remotedesktopverbindung">
            <a:extLst>
              <a:ext uri="{FF2B5EF4-FFF2-40B4-BE49-F238E27FC236}">
                <a16:creationId xmlns:a16="http://schemas.microsoft.com/office/drawing/2014/main" id="{E47032F4-EBAA-D1B8-2990-C8FDA41EE047}"/>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351560" y="1827808"/>
            <a:ext cx="8397875" cy="4481512"/>
          </a:xfrm>
          <a:prstGeom prst="rect">
            <a:avLst/>
          </a:prstGeom>
        </p:spPr>
      </p:pic>
      <p:sp>
        <p:nvSpPr>
          <p:cNvPr id="3" name="Titel 2">
            <a:extLst>
              <a:ext uri="{FF2B5EF4-FFF2-40B4-BE49-F238E27FC236}">
                <a16:creationId xmlns:a16="http://schemas.microsoft.com/office/drawing/2014/main" id="{0FE6F851-6C11-7F6D-99DD-E282865B368A}"/>
              </a:ext>
            </a:extLst>
          </p:cNvPr>
          <p:cNvSpPr>
            <a:spLocks noGrp="1"/>
          </p:cNvSpPr>
          <p:nvPr>
            <p:ph type="title"/>
          </p:nvPr>
        </p:nvSpPr>
        <p:spPr/>
        <p:txBody>
          <a:bodyPr/>
          <a:lstStyle/>
          <a:p>
            <a:r>
              <a:rPr lang="de-DE"/>
              <a:t>Regeln anwenden (1)</a:t>
            </a:r>
          </a:p>
        </p:txBody>
      </p:sp>
      <p:sp>
        <p:nvSpPr>
          <p:cNvPr id="5" name="Textplatzhalter 4">
            <a:extLst>
              <a:ext uri="{FF2B5EF4-FFF2-40B4-BE49-F238E27FC236}">
                <a16:creationId xmlns:a16="http://schemas.microsoft.com/office/drawing/2014/main" id="{B2F3DBE3-D0CE-E6E5-32C1-CBEC2579194A}"/>
              </a:ext>
            </a:extLst>
          </p:cNvPr>
          <p:cNvSpPr>
            <a:spLocks noGrp="1"/>
          </p:cNvSpPr>
          <p:nvPr>
            <p:ph type="body" sz="quarter" idx="14"/>
          </p:nvPr>
        </p:nvSpPr>
        <p:spPr/>
        <p:txBody>
          <a:bodyPr/>
          <a:lstStyle/>
          <a:p>
            <a:r>
              <a:rPr lang="de-DE"/>
              <a:t>Register ORDNER</a:t>
            </a:r>
            <a:r>
              <a:rPr lang="de-DE">
                <a:sym typeface="Wingdings" panose="05000000000000000000" pitchFamily="2" charset="2"/>
              </a:rPr>
              <a:t>REGELN JETZT ANWENDEN</a:t>
            </a:r>
            <a:endParaRPr lang="de-DE"/>
          </a:p>
        </p:txBody>
      </p:sp>
      <p:sp>
        <p:nvSpPr>
          <p:cNvPr id="7" name="Textplatzhalter 6">
            <a:extLst>
              <a:ext uri="{FF2B5EF4-FFF2-40B4-BE49-F238E27FC236}">
                <a16:creationId xmlns:a16="http://schemas.microsoft.com/office/drawing/2014/main" id="{65FCB17C-8A05-DD80-168F-D585B8D73378}"/>
              </a:ext>
            </a:extLst>
          </p:cNvPr>
          <p:cNvSpPr>
            <a:spLocks noGrp="1"/>
          </p:cNvSpPr>
          <p:nvPr>
            <p:ph type="body" sz="quarter" idx="22"/>
          </p:nvPr>
        </p:nvSpPr>
        <p:spPr/>
        <p:txBody>
          <a:bodyPr/>
          <a:lstStyle/>
          <a:p>
            <a:endParaRPr lang="de-DE"/>
          </a:p>
        </p:txBody>
      </p:sp>
      <p:sp>
        <p:nvSpPr>
          <p:cNvPr id="6" name="Textplatzhalter 5">
            <a:extLst>
              <a:ext uri="{FF2B5EF4-FFF2-40B4-BE49-F238E27FC236}">
                <a16:creationId xmlns:a16="http://schemas.microsoft.com/office/drawing/2014/main" id="{8137B16C-78B5-3EA5-EBEA-48A33A88756E}"/>
              </a:ext>
            </a:extLst>
          </p:cNvPr>
          <p:cNvSpPr>
            <a:spLocks noGrp="1"/>
          </p:cNvSpPr>
          <p:nvPr>
            <p:ph type="body" sz="quarter" idx="16"/>
          </p:nvPr>
        </p:nvSpPr>
        <p:spPr>
          <a:xfrm>
            <a:off x="336320" y="1854487"/>
            <a:ext cx="11515419" cy="4481512"/>
          </a:xfrm>
        </p:spPr>
        <p:txBody>
          <a:bodyPr/>
          <a:lstStyle/>
          <a:p>
            <a:endParaRPr lang="de-DE"/>
          </a:p>
        </p:txBody>
      </p:sp>
      <p:sp>
        <p:nvSpPr>
          <p:cNvPr id="8" name="Bildplatzhalter 7">
            <a:extLst>
              <a:ext uri="{FF2B5EF4-FFF2-40B4-BE49-F238E27FC236}">
                <a16:creationId xmlns:a16="http://schemas.microsoft.com/office/drawing/2014/main" id="{92F11DD9-F1FF-9BD3-251D-A8F44F19A75E}"/>
              </a:ext>
            </a:extLst>
          </p:cNvPr>
          <p:cNvSpPr>
            <a:spLocks noGrp="1"/>
          </p:cNvSpPr>
          <p:nvPr>
            <p:ph type="pic" sz="quarter" idx="23"/>
          </p:nvPr>
        </p:nvSpPr>
        <p:spPr/>
      </p:sp>
      <p:sp>
        <p:nvSpPr>
          <p:cNvPr id="9" name="Rechteck 8">
            <a:extLst>
              <a:ext uri="{FF2B5EF4-FFF2-40B4-BE49-F238E27FC236}">
                <a16:creationId xmlns:a16="http://schemas.microsoft.com/office/drawing/2014/main" id="{1DC184C5-28E9-FC85-0D0E-CE72E06EFED4}"/>
              </a:ext>
            </a:extLst>
          </p:cNvPr>
          <p:cNvSpPr/>
          <p:nvPr/>
        </p:nvSpPr>
        <p:spPr>
          <a:xfrm>
            <a:off x="3004185" y="2230357"/>
            <a:ext cx="624840" cy="489552"/>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Rechteck 9">
            <a:extLst>
              <a:ext uri="{FF2B5EF4-FFF2-40B4-BE49-F238E27FC236}">
                <a16:creationId xmlns:a16="http://schemas.microsoft.com/office/drawing/2014/main" id="{A3FAC2B1-EB3A-264E-EC20-4707D3813390}"/>
              </a:ext>
            </a:extLst>
          </p:cNvPr>
          <p:cNvSpPr/>
          <p:nvPr/>
        </p:nvSpPr>
        <p:spPr>
          <a:xfrm>
            <a:off x="3522345" y="2941705"/>
            <a:ext cx="1676400" cy="21053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hteck 10">
            <a:extLst>
              <a:ext uri="{FF2B5EF4-FFF2-40B4-BE49-F238E27FC236}">
                <a16:creationId xmlns:a16="http://schemas.microsoft.com/office/drawing/2014/main" id="{531BEAB1-DB8E-782B-BE3E-D9D985CE5C95}"/>
              </a:ext>
            </a:extLst>
          </p:cNvPr>
          <p:cNvSpPr/>
          <p:nvPr/>
        </p:nvSpPr>
        <p:spPr>
          <a:xfrm>
            <a:off x="4097654" y="5170170"/>
            <a:ext cx="1560195" cy="21053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Fußzeilenplatzhalter 11">
            <a:extLst>
              <a:ext uri="{FF2B5EF4-FFF2-40B4-BE49-F238E27FC236}">
                <a16:creationId xmlns:a16="http://schemas.microsoft.com/office/drawing/2014/main" id="{2DEAEF96-8669-9D65-1A7F-4FCB2EBFA738}"/>
              </a:ext>
            </a:extLst>
          </p:cNvPr>
          <p:cNvSpPr>
            <a:spLocks noGrp="1"/>
          </p:cNvSpPr>
          <p:nvPr>
            <p:ph type="ftr" sz="quarter" idx="3"/>
          </p:nvPr>
        </p:nvSpPr>
        <p:spPr/>
        <p:txBody>
          <a:bodyPr/>
          <a:lstStyle/>
          <a:p>
            <a:r>
              <a:rPr lang="de-DE"/>
              <a:t>Outlook: Überlassen Sie dem Mailprogramm die Arbeit - Webinarserie: Fit für Microsoft 365</a:t>
            </a:r>
          </a:p>
        </p:txBody>
      </p:sp>
      <p:sp>
        <p:nvSpPr>
          <p:cNvPr id="13" name="Foliennummernplatzhalter 12">
            <a:extLst>
              <a:ext uri="{FF2B5EF4-FFF2-40B4-BE49-F238E27FC236}">
                <a16:creationId xmlns:a16="http://schemas.microsoft.com/office/drawing/2014/main" id="{57EF7085-4B8C-F162-1723-8D8A29BD8BD7}"/>
              </a:ext>
            </a:extLst>
          </p:cNvPr>
          <p:cNvSpPr>
            <a:spLocks noGrp="1"/>
          </p:cNvSpPr>
          <p:nvPr>
            <p:ph type="sldNum" sz="quarter" idx="4"/>
          </p:nvPr>
        </p:nvSpPr>
        <p:spPr/>
        <p:txBody>
          <a:bodyPr/>
          <a:lstStyle/>
          <a:p>
            <a:fld id="{15DCD0A5-AC27-7949-B137-E339729CD911}" type="slidenum">
              <a:rPr lang="de-DE" smtClean="0"/>
              <a:pPr/>
              <a:t>7</a:t>
            </a:fld>
            <a:endParaRPr lang="de-DE"/>
          </a:p>
        </p:txBody>
      </p:sp>
    </p:spTree>
    <p:extLst>
      <p:ext uri="{BB962C8B-B14F-4D97-AF65-F5344CB8AC3E}">
        <p14:creationId xmlns:p14="http://schemas.microsoft.com/office/powerpoint/2010/main" val="11488662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ußzeilenplatzhalter 1">
            <a:extLst>
              <a:ext uri="{FF2B5EF4-FFF2-40B4-BE49-F238E27FC236}">
                <a16:creationId xmlns:a16="http://schemas.microsoft.com/office/drawing/2014/main" id="{4F9DD184-20F0-A757-B7EC-535C1907B66B}"/>
              </a:ext>
            </a:extLst>
          </p:cNvPr>
          <p:cNvSpPr>
            <a:spLocks noGrp="1"/>
          </p:cNvSpPr>
          <p:nvPr>
            <p:ph type="ftr" sz="quarter" idx="3"/>
          </p:nvPr>
        </p:nvSpPr>
        <p:spPr/>
        <p:txBody>
          <a:bodyPr/>
          <a:lstStyle/>
          <a:p>
            <a:r>
              <a:rPr lang="de-DE"/>
              <a:t>Outlook: Überlassen Sie dem Mailprogramm die Arbeit - Webinarserie: Fit für Microsoft 365</a:t>
            </a:r>
          </a:p>
        </p:txBody>
      </p:sp>
      <p:sp>
        <p:nvSpPr>
          <p:cNvPr id="3" name="Foliennummernplatzhalter 2">
            <a:extLst>
              <a:ext uri="{FF2B5EF4-FFF2-40B4-BE49-F238E27FC236}">
                <a16:creationId xmlns:a16="http://schemas.microsoft.com/office/drawing/2014/main" id="{E69C88C1-0F18-C995-5E04-956D275BC7AD}"/>
              </a:ext>
            </a:extLst>
          </p:cNvPr>
          <p:cNvSpPr>
            <a:spLocks noGrp="1"/>
          </p:cNvSpPr>
          <p:nvPr>
            <p:ph type="sldNum" sz="quarter" idx="4"/>
          </p:nvPr>
        </p:nvSpPr>
        <p:spPr/>
        <p:txBody>
          <a:bodyPr/>
          <a:lstStyle/>
          <a:p>
            <a:fld id="{15DCD0A5-AC27-7949-B137-E339729CD911}" type="slidenum">
              <a:rPr lang="de-DE" smtClean="0"/>
              <a:pPr/>
              <a:t>8</a:t>
            </a:fld>
            <a:endParaRPr lang="de-DE"/>
          </a:p>
        </p:txBody>
      </p:sp>
      <p:sp>
        <p:nvSpPr>
          <p:cNvPr id="4" name="Titel 3">
            <a:extLst>
              <a:ext uri="{FF2B5EF4-FFF2-40B4-BE49-F238E27FC236}">
                <a16:creationId xmlns:a16="http://schemas.microsoft.com/office/drawing/2014/main" id="{EBA6AF88-E469-FA9C-117D-4FB27DFA0E6B}"/>
              </a:ext>
            </a:extLst>
          </p:cNvPr>
          <p:cNvSpPr>
            <a:spLocks noGrp="1"/>
          </p:cNvSpPr>
          <p:nvPr>
            <p:ph type="title"/>
          </p:nvPr>
        </p:nvSpPr>
        <p:spPr/>
        <p:txBody>
          <a:bodyPr/>
          <a:lstStyle/>
          <a:p>
            <a:r>
              <a:rPr lang="de-DE"/>
              <a:t>Mail Templates</a:t>
            </a:r>
          </a:p>
        </p:txBody>
      </p:sp>
      <p:sp>
        <p:nvSpPr>
          <p:cNvPr id="5" name="Textplatzhalter 4">
            <a:extLst>
              <a:ext uri="{FF2B5EF4-FFF2-40B4-BE49-F238E27FC236}">
                <a16:creationId xmlns:a16="http://schemas.microsoft.com/office/drawing/2014/main" id="{EBE47DD6-9BC8-5D2E-ACCD-4DE828E07409}"/>
              </a:ext>
            </a:extLst>
          </p:cNvPr>
          <p:cNvSpPr>
            <a:spLocks noGrp="1"/>
          </p:cNvSpPr>
          <p:nvPr>
            <p:ph type="body" sz="quarter" idx="14"/>
          </p:nvPr>
        </p:nvSpPr>
        <p:spPr/>
        <p:txBody>
          <a:bodyPr/>
          <a:lstStyle/>
          <a:p>
            <a:r>
              <a:rPr lang="de-DE"/>
              <a:t>Unser Ziel:</a:t>
            </a:r>
          </a:p>
        </p:txBody>
      </p:sp>
      <p:sp>
        <p:nvSpPr>
          <p:cNvPr id="6" name="Textplatzhalter 5">
            <a:extLst>
              <a:ext uri="{FF2B5EF4-FFF2-40B4-BE49-F238E27FC236}">
                <a16:creationId xmlns:a16="http://schemas.microsoft.com/office/drawing/2014/main" id="{88B221D2-B024-A834-C0FF-F14C6300C974}"/>
              </a:ext>
            </a:extLst>
          </p:cNvPr>
          <p:cNvSpPr>
            <a:spLocks noGrp="1"/>
          </p:cNvSpPr>
          <p:nvPr>
            <p:ph type="body" sz="quarter" idx="22"/>
          </p:nvPr>
        </p:nvSpPr>
        <p:spPr/>
        <p:txBody>
          <a:bodyPr/>
          <a:lstStyle/>
          <a:p>
            <a:endParaRPr lang="de-DE"/>
          </a:p>
        </p:txBody>
      </p:sp>
      <p:sp>
        <p:nvSpPr>
          <p:cNvPr id="7" name="Textplatzhalter 6">
            <a:extLst>
              <a:ext uri="{FF2B5EF4-FFF2-40B4-BE49-F238E27FC236}">
                <a16:creationId xmlns:a16="http://schemas.microsoft.com/office/drawing/2014/main" id="{3945CC87-74A2-F635-B8F6-C384E06540F8}"/>
              </a:ext>
            </a:extLst>
          </p:cNvPr>
          <p:cNvSpPr>
            <a:spLocks noGrp="1"/>
          </p:cNvSpPr>
          <p:nvPr>
            <p:ph type="body" sz="quarter" idx="16"/>
          </p:nvPr>
        </p:nvSpPr>
        <p:spPr/>
        <p:txBody>
          <a:bodyPr vert="horz" lIns="0" tIns="0" rIns="0" bIns="0" rtlCol="0" anchor="t">
            <a:noAutofit/>
          </a:bodyPr>
          <a:lstStyle/>
          <a:p>
            <a:pPr indent="-179705"/>
            <a:r>
              <a:rPr lang="de-DE" sz="2000"/>
              <a:t>Immer wiederkehrende Texte, Adressierungen und Optionen einer Mailvorlage speichern</a:t>
            </a:r>
          </a:p>
          <a:p>
            <a:pPr indent="-179705"/>
            <a:r>
              <a:rPr lang="de-DE" sz="2000"/>
              <a:t>in der Folge die variablen Stellen anpassen und die Mail versenden</a:t>
            </a:r>
          </a:p>
        </p:txBody>
      </p:sp>
      <p:sp>
        <p:nvSpPr>
          <p:cNvPr id="8" name="Bildplatzhalter 7">
            <a:extLst>
              <a:ext uri="{FF2B5EF4-FFF2-40B4-BE49-F238E27FC236}">
                <a16:creationId xmlns:a16="http://schemas.microsoft.com/office/drawing/2014/main" id="{1A746E24-8814-E10B-2E36-4F602BA36307}"/>
              </a:ext>
            </a:extLst>
          </p:cNvPr>
          <p:cNvSpPr>
            <a:spLocks noGrp="1"/>
          </p:cNvSpPr>
          <p:nvPr>
            <p:ph type="pic" sz="quarter" idx="23"/>
          </p:nvPr>
        </p:nvSpPr>
        <p:spPr/>
      </p:sp>
    </p:spTree>
    <p:extLst>
      <p:ext uri="{BB962C8B-B14F-4D97-AF65-F5344CB8AC3E}">
        <p14:creationId xmlns:p14="http://schemas.microsoft.com/office/powerpoint/2010/main" val="33830001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0C3A6792-E0EF-82C3-C8E4-469BE056E5A8}"/>
              </a:ext>
            </a:extLst>
          </p:cNvPr>
          <p:cNvSpPr>
            <a:spLocks noGrp="1"/>
          </p:cNvSpPr>
          <p:nvPr>
            <p:ph type="title"/>
          </p:nvPr>
        </p:nvSpPr>
        <p:spPr/>
        <p:txBody>
          <a:bodyPr/>
          <a:lstStyle/>
          <a:p>
            <a:r>
              <a:rPr lang="de-DE"/>
              <a:t>Mail Templates (1)</a:t>
            </a:r>
          </a:p>
        </p:txBody>
      </p:sp>
      <p:sp>
        <p:nvSpPr>
          <p:cNvPr id="5" name="Textplatzhalter 4">
            <a:extLst>
              <a:ext uri="{FF2B5EF4-FFF2-40B4-BE49-F238E27FC236}">
                <a16:creationId xmlns:a16="http://schemas.microsoft.com/office/drawing/2014/main" id="{46EDE5B8-E54C-C534-ED2B-D0FB15F25300}"/>
              </a:ext>
            </a:extLst>
          </p:cNvPr>
          <p:cNvSpPr>
            <a:spLocks noGrp="1"/>
          </p:cNvSpPr>
          <p:nvPr>
            <p:ph type="body" sz="quarter" idx="14"/>
          </p:nvPr>
        </p:nvSpPr>
        <p:spPr/>
        <p:txBody>
          <a:bodyPr/>
          <a:lstStyle/>
          <a:p>
            <a:r>
              <a:rPr lang="de-DE"/>
              <a:t>Mail erstellen und als Vorlage speichern: DATZEI</a:t>
            </a:r>
            <a:r>
              <a:rPr lang="de-DE">
                <a:sym typeface="Wingdings" panose="05000000000000000000" pitchFamily="2" charset="2"/>
              </a:rPr>
              <a:t>SPEICHERN UNTER</a:t>
            </a:r>
            <a:endParaRPr lang="de-DE"/>
          </a:p>
        </p:txBody>
      </p:sp>
      <p:sp>
        <p:nvSpPr>
          <p:cNvPr id="7" name="Textplatzhalter 6">
            <a:extLst>
              <a:ext uri="{FF2B5EF4-FFF2-40B4-BE49-F238E27FC236}">
                <a16:creationId xmlns:a16="http://schemas.microsoft.com/office/drawing/2014/main" id="{DA8E4EF6-1FC6-EEB4-7567-CF71DC65DD8D}"/>
              </a:ext>
            </a:extLst>
          </p:cNvPr>
          <p:cNvSpPr>
            <a:spLocks noGrp="1"/>
          </p:cNvSpPr>
          <p:nvPr>
            <p:ph type="body" sz="quarter" idx="22"/>
          </p:nvPr>
        </p:nvSpPr>
        <p:spPr/>
        <p:txBody>
          <a:bodyPr/>
          <a:lstStyle/>
          <a:p>
            <a:endParaRPr lang="de-DE"/>
          </a:p>
        </p:txBody>
      </p:sp>
      <p:sp>
        <p:nvSpPr>
          <p:cNvPr id="6" name="Textplatzhalter 5">
            <a:extLst>
              <a:ext uri="{FF2B5EF4-FFF2-40B4-BE49-F238E27FC236}">
                <a16:creationId xmlns:a16="http://schemas.microsoft.com/office/drawing/2014/main" id="{C879D85B-EFCD-1B87-5039-C37140BACEF6}"/>
              </a:ext>
            </a:extLst>
          </p:cNvPr>
          <p:cNvSpPr>
            <a:spLocks noGrp="1"/>
          </p:cNvSpPr>
          <p:nvPr>
            <p:ph type="body" sz="quarter" idx="16"/>
          </p:nvPr>
        </p:nvSpPr>
        <p:spPr/>
        <p:txBody>
          <a:bodyPr/>
          <a:lstStyle/>
          <a:p>
            <a:endParaRPr lang="de-DE"/>
          </a:p>
        </p:txBody>
      </p:sp>
      <p:sp>
        <p:nvSpPr>
          <p:cNvPr id="8" name="Bildplatzhalter 7">
            <a:extLst>
              <a:ext uri="{FF2B5EF4-FFF2-40B4-BE49-F238E27FC236}">
                <a16:creationId xmlns:a16="http://schemas.microsoft.com/office/drawing/2014/main" id="{5570FB4D-4CD3-5F28-913B-CF3B9FDD109F}"/>
              </a:ext>
            </a:extLst>
          </p:cNvPr>
          <p:cNvSpPr>
            <a:spLocks noGrp="1"/>
          </p:cNvSpPr>
          <p:nvPr>
            <p:ph type="pic" sz="quarter" idx="23"/>
          </p:nvPr>
        </p:nvSpPr>
        <p:spPr/>
      </p:sp>
      <p:sp>
        <p:nvSpPr>
          <p:cNvPr id="12" name="Fußzeilenplatzhalter 11">
            <a:extLst>
              <a:ext uri="{FF2B5EF4-FFF2-40B4-BE49-F238E27FC236}">
                <a16:creationId xmlns:a16="http://schemas.microsoft.com/office/drawing/2014/main" id="{19BDF31B-A18E-F4D2-E0E4-22012A321B2F}"/>
              </a:ext>
            </a:extLst>
          </p:cNvPr>
          <p:cNvSpPr>
            <a:spLocks noGrp="1"/>
          </p:cNvSpPr>
          <p:nvPr>
            <p:ph type="ftr" sz="quarter" idx="3"/>
          </p:nvPr>
        </p:nvSpPr>
        <p:spPr/>
        <p:txBody>
          <a:bodyPr/>
          <a:lstStyle/>
          <a:p>
            <a:r>
              <a:rPr lang="de-DE"/>
              <a:t>Outlook: Überlassen Sie dem Mailprogramm die Arbeit - Webinarserie: Fit für Microsoft 365</a:t>
            </a:r>
          </a:p>
        </p:txBody>
      </p:sp>
      <p:sp>
        <p:nvSpPr>
          <p:cNvPr id="13" name="Foliennummernplatzhalter 12">
            <a:extLst>
              <a:ext uri="{FF2B5EF4-FFF2-40B4-BE49-F238E27FC236}">
                <a16:creationId xmlns:a16="http://schemas.microsoft.com/office/drawing/2014/main" id="{366DE984-FAC1-E1F2-F8DA-F738AEF2EDF3}"/>
              </a:ext>
            </a:extLst>
          </p:cNvPr>
          <p:cNvSpPr>
            <a:spLocks noGrp="1"/>
          </p:cNvSpPr>
          <p:nvPr>
            <p:ph type="sldNum" sz="quarter" idx="4"/>
          </p:nvPr>
        </p:nvSpPr>
        <p:spPr/>
        <p:txBody>
          <a:bodyPr/>
          <a:lstStyle/>
          <a:p>
            <a:fld id="{15DCD0A5-AC27-7949-B137-E339729CD911}" type="slidenum">
              <a:rPr lang="de-DE" smtClean="0"/>
              <a:pPr/>
              <a:t>9</a:t>
            </a:fld>
            <a:endParaRPr lang="de-DE"/>
          </a:p>
        </p:txBody>
      </p:sp>
      <p:pic>
        <p:nvPicPr>
          <p:cNvPr id="2" name="Grafik 1" descr="2022-11-17 18_17_49-win10Deutsch01 - 20.52.6.241_3389 - Remotedesktopverbindung">
            <a:extLst>
              <a:ext uri="{FF2B5EF4-FFF2-40B4-BE49-F238E27FC236}">
                <a16:creationId xmlns:a16="http://schemas.microsoft.com/office/drawing/2014/main" id="{D54F73BE-9350-EB65-A0B2-3D4D50882EF2}"/>
              </a:ext>
            </a:extLst>
          </p:cNvPr>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336320" y="1763388"/>
            <a:ext cx="8650287" cy="4481512"/>
          </a:xfrm>
          <a:prstGeom prst="rect">
            <a:avLst/>
          </a:prstGeom>
        </p:spPr>
      </p:pic>
      <p:sp>
        <p:nvSpPr>
          <p:cNvPr id="14" name="Rechteck 13">
            <a:extLst>
              <a:ext uri="{FF2B5EF4-FFF2-40B4-BE49-F238E27FC236}">
                <a16:creationId xmlns:a16="http://schemas.microsoft.com/office/drawing/2014/main" id="{98C8CA93-1AB5-0958-1E12-BF9114B90085}"/>
              </a:ext>
            </a:extLst>
          </p:cNvPr>
          <p:cNvSpPr/>
          <p:nvPr/>
        </p:nvSpPr>
        <p:spPr>
          <a:xfrm>
            <a:off x="282530" y="1828799"/>
            <a:ext cx="427473" cy="306271"/>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Rechteck 14">
            <a:extLst>
              <a:ext uri="{FF2B5EF4-FFF2-40B4-BE49-F238E27FC236}">
                <a16:creationId xmlns:a16="http://schemas.microsoft.com/office/drawing/2014/main" id="{AE441F40-6CA2-CDE2-0DF5-3EAF86AA1CF1}"/>
              </a:ext>
            </a:extLst>
          </p:cNvPr>
          <p:cNvSpPr/>
          <p:nvPr/>
        </p:nvSpPr>
        <p:spPr>
          <a:xfrm>
            <a:off x="5615492" y="5120640"/>
            <a:ext cx="2560320" cy="30121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Rechteck 15">
            <a:extLst>
              <a:ext uri="{FF2B5EF4-FFF2-40B4-BE49-F238E27FC236}">
                <a16:creationId xmlns:a16="http://schemas.microsoft.com/office/drawing/2014/main" id="{1F0D4B93-F32F-9457-37D9-6A8A4C43AEC9}"/>
              </a:ext>
            </a:extLst>
          </p:cNvPr>
          <p:cNvSpPr/>
          <p:nvPr/>
        </p:nvSpPr>
        <p:spPr>
          <a:xfrm>
            <a:off x="4937760" y="2840020"/>
            <a:ext cx="978946" cy="301214"/>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771829213"/>
      </p:ext>
    </p:extLst>
  </p:cSld>
  <p:clrMapOvr>
    <a:masterClrMapping/>
  </p:clrMapOvr>
</p:sld>
</file>

<file path=ppt/theme/theme1.xml><?xml version="1.0" encoding="utf-8"?>
<a:theme xmlns:a="http://schemas.openxmlformats.org/drawingml/2006/main" name="INTRO">
  <a:themeElements>
    <a:clrScheme name="tts Corporate Design 2021">
      <a:dk1>
        <a:srgbClr val="000000"/>
      </a:dk1>
      <a:lt1>
        <a:srgbClr val="FFFFFF"/>
      </a:lt1>
      <a:dk2>
        <a:srgbClr val="424242"/>
      </a:dk2>
      <a:lt2>
        <a:srgbClr val="E0E0E0"/>
      </a:lt2>
      <a:accent1>
        <a:srgbClr val="141E50"/>
      </a:accent1>
      <a:accent2>
        <a:srgbClr val="FD7326"/>
      </a:accent2>
      <a:accent3>
        <a:srgbClr val="FAB432"/>
      </a:accent3>
      <a:accent4>
        <a:srgbClr val="37BE82"/>
      </a:accent4>
      <a:accent5>
        <a:srgbClr val="999999"/>
      </a:accent5>
      <a:accent6>
        <a:srgbClr val="FFFFFF"/>
      </a:accent6>
      <a:hlink>
        <a:srgbClr val="0398E6"/>
      </a:hlink>
      <a:folHlink>
        <a:srgbClr val="925AA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Was ist Training by tts V_20220728.pptx" id="{B01950F5-B813-4B4C-A3CA-4AB1682AC3BE}" vid="{FF2CC5B9-34A1-4A1D-8A01-B341C0392747}"/>
    </a:ext>
  </a:extLst>
</a:theme>
</file>

<file path=ppt/theme/theme2.xml><?xml version="1.0" encoding="utf-8"?>
<a:theme xmlns:a="http://schemas.openxmlformats.org/drawingml/2006/main" name="CONTENT">
  <a:themeElements>
    <a:clrScheme name="tts Corporate Design 2021">
      <a:dk1>
        <a:srgbClr val="000000"/>
      </a:dk1>
      <a:lt1>
        <a:srgbClr val="FFFFFF"/>
      </a:lt1>
      <a:dk2>
        <a:srgbClr val="424242"/>
      </a:dk2>
      <a:lt2>
        <a:srgbClr val="E0E0E0"/>
      </a:lt2>
      <a:accent1>
        <a:srgbClr val="141E50"/>
      </a:accent1>
      <a:accent2>
        <a:srgbClr val="FD7326"/>
      </a:accent2>
      <a:accent3>
        <a:srgbClr val="FAB432"/>
      </a:accent3>
      <a:accent4>
        <a:srgbClr val="37BE82"/>
      </a:accent4>
      <a:accent5>
        <a:srgbClr val="999999"/>
      </a:accent5>
      <a:accent6>
        <a:srgbClr val="FFFFFF"/>
      </a:accent6>
      <a:hlink>
        <a:srgbClr val="0398E6"/>
      </a:hlink>
      <a:folHlink>
        <a:srgbClr val="925AA2"/>
      </a:folHlink>
    </a:clrScheme>
    <a:fontScheme name="tts Fonts">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noFill/>
        <a:ln w="57150">
          <a:solidFill>
            <a:srgbClr val="FF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Was ist Training by tts V_20220728.pptx" id="{B01950F5-B813-4B4C-A3CA-4AB1682AC3BE}" vid="{0ED3D4D9-45F4-47F9-9126-0CEF9B78187C}"/>
    </a:ext>
  </a:extLst>
</a:theme>
</file>

<file path=ppt/theme/theme3.xml><?xml version="1.0" encoding="utf-8"?>
<a:theme xmlns:a="http://schemas.openxmlformats.org/drawingml/2006/main" name="1_CONTENT">
  <a:themeElements>
    <a:clrScheme name="tts Corporate Design 2021">
      <a:dk1>
        <a:srgbClr val="000000"/>
      </a:dk1>
      <a:lt1>
        <a:srgbClr val="FFFFFF"/>
      </a:lt1>
      <a:dk2>
        <a:srgbClr val="424242"/>
      </a:dk2>
      <a:lt2>
        <a:srgbClr val="E0E0E0"/>
      </a:lt2>
      <a:accent1>
        <a:srgbClr val="141E50"/>
      </a:accent1>
      <a:accent2>
        <a:srgbClr val="FD7326"/>
      </a:accent2>
      <a:accent3>
        <a:srgbClr val="FAB432"/>
      </a:accent3>
      <a:accent4>
        <a:srgbClr val="37BE82"/>
      </a:accent4>
      <a:accent5>
        <a:srgbClr val="999999"/>
      </a:accent5>
      <a:accent6>
        <a:srgbClr val="FFFFFF"/>
      </a:accent6>
      <a:hlink>
        <a:srgbClr val="0398E6"/>
      </a:hlink>
      <a:folHlink>
        <a:srgbClr val="925AA2"/>
      </a:folHlink>
    </a:clrScheme>
    <a:fontScheme name="tts Fonts">
      <a:majorFont>
        <a:latin typeface="Segoe UI Semibold"/>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ts learning architects PPT Template" id="{73E92BF3-816B-44BD-98A9-68A6DA64C742}" vid="{90C4C3DB-57F3-430F-AEE0-35AC415B286B}"/>
    </a:ext>
  </a:extLst>
</a:theme>
</file>

<file path=ppt/theme/theme4.xml><?xml version="1.0" encoding="utf-8"?>
<a:theme xmlns:a="http://schemas.openxmlformats.org/drawingml/2006/main" name="2_CONTENT">
  <a:themeElements>
    <a:clrScheme name="Benutzerdefiniert 1">
      <a:dk1>
        <a:srgbClr val="000000"/>
      </a:dk1>
      <a:lt1>
        <a:srgbClr val="FFFFFF"/>
      </a:lt1>
      <a:dk2>
        <a:srgbClr val="424242"/>
      </a:dk2>
      <a:lt2>
        <a:srgbClr val="E7E6E6"/>
      </a:lt2>
      <a:accent1>
        <a:srgbClr val="151D50"/>
      </a:accent1>
      <a:accent2>
        <a:srgbClr val="FD7326"/>
      </a:accent2>
      <a:accent3>
        <a:srgbClr val="FAB333"/>
      </a:accent3>
      <a:accent4>
        <a:srgbClr val="37BE82"/>
      </a:accent4>
      <a:accent5>
        <a:srgbClr val="999999"/>
      </a:accent5>
      <a:accent6>
        <a:srgbClr val="FFFFFF"/>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äsentation1" id="{99F38E44-5C46-4892-8884-13129671008D}" vid="{6015917F-72E2-48F1-9374-D9ADDF4E39A7}"/>
    </a:ext>
  </a:extLst>
</a:theme>
</file>

<file path=ppt/theme/theme5.xml><?xml version="1.0" encoding="utf-8"?>
<a:theme xmlns:a="http://schemas.openxmlformats.org/drawingml/2006/main" name="1_INTRO">
  <a:themeElements>
    <a:clrScheme name="Benutzerdefiniert 1">
      <a:dk1>
        <a:srgbClr val="000000"/>
      </a:dk1>
      <a:lt1>
        <a:srgbClr val="FFFFFF"/>
      </a:lt1>
      <a:dk2>
        <a:srgbClr val="424242"/>
      </a:dk2>
      <a:lt2>
        <a:srgbClr val="E7E6E6"/>
      </a:lt2>
      <a:accent1>
        <a:srgbClr val="151D50"/>
      </a:accent1>
      <a:accent2>
        <a:srgbClr val="FD7326"/>
      </a:accent2>
      <a:accent3>
        <a:srgbClr val="FAB333"/>
      </a:accent3>
      <a:accent4>
        <a:srgbClr val="37BE82"/>
      </a:accent4>
      <a:accent5>
        <a:srgbClr val="999999"/>
      </a:accent5>
      <a:accent6>
        <a:srgbClr val="FFFFFF"/>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äsentation1" id="{99F38E44-5C46-4892-8884-13129671008D}" vid="{D229A940-3338-4D8F-9ED3-383FBDB4A62B}"/>
    </a:ext>
  </a:extLst>
</a:theme>
</file>

<file path=ppt/theme/theme6.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1540</Words>
  <Application>Microsoft Office PowerPoint</Application>
  <PresentationFormat>Breitbild</PresentationFormat>
  <Paragraphs>163</Paragraphs>
  <Slides>33</Slides>
  <Notes>4</Notes>
  <HiddenSlides>0</HiddenSlides>
  <MMClips>0</MMClips>
  <ScaleCrop>false</ScaleCrop>
  <HeadingPairs>
    <vt:vector size="6" baseType="variant">
      <vt:variant>
        <vt:lpstr>Verwendete Schriftarten</vt:lpstr>
      </vt:variant>
      <vt:variant>
        <vt:i4>6</vt:i4>
      </vt:variant>
      <vt:variant>
        <vt:lpstr>Design</vt:lpstr>
      </vt:variant>
      <vt:variant>
        <vt:i4>5</vt:i4>
      </vt:variant>
      <vt:variant>
        <vt:lpstr>Folientitel</vt:lpstr>
      </vt:variant>
      <vt:variant>
        <vt:i4>33</vt:i4>
      </vt:variant>
    </vt:vector>
  </HeadingPairs>
  <TitlesOfParts>
    <vt:vector size="44" baseType="lpstr">
      <vt:lpstr>Arial</vt:lpstr>
      <vt:lpstr>Calibri</vt:lpstr>
      <vt:lpstr>Segoe UI</vt:lpstr>
      <vt:lpstr>Segoe UI Light</vt:lpstr>
      <vt:lpstr>Segoe UI Semibold</vt:lpstr>
      <vt:lpstr>Wingdings</vt:lpstr>
      <vt:lpstr>INTRO</vt:lpstr>
      <vt:lpstr>CONTENT</vt:lpstr>
      <vt:lpstr>1_CONTENT</vt:lpstr>
      <vt:lpstr>2_CONTENT</vt:lpstr>
      <vt:lpstr>1_INTRO</vt:lpstr>
      <vt:lpstr>Outlook:  Überlassen Sie dem Mailprogramm die Arbeit </vt:lpstr>
      <vt:lpstr>Outlook: Überlassen Sie dem Mailprogramm die Arbeit </vt:lpstr>
      <vt:lpstr>Regeln erstellen</vt:lpstr>
      <vt:lpstr>Regeln erstellen (1)</vt:lpstr>
      <vt:lpstr>Regeln erstellen (2)</vt:lpstr>
      <vt:lpstr>Regeln erstellen (3)</vt:lpstr>
      <vt:lpstr>Regeln anwenden (1)</vt:lpstr>
      <vt:lpstr>Mail Templates</vt:lpstr>
      <vt:lpstr>Mail Templates (1)</vt:lpstr>
      <vt:lpstr>Mail Templates anwenden (1)</vt:lpstr>
      <vt:lpstr>QuickSteps nutzen</vt:lpstr>
      <vt:lpstr>Das Erfolgsgeheimnis: Quicksteps kombinieren</vt:lpstr>
      <vt:lpstr>Das Erfolgsgeheimnis: QuickSteps kombinieren (1)</vt:lpstr>
      <vt:lpstr>Das Erfolgsgeheimnis: QuickSteps kombinieren (2)</vt:lpstr>
      <vt:lpstr>Das Erfolgsgeheimnis: QuickSteps kombinieren (3)</vt:lpstr>
      <vt:lpstr>Das Erfolgsgeheimnis: QuickSteps kombinieren (4)</vt:lpstr>
      <vt:lpstr>Das Erfolgsgeheimnis: QuickSteps kombinieren (5)</vt:lpstr>
      <vt:lpstr>Das Erfolgsgeheimnis: QuickSteps kombinieren (6)</vt:lpstr>
      <vt:lpstr>Das Erfolgsgeheimnis: QuickSteps kombinieren (7)</vt:lpstr>
      <vt:lpstr>Das Erfolgsgeheimnis: QuickSteps kombinieren (8)</vt:lpstr>
      <vt:lpstr>Das Erfolgsgeheimnis: QuickSteps anwenden</vt:lpstr>
      <vt:lpstr>Autokorrektur nutzen (1)</vt:lpstr>
      <vt:lpstr>Autokorrektur nutzen (2)</vt:lpstr>
      <vt:lpstr>Autokorrektur nutzen (3)</vt:lpstr>
      <vt:lpstr>Autokorrektur nutzen (4)</vt:lpstr>
      <vt:lpstr>Nächste Ausbaustufe – Autotext (1)</vt:lpstr>
      <vt:lpstr>Nächste Ausbaustufe – Autotext (2)</vt:lpstr>
      <vt:lpstr>Nächste Ausbaustufe – Autotext (3)</vt:lpstr>
      <vt:lpstr>Nächste Ausbaustufe – Autotext (4)</vt:lpstr>
      <vt:lpstr>Ausblick</vt:lpstr>
      <vt:lpstr>Workflow WBTs für Microsoft 365</vt:lpstr>
      <vt:lpstr>Übersicht der Workflow WBTs</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Lasst Outlook die Arbeit übernehmen</dc:title>
  <dc:creator>Schaffranka, Ralf</dc:creator>
  <cp:lastModifiedBy>Neuenhofer, Maleen</cp:lastModifiedBy>
  <cp:revision>2</cp:revision>
  <dcterms:created xsi:type="dcterms:W3CDTF">2022-10-24T09:30:57Z</dcterms:created>
  <dcterms:modified xsi:type="dcterms:W3CDTF">2022-11-18T14:33:11Z</dcterms:modified>
</cp:coreProperties>
</file>