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728" r:id="rId2"/>
    <p:sldMasterId id="2147483729" r:id="rId3"/>
    <p:sldMasterId id="2147483736" r:id="rId4"/>
    <p:sldMasterId id="2147483738" r:id="rId5"/>
    <p:sldMasterId id="2147483741" r:id="rId6"/>
  </p:sldMasterIdLst>
  <p:notesMasterIdLst>
    <p:notesMasterId r:id="rId30"/>
  </p:notesMasterIdLst>
  <p:handoutMasterIdLst>
    <p:handoutMasterId r:id="rId31"/>
  </p:handoutMasterIdLst>
  <p:sldIdLst>
    <p:sldId id="266" r:id="rId7"/>
    <p:sldId id="267" r:id="rId8"/>
    <p:sldId id="257" r:id="rId9"/>
    <p:sldId id="258" r:id="rId10"/>
    <p:sldId id="259" r:id="rId11"/>
    <p:sldId id="260" r:id="rId12"/>
    <p:sldId id="261" r:id="rId13"/>
    <p:sldId id="262" r:id="rId14"/>
    <p:sldId id="263" r:id="rId15"/>
    <p:sldId id="305" r:id="rId16"/>
    <p:sldId id="264" r:id="rId17"/>
    <p:sldId id="265" r:id="rId18"/>
    <p:sldId id="306" r:id="rId19"/>
    <p:sldId id="307" r:id="rId20"/>
    <p:sldId id="308" r:id="rId21"/>
    <p:sldId id="303" r:id="rId22"/>
    <p:sldId id="304" r:id="rId23"/>
    <p:sldId id="309" r:id="rId24"/>
    <p:sldId id="310" r:id="rId25"/>
    <p:sldId id="298" r:id="rId26"/>
    <p:sldId id="299" r:id="rId27"/>
    <p:sldId id="300" r:id="rId28"/>
    <p:sldId id="302"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CF80D6F-44D6-4E26-883A-6F6F99C76A79}">
          <p14:sldIdLst>
            <p14:sldId id="266"/>
          </p14:sldIdLst>
        </p14:section>
        <p14:section name="content" id="{1CB75ADE-16B1-41EB-9A3E-55F6D7C8E410}">
          <p14:sldIdLst>
            <p14:sldId id="267"/>
            <p14:sldId id="257"/>
            <p14:sldId id="258"/>
            <p14:sldId id="259"/>
            <p14:sldId id="260"/>
            <p14:sldId id="261"/>
            <p14:sldId id="262"/>
            <p14:sldId id="263"/>
            <p14:sldId id="305"/>
            <p14:sldId id="264"/>
            <p14:sldId id="265"/>
            <p14:sldId id="306"/>
            <p14:sldId id="307"/>
            <p14:sldId id="308"/>
            <p14:sldId id="303"/>
            <p14:sldId id="304"/>
            <p14:sldId id="309"/>
            <p14:sldId id="310"/>
            <p14:sldId id="298"/>
            <p14:sldId id="299"/>
            <p14:sldId id="300"/>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0" d="100"/>
          <a:sy n="100" d="100"/>
        </p:scale>
        <p:origin x="108" y="156"/>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453EF82-AA70-9241-887A-7E2CA3357A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71E0405-076C-A844-9DA9-BA52D864D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1D812E-28B8-0146-A17B-282443D17CFD}" type="datetimeFigureOut">
              <a:rPr lang="de-DE" smtClean="0"/>
              <a:t>11.11.2022</a:t>
            </a:fld>
            <a:endParaRPr lang="de-DE"/>
          </a:p>
        </p:txBody>
      </p:sp>
      <p:sp>
        <p:nvSpPr>
          <p:cNvPr id="4" name="Fußzeilenplatzhalter 3">
            <a:extLst>
              <a:ext uri="{FF2B5EF4-FFF2-40B4-BE49-F238E27FC236}">
                <a16:creationId xmlns:a16="http://schemas.microsoft.com/office/drawing/2014/main" id="{6CCFD73E-BF4F-2141-8C07-B27A78698B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49481C8-B38F-0C40-B691-52812D94D5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EF683C-3AA2-7B43-BBE8-A5A42E5A2756}" type="slidenum">
              <a:rPr lang="de-DE" smtClean="0"/>
              <a:t>‹Nr.›</a:t>
            </a:fld>
            <a:endParaRPr lang="de-DE"/>
          </a:p>
        </p:txBody>
      </p:sp>
    </p:spTree>
    <p:extLst>
      <p:ext uri="{BB962C8B-B14F-4D97-AF65-F5344CB8AC3E}">
        <p14:creationId xmlns:p14="http://schemas.microsoft.com/office/powerpoint/2010/main" val="1630067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6DFB8-C6A1-BF45-9C10-D30F0DC510BC}" type="datetimeFigureOut">
              <a:rPr lang="de-DE" smtClean="0"/>
              <a:t>11.11.2022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B6A40-0703-7F48-9598-DC9DCBCE5BF6}" type="slidenum">
              <a:rPr lang="de-DE" smtClean="0"/>
              <a:t>‹Nr.›</a:t>
            </a:fld>
            <a:endParaRPr lang="de-DE"/>
          </a:p>
        </p:txBody>
      </p:sp>
    </p:spTree>
    <p:extLst>
      <p:ext uri="{BB962C8B-B14F-4D97-AF65-F5344CB8AC3E}">
        <p14:creationId xmlns:p14="http://schemas.microsoft.com/office/powerpoint/2010/main" val="196159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1B6A40-0703-7F48-9598-DC9DCBCE5BF6}" type="slidenum">
              <a:rPr lang="de-DE" smtClean="0"/>
              <a:t>1</a:t>
            </a:fld>
            <a:endParaRPr lang="de-DE"/>
          </a:p>
        </p:txBody>
      </p:sp>
    </p:spTree>
    <p:extLst>
      <p:ext uri="{BB962C8B-B14F-4D97-AF65-F5344CB8AC3E}">
        <p14:creationId xmlns:p14="http://schemas.microsoft.com/office/powerpoint/2010/main" val="155381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1B6A40-0703-7F48-9598-DC9DCBCE5BF6}" type="slidenum">
              <a:rPr lang="de-DE" smtClean="0"/>
              <a:t>2</a:t>
            </a:fld>
            <a:endParaRPr lang="de-DE"/>
          </a:p>
        </p:txBody>
      </p:sp>
    </p:spTree>
    <p:extLst>
      <p:ext uri="{BB962C8B-B14F-4D97-AF65-F5344CB8AC3E}">
        <p14:creationId xmlns:p14="http://schemas.microsoft.com/office/powerpoint/2010/main" val="384598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81B6A40-0703-7F48-9598-DC9DCBCE5BF6}" type="slidenum">
              <a:rPr lang="de-DE" smtClean="0"/>
              <a:t>20</a:t>
            </a:fld>
            <a:endParaRPr lang="de-DE"/>
          </a:p>
        </p:txBody>
      </p:sp>
    </p:spTree>
    <p:extLst>
      <p:ext uri="{BB962C8B-B14F-4D97-AF65-F5344CB8AC3E}">
        <p14:creationId xmlns:p14="http://schemas.microsoft.com/office/powerpoint/2010/main" val="397310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7000"/>
              </a:lnSpc>
              <a:spcBef>
                <a:spcPts val="600"/>
              </a:spcBef>
              <a:spcAft>
                <a:spcPts val="80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281B6A40-0703-7F48-9598-DC9DCBCE5BF6}" type="slidenum">
              <a:rPr lang="de-DE" smtClean="0"/>
              <a:t>21</a:t>
            </a:fld>
            <a:endParaRPr lang="de-DE"/>
          </a:p>
        </p:txBody>
      </p:sp>
    </p:spTree>
    <p:extLst>
      <p:ext uri="{BB962C8B-B14F-4D97-AF65-F5344CB8AC3E}">
        <p14:creationId xmlns:p14="http://schemas.microsoft.com/office/powerpoint/2010/main" val="406615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1B6A40-0703-7F48-9598-DC9DCBCE5BF6}" type="slidenum">
              <a:rPr lang="de-DE" smtClean="0"/>
              <a:t>22</a:t>
            </a:fld>
            <a:endParaRPr lang="de-DE"/>
          </a:p>
        </p:txBody>
      </p:sp>
    </p:spTree>
    <p:extLst>
      <p:ext uri="{BB962C8B-B14F-4D97-AF65-F5344CB8AC3E}">
        <p14:creationId xmlns:p14="http://schemas.microsoft.com/office/powerpoint/2010/main" val="112975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2.svg"/><Relationship Id="rId5" Type="http://schemas.openxmlformats.org/officeDocument/2006/relationships/image" Target="../media/image9.sv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2.svg"/><Relationship Id="rId5" Type="http://schemas.openxmlformats.org/officeDocument/2006/relationships/image" Target="../media/image9.sv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0.png"/><Relationship Id="rId11" Type="http://schemas.openxmlformats.org/officeDocument/2006/relationships/image" Target="../media/image3.svg"/><Relationship Id="rId5" Type="http://schemas.openxmlformats.org/officeDocument/2006/relationships/image" Target="../media/image9.sv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2296F01C-B9D0-2641-BCD4-59ABB29FA2E6}"/>
              </a:ext>
            </a:extLst>
          </p:cNvPr>
          <p:cNvSpPr>
            <a:spLocks noGrp="1"/>
          </p:cNvSpPr>
          <p:nvPr>
            <p:ph type="pic" sz="quarter" idx="24" hasCustomPrompt="1"/>
          </p:nvPr>
        </p:nvSpPr>
        <p:spPr>
          <a:xfrm>
            <a:off x="6388100" y="774700"/>
            <a:ext cx="5803901" cy="6083299"/>
          </a:xfrm>
          <a:custGeom>
            <a:avLst/>
            <a:gdLst>
              <a:gd name="connsiteX0" fmla="*/ 0 w 6454745"/>
              <a:gd name="connsiteY0" fmla="*/ 3305365 h 5539294"/>
              <a:gd name="connsiteX1" fmla="*/ 1925185 w 6454745"/>
              <a:gd name="connsiteY1" fmla="*/ 3305365 h 5539294"/>
              <a:gd name="connsiteX2" fmla="*/ 1925185 w 6454745"/>
              <a:gd name="connsiteY2" fmla="*/ 5539294 h 5539294"/>
              <a:gd name="connsiteX3" fmla="*/ 0 w 6454745"/>
              <a:gd name="connsiteY3" fmla="*/ 5539294 h 5539294"/>
              <a:gd name="connsiteX4" fmla="*/ 2231915 w 6454745"/>
              <a:gd name="connsiteY4" fmla="*/ 0 h 5539294"/>
              <a:gd name="connsiteX5" fmla="*/ 6454745 w 6454745"/>
              <a:gd name="connsiteY5" fmla="*/ 0 h 5539294"/>
              <a:gd name="connsiteX6" fmla="*/ 6454745 w 6454745"/>
              <a:gd name="connsiteY6" fmla="*/ 5539293 h 5539294"/>
              <a:gd name="connsiteX7" fmla="*/ 2231915 w 6454745"/>
              <a:gd name="connsiteY7" fmla="*/ 5539293 h 5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4745" h="5539294">
                <a:moveTo>
                  <a:pt x="0" y="3305365"/>
                </a:moveTo>
                <a:lnTo>
                  <a:pt x="1925185" y="3305365"/>
                </a:lnTo>
                <a:lnTo>
                  <a:pt x="1925185" y="5539294"/>
                </a:lnTo>
                <a:lnTo>
                  <a:pt x="0" y="5539294"/>
                </a:lnTo>
                <a:close/>
                <a:moveTo>
                  <a:pt x="2231915" y="0"/>
                </a:moveTo>
                <a:lnTo>
                  <a:pt x="6454745" y="0"/>
                </a:lnTo>
                <a:lnTo>
                  <a:pt x="6454745" y="5539293"/>
                </a:lnTo>
                <a:lnTo>
                  <a:pt x="2231915" y="5539293"/>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 name="Titel 1">
            <a:extLst>
              <a:ext uri="{FF2B5EF4-FFF2-40B4-BE49-F238E27FC236}">
                <a16:creationId xmlns:a16="http://schemas.microsoft.com/office/drawing/2014/main" id="{FFD7EF27-69D2-DD49-ACED-A2A929C32BB7}"/>
              </a:ext>
            </a:extLst>
          </p:cNvPr>
          <p:cNvSpPr>
            <a:spLocks noGrp="1"/>
          </p:cNvSpPr>
          <p:nvPr>
            <p:ph type="ctrTitle" hasCustomPrompt="1"/>
          </p:nvPr>
        </p:nvSpPr>
        <p:spPr>
          <a:xfrm>
            <a:off x="1085655" y="1847970"/>
            <a:ext cx="6234481" cy="1661993"/>
          </a:xfrm>
        </p:spPr>
        <p:txBody>
          <a:bodyPr wrap="square" lIns="0" tIns="0" rIns="0" bIns="0" anchor="b">
            <a:spAutoFit/>
          </a:bodyPr>
          <a:lstStyle>
            <a:lvl1pPr algn="l">
              <a:defRPr sz="6000" b="1" baseline="0">
                <a:solidFill>
                  <a:schemeClr val="bg1"/>
                </a:solidFill>
              </a:defRPr>
            </a:lvl1pPr>
          </a:lstStyle>
          <a:p>
            <a:r>
              <a:rPr lang="de-DE"/>
              <a:t>Insert title </a:t>
            </a:r>
            <a:br>
              <a:rPr lang="de-DE"/>
            </a:br>
            <a:r>
              <a:rPr lang="de-DE"/>
              <a:t>max. 2 </a:t>
            </a:r>
            <a:r>
              <a:rPr lang="de-DE" err="1"/>
              <a:t>rows</a:t>
            </a:r>
            <a:endParaRPr lang="de-DE"/>
          </a:p>
        </p:txBody>
      </p:sp>
      <p:sp>
        <p:nvSpPr>
          <p:cNvPr id="3" name="Untertitel 2">
            <a:extLst>
              <a:ext uri="{FF2B5EF4-FFF2-40B4-BE49-F238E27FC236}">
                <a16:creationId xmlns:a16="http://schemas.microsoft.com/office/drawing/2014/main" id="{1EBD0F78-A413-934F-BE26-06B0B07D8B93}"/>
              </a:ext>
            </a:extLst>
          </p:cNvPr>
          <p:cNvSpPr>
            <a:spLocks noGrp="1"/>
          </p:cNvSpPr>
          <p:nvPr>
            <p:ph type="subTitle" idx="1" hasCustomPrompt="1"/>
          </p:nvPr>
        </p:nvSpPr>
        <p:spPr>
          <a:xfrm>
            <a:off x="1085655" y="3602038"/>
            <a:ext cx="6234481" cy="307777"/>
          </a:xfrm>
        </p:spPr>
        <p:txBody>
          <a:bodyPr wrap="square" lIns="0" tIns="0" rIns="0" bIns="0">
            <a:spAutoFit/>
          </a:bodyPr>
          <a:lstStyle>
            <a:lvl1pPr marL="0" indent="0" algn="l">
              <a:lnSpc>
                <a:spcPct val="100000"/>
              </a:lnSpc>
              <a:spcBef>
                <a:spcPts val="500"/>
              </a:spcBef>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r>
              <a:rPr lang="de-DE"/>
              <a:t> max. 2 </a:t>
            </a:r>
            <a:r>
              <a:rPr lang="de-DE" err="1"/>
              <a:t>rows</a:t>
            </a:r>
            <a:endParaRPr lang="de-DE"/>
          </a:p>
        </p:txBody>
      </p:sp>
      <p:sp>
        <p:nvSpPr>
          <p:cNvPr id="22" name="Textfeld 21">
            <a:extLst>
              <a:ext uri="{FF2B5EF4-FFF2-40B4-BE49-F238E27FC236}">
                <a16:creationId xmlns:a16="http://schemas.microsoft.com/office/drawing/2014/main" id="{68BE79EA-B6F7-DD42-A73F-8B7FA40C73F2}"/>
              </a:ext>
            </a:extLst>
          </p:cNvPr>
          <p:cNvSpPr txBox="1"/>
          <p:nvPr userDrawn="1"/>
        </p:nvSpPr>
        <p:spPr>
          <a:xfrm>
            <a:off x="1080448" y="4908649"/>
            <a:ext cx="671102"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Speaker:</a:t>
            </a:r>
          </a:p>
        </p:txBody>
      </p:sp>
      <p:sp>
        <p:nvSpPr>
          <p:cNvPr id="23" name="Textplatzhalter 74">
            <a:extLst>
              <a:ext uri="{FF2B5EF4-FFF2-40B4-BE49-F238E27FC236}">
                <a16:creationId xmlns:a16="http://schemas.microsoft.com/office/drawing/2014/main" id="{74B466C3-5151-1846-B8CD-80B3F6213818}"/>
              </a:ext>
            </a:extLst>
          </p:cNvPr>
          <p:cNvSpPr>
            <a:spLocks noGrp="1"/>
          </p:cNvSpPr>
          <p:nvPr>
            <p:ph type="body" sz="quarter" idx="19" hasCustomPrompt="1"/>
          </p:nvPr>
        </p:nvSpPr>
        <p:spPr>
          <a:xfrm>
            <a:off x="1785147" y="4927116"/>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err="1"/>
              <a:t>Speaker´s</a:t>
            </a:r>
            <a:r>
              <a:rPr lang="de-DE"/>
              <a:t> </a:t>
            </a:r>
            <a:r>
              <a:rPr lang="de-DE" err="1"/>
              <a:t>name</a:t>
            </a:r>
            <a:endParaRPr lang="de-DE"/>
          </a:p>
        </p:txBody>
      </p:sp>
      <p:sp>
        <p:nvSpPr>
          <p:cNvPr id="25" name="Textplatzhalter 74">
            <a:extLst>
              <a:ext uri="{FF2B5EF4-FFF2-40B4-BE49-F238E27FC236}">
                <a16:creationId xmlns:a16="http://schemas.microsoft.com/office/drawing/2014/main" id="{0CC45D1E-1C60-0C4A-AC88-64B8974A8C90}"/>
              </a:ext>
            </a:extLst>
          </p:cNvPr>
          <p:cNvSpPr>
            <a:spLocks noGrp="1"/>
          </p:cNvSpPr>
          <p:nvPr>
            <p:ph type="body" sz="quarter" idx="20" hasCustomPrompt="1"/>
          </p:nvPr>
        </p:nvSpPr>
        <p:spPr>
          <a:xfrm>
            <a:off x="1785147" y="5229200"/>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a:t>XX.XX.XXXX</a:t>
            </a:r>
          </a:p>
        </p:txBody>
      </p:sp>
      <p:sp>
        <p:nvSpPr>
          <p:cNvPr id="26" name="Textfeld 25">
            <a:extLst>
              <a:ext uri="{FF2B5EF4-FFF2-40B4-BE49-F238E27FC236}">
                <a16:creationId xmlns:a16="http://schemas.microsoft.com/office/drawing/2014/main" id="{955BA902-70F9-7C42-8533-76B943857A10}"/>
              </a:ext>
            </a:extLst>
          </p:cNvPr>
          <p:cNvSpPr txBox="1"/>
          <p:nvPr userDrawn="1"/>
        </p:nvSpPr>
        <p:spPr>
          <a:xfrm>
            <a:off x="1080448" y="5219966"/>
            <a:ext cx="567573"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Date:</a:t>
            </a:r>
          </a:p>
        </p:txBody>
      </p:sp>
      <p:sp>
        <p:nvSpPr>
          <p:cNvPr id="33" name="Bildplatzhalter 16">
            <a:extLst>
              <a:ext uri="{FF2B5EF4-FFF2-40B4-BE49-F238E27FC236}">
                <a16:creationId xmlns:a16="http://schemas.microsoft.com/office/drawing/2014/main" id="{77377769-1A81-8841-93FB-09AC9DAB47D1}"/>
              </a:ext>
            </a:extLst>
          </p:cNvPr>
          <p:cNvSpPr>
            <a:spLocks noGrp="1"/>
          </p:cNvSpPr>
          <p:nvPr>
            <p:ph type="pic" sz="quarter" idx="23" hasCustomPrompt="1"/>
          </p:nvPr>
        </p:nvSpPr>
        <p:spPr>
          <a:xfrm>
            <a:off x="1080448" y="6092149"/>
            <a:ext cx="1487160" cy="564842"/>
          </a:xfrm>
        </p:spPr>
        <p:txBody>
          <a:bodyPr anchor="ctr">
            <a:normAutofit/>
          </a:bodyPr>
          <a:lstStyle>
            <a:lvl1pPr marL="0" indent="0" algn="ctr">
              <a:buNone/>
              <a:defRPr sz="1200">
                <a:solidFill>
                  <a:schemeClr val="bg2"/>
                </a:solidFill>
              </a:defRPr>
            </a:lvl1pPr>
          </a:lstStyle>
          <a:p>
            <a:r>
              <a:rPr lang="de-DE"/>
              <a:t>CUSTOMER LOGO</a:t>
            </a:r>
          </a:p>
        </p:txBody>
      </p:sp>
      <p:sp>
        <p:nvSpPr>
          <p:cNvPr id="18" name="Rechteck 17">
            <a:extLst>
              <a:ext uri="{FF2B5EF4-FFF2-40B4-BE49-F238E27FC236}">
                <a16:creationId xmlns:a16="http://schemas.microsoft.com/office/drawing/2014/main" id="{F1959C2F-2B5F-9D41-ADD2-C62B0574B352}"/>
              </a:ext>
            </a:extLst>
          </p:cNvPr>
          <p:cNvSpPr/>
          <p:nvPr userDrawn="1"/>
        </p:nvSpPr>
        <p:spPr>
          <a:xfrm>
            <a:off x="0" y="2944414"/>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E11FC1C-4896-364F-B7B5-AA727A584B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
        <p:nvSpPr>
          <p:cNvPr id="36" name="Rechteck 35">
            <a:extLst>
              <a:ext uri="{FF2B5EF4-FFF2-40B4-BE49-F238E27FC236}">
                <a16:creationId xmlns:a16="http://schemas.microsoft.com/office/drawing/2014/main" id="{41BDA112-E0B7-3149-91D3-D45FD8F1D417}"/>
              </a:ext>
            </a:extLst>
          </p:cNvPr>
          <p:cNvSpPr/>
          <p:nvPr userDrawn="1"/>
        </p:nvSpPr>
        <p:spPr>
          <a:xfrm>
            <a:off x="4353600" y="6092149"/>
            <a:ext cx="1742400" cy="77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41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500" fill="hold"/>
                                        <p:tgtEl>
                                          <p:spTgt spid="3"/>
                                        </p:tgtEl>
                                        <p:attrNameLst>
                                          <p:attrName>ppt_x</p:attrName>
                                        </p:attrNameLst>
                                      </p:cBhvr>
                                      <p:tavLst>
                                        <p:tav tm="0">
                                          <p:val>
                                            <p:strVal val="0-#ppt_w/2"/>
                                          </p:val>
                                        </p:tav>
                                        <p:tav tm="100000">
                                          <p:val>
                                            <p:strVal val="#ppt_x"/>
                                          </p:val>
                                        </p:tav>
                                      </p:tavLst>
                                    </p:anim>
                                    <p:anim calcmode="lin" valueType="num">
                                      <p:cBhvr additive="base">
                                        <p:cTn id="22" dur="1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accel="50000" decel="5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0-#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1000"/>
                                        <p:tgtEl>
                                          <p:spTgt spid="2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fade">
                                      <p:cBhvr>
                                        <p:cTn id="39" dur="1000"/>
                                        <p:tgtEl>
                                          <p:spTgt spid="2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tmplLst>
          <p:tmpl>
            <p:tnLst>
              <p:par>
                <p:cTn presetID="2" presetClass="entr" presetSubtype="8" accel="50000" decel="5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p:bldP spid="33" grpId="0"/>
      <p:bldP spid="18" grpId="0" animBg="1"/>
      <p:bldP spid="3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Titel 1">
            <a:extLst>
              <a:ext uri="{FF2B5EF4-FFF2-40B4-BE49-F238E27FC236}">
                <a16:creationId xmlns:a16="http://schemas.microsoft.com/office/drawing/2014/main" id="{BE55F2B3-40E8-AC43-A8B3-BD38390F096E}"/>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5" name="Textplatzhalter 8">
            <a:extLst>
              <a:ext uri="{FF2B5EF4-FFF2-40B4-BE49-F238E27FC236}">
                <a16:creationId xmlns:a16="http://schemas.microsoft.com/office/drawing/2014/main" id="{237E471A-FFCD-0943-829C-6DDF4CE39491}"/>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3" name="Text placeholder - column 1">
            <a:extLst>
              <a:ext uri="{FF2B5EF4-FFF2-40B4-BE49-F238E27FC236}">
                <a16:creationId xmlns:a16="http://schemas.microsoft.com/office/drawing/2014/main" id="{8CAD74F0-ABB6-1C4B-B53D-3398EE499871}"/>
              </a:ext>
            </a:extLst>
          </p:cNvPr>
          <p:cNvSpPr>
            <a:spLocks noGrp="1"/>
          </p:cNvSpPr>
          <p:nvPr>
            <p:ph type="body" sz="quarter" idx="16" hasCustomPrompt="1"/>
          </p:nvPr>
        </p:nvSpPr>
        <p:spPr>
          <a:xfrm>
            <a:off x="336320" y="1763388"/>
            <a:ext cx="352742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5" name="Text placeholder - column 1">
            <a:extLst>
              <a:ext uri="{FF2B5EF4-FFF2-40B4-BE49-F238E27FC236}">
                <a16:creationId xmlns:a16="http://schemas.microsoft.com/office/drawing/2014/main" id="{4FA1A550-B2AA-654D-92C4-3A385CC7F249}"/>
              </a:ext>
            </a:extLst>
          </p:cNvPr>
          <p:cNvSpPr>
            <a:spLocks noGrp="1"/>
          </p:cNvSpPr>
          <p:nvPr>
            <p:ph type="body" sz="quarter" idx="28" hasCustomPrompt="1"/>
          </p:nvPr>
        </p:nvSpPr>
        <p:spPr>
          <a:xfrm>
            <a:off x="4330313" y="1763388"/>
            <a:ext cx="352742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7" name="Text placeholder - column 1">
            <a:extLst>
              <a:ext uri="{FF2B5EF4-FFF2-40B4-BE49-F238E27FC236}">
                <a16:creationId xmlns:a16="http://schemas.microsoft.com/office/drawing/2014/main" id="{861FD1B6-E183-3D41-A622-AD39C1467720}"/>
              </a:ext>
            </a:extLst>
          </p:cNvPr>
          <p:cNvSpPr>
            <a:spLocks noGrp="1"/>
          </p:cNvSpPr>
          <p:nvPr>
            <p:ph type="body" sz="quarter" idx="29" hasCustomPrompt="1"/>
          </p:nvPr>
        </p:nvSpPr>
        <p:spPr>
          <a:xfrm>
            <a:off x="8324306" y="1763388"/>
            <a:ext cx="352742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31" name="Textplatzhalter 8">
            <a:extLst>
              <a:ext uri="{FF2B5EF4-FFF2-40B4-BE49-F238E27FC236}">
                <a16:creationId xmlns:a16="http://schemas.microsoft.com/office/drawing/2014/main" id="{F321B444-04C6-1B46-AEFD-269CDD43B048}"/>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3" name="Rechteck 12">
            <a:extLst>
              <a:ext uri="{FF2B5EF4-FFF2-40B4-BE49-F238E27FC236}">
                <a16:creationId xmlns:a16="http://schemas.microsoft.com/office/drawing/2014/main" id="{AC629D80-B38F-E040-900B-BB8F6512E333}"/>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6">
            <a:extLst>
              <a:ext uri="{FF2B5EF4-FFF2-40B4-BE49-F238E27FC236}">
                <a16:creationId xmlns:a16="http://schemas.microsoft.com/office/drawing/2014/main" id="{0D3736A0-E545-6F4F-9963-DF029D37D336}"/>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8" name="Grafik 17">
            <a:extLst>
              <a:ext uri="{FF2B5EF4-FFF2-40B4-BE49-F238E27FC236}">
                <a16:creationId xmlns:a16="http://schemas.microsoft.com/office/drawing/2014/main" id="{41C56E7C-5BF7-D540-B85C-EA112699132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16562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me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8EF29-8962-D642-BAEE-0DD79C38B1F2}"/>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3" name="Inhaltsplatzhalter 2">
            <a:extLst>
              <a:ext uri="{FF2B5EF4-FFF2-40B4-BE49-F238E27FC236}">
                <a16:creationId xmlns:a16="http://schemas.microsoft.com/office/drawing/2014/main" id="{B6606B83-4FBB-3D47-A530-F4245C006E77}"/>
              </a:ext>
            </a:extLst>
          </p:cNvPr>
          <p:cNvSpPr>
            <a:spLocks noGrp="1"/>
          </p:cNvSpPr>
          <p:nvPr>
            <p:ph idx="1" hasCustomPrompt="1"/>
          </p:nvPr>
        </p:nvSpPr>
        <p:spPr>
          <a:xfrm>
            <a:off x="336321" y="1772816"/>
            <a:ext cx="11515419" cy="4572611"/>
          </a:xfrm>
        </p:spPr>
        <p:txBody>
          <a:bodyPr lIns="0" tIns="0" rIns="0" bIns="0" numCol="2" anchor="ctr" anchorCtr="0">
            <a:noAutofit/>
          </a:bodyPr>
          <a:lstStyle>
            <a:lvl1pPr marL="0" indent="0" algn="ctr">
              <a:lnSpc>
                <a:spcPct val="100000"/>
              </a:lnSpc>
              <a:buNone/>
              <a:defRPr sz="4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INSERT MEDIA</a:t>
            </a:r>
          </a:p>
        </p:txBody>
      </p:sp>
      <p:sp>
        <p:nvSpPr>
          <p:cNvPr id="10" name="Textplatzhalter 8">
            <a:extLst>
              <a:ext uri="{FF2B5EF4-FFF2-40B4-BE49-F238E27FC236}">
                <a16:creationId xmlns:a16="http://schemas.microsoft.com/office/drawing/2014/main" id="{3210173C-3B96-5B49-95E4-D6B2CFBF964B}"/>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8" name="Fußzeilenplatzhalter 4">
            <a:extLst>
              <a:ext uri="{FF2B5EF4-FFF2-40B4-BE49-F238E27FC236}">
                <a16:creationId xmlns:a16="http://schemas.microsoft.com/office/drawing/2014/main" id="{5ADB6151-DA96-E144-9C0F-A9A25DF9E986}"/>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664CD782-1ACE-5E4B-A31D-904994C8C7F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Textplatzhalter 8">
            <a:extLst>
              <a:ext uri="{FF2B5EF4-FFF2-40B4-BE49-F238E27FC236}">
                <a16:creationId xmlns:a16="http://schemas.microsoft.com/office/drawing/2014/main" id="{1BEB63FE-ECDD-E64B-BB3F-CEBCD65898FF}"/>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8" name="Bildplatzhalter 16">
            <a:extLst>
              <a:ext uri="{FF2B5EF4-FFF2-40B4-BE49-F238E27FC236}">
                <a16:creationId xmlns:a16="http://schemas.microsoft.com/office/drawing/2014/main" id="{4F2C19DB-ADE7-5044-9ACD-7BF6D42E13AA}"/>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sp>
        <p:nvSpPr>
          <p:cNvPr id="12" name="Rechteck 11">
            <a:extLst>
              <a:ext uri="{FF2B5EF4-FFF2-40B4-BE49-F238E27FC236}">
                <a16:creationId xmlns:a16="http://schemas.microsoft.com/office/drawing/2014/main" id="{301E0346-6B23-AA4A-8075-6FA608DD2DDF}"/>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E040EEF1-8922-8645-B49C-787A664531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417080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text and media">
    <p:spTree>
      <p:nvGrpSpPr>
        <p:cNvPr id="1" name=""/>
        <p:cNvGrpSpPr/>
        <p:nvPr/>
      </p:nvGrpSpPr>
      <p:grpSpPr>
        <a:xfrm>
          <a:off x="0" y="0"/>
          <a:ext cx="0" cy="0"/>
          <a:chOff x="0" y="0"/>
          <a:chExt cx="0" cy="0"/>
        </a:xfrm>
      </p:grpSpPr>
      <p:sp>
        <p:nvSpPr>
          <p:cNvPr id="14" name="Inhaltsplatzhalter 8">
            <a:extLst>
              <a:ext uri="{FF2B5EF4-FFF2-40B4-BE49-F238E27FC236}">
                <a16:creationId xmlns:a16="http://schemas.microsoft.com/office/drawing/2014/main" id="{5B6D175F-215A-474D-87B9-C0C65B440261}"/>
              </a:ext>
            </a:extLst>
          </p:cNvPr>
          <p:cNvSpPr>
            <a:spLocks noGrp="1"/>
          </p:cNvSpPr>
          <p:nvPr>
            <p:ph sz="quarter" idx="16" hasCustomPrompt="1"/>
          </p:nvPr>
        </p:nvSpPr>
        <p:spPr>
          <a:xfrm>
            <a:off x="5519936" y="1762638"/>
            <a:ext cx="6331804" cy="4572612"/>
          </a:xfrm>
        </p:spPr>
        <p:txBody>
          <a:bodyPr lIns="0" tIns="0" rIns="0" bIns="0" anchor="ctr">
            <a:normAutofit/>
          </a:bodyPr>
          <a:lstStyle>
            <a:lvl1pPr marL="0" indent="0" algn="ctr">
              <a:buNone/>
              <a:defRPr sz="4000">
                <a:solidFill>
                  <a:schemeClr val="bg2"/>
                </a:solidFill>
              </a:defRPr>
            </a:lvl1pPr>
            <a:lvl2pPr marL="457200" indent="0">
              <a:buNone/>
              <a:defRPr sz="1600">
                <a:solidFill>
                  <a:schemeClr val="accent1"/>
                </a:solidFill>
              </a:defRPr>
            </a:lvl2pPr>
            <a:lvl3pPr marL="914400" indent="0">
              <a:buNone/>
              <a:defRPr sz="1400">
                <a:solidFill>
                  <a:schemeClr val="accent1"/>
                </a:solidFill>
              </a:defRPr>
            </a:lvl3pPr>
            <a:lvl4pPr marL="1371600" indent="0">
              <a:buNone/>
              <a:defRPr/>
            </a:lvl4pPr>
          </a:lstStyle>
          <a:p>
            <a:pPr lvl="0"/>
            <a:r>
              <a:rPr lang="de-DE"/>
              <a:t>INSERT MEDIA</a:t>
            </a:r>
          </a:p>
        </p:txBody>
      </p:sp>
      <p:sp>
        <p:nvSpPr>
          <p:cNvPr id="8" name="Fußzeilenplatzhalter 4">
            <a:extLst>
              <a:ext uri="{FF2B5EF4-FFF2-40B4-BE49-F238E27FC236}">
                <a16:creationId xmlns:a16="http://schemas.microsoft.com/office/drawing/2014/main" id="{6ADB9CE3-11F7-1447-B82D-418CD6D7E0C4}"/>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C01F1100-0A11-B84E-9B2F-1220DB9CC9EE}"/>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3" name="Titel 1">
            <a:extLst>
              <a:ext uri="{FF2B5EF4-FFF2-40B4-BE49-F238E27FC236}">
                <a16:creationId xmlns:a16="http://schemas.microsoft.com/office/drawing/2014/main" id="{24A88835-D562-3345-8B1F-304746B288F1}"/>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5" name="Textplatzhalter 8">
            <a:extLst>
              <a:ext uri="{FF2B5EF4-FFF2-40B4-BE49-F238E27FC236}">
                <a16:creationId xmlns:a16="http://schemas.microsoft.com/office/drawing/2014/main" id="{FE44210E-E77C-754D-A268-77703D004D1A}"/>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 placeholder - column 1">
            <a:extLst>
              <a:ext uri="{FF2B5EF4-FFF2-40B4-BE49-F238E27FC236}">
                <a16:creationId xmlns:a16="http://schemas.microsoft.com/office/drawing/2014/main" id="{C2889030-97F7-CF4E-92EC-0B68A489C436}"/>
              </a:ext>
            </a:extLst>
          </p:cNvPr>
          <p:cNvSpPr>
            <a:spLocks noGrp="1"/>
          </p:cNvSpPr>
          <p:nvPr>
            <p:ph type="body" sz="quarter" idx="29" hasCustomPrompt="1"/>
          </p:nvPr>
        </p:nvSpPr>
        <p:spPr>
          <a:xfrm>
            <a:off x="336320" y="1763388"/>
            <a:ext cx="4463536"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4" name="Textplatzhalter 8">
            <a:extLst>
              <a:ext uri="{FF2B5EF4-FFF2-40B4-BE49-F238E27FC236}">
                <a16:creationId xmlns:a16="http://schemas.microsoft.com/office/drawing/2014/main" id="{F83BD49D-FF9D-7C47-B98D-CE1ACE7BE681}"/>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DFF95BD0-D77E-6343-B753-18F59CC2B827}"/>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6">
            <a:extLst>
              <a:ext uri="{FF2B5EF4-FFF2-40B4-BE49-F238E27FC236}">
                <a16:creationId xmlns:a16="http://schemas.microsoft.com/office/drawing/2014/main" id="{4ED7F7E8-C1F1-3741-BAF2-C2A27C404E23}"/>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8" name="Grafik 17">
            <a:extLst>
              <a:ext uri="{FF2B5EF4-FFF2-40B4-BE49-F238E27FC236}">
                <a16:creationId xmlns:a16="http://schemas.microsoft.com/office/drawing/2014/main" id="{F15D3CFB-B26B-0249-A00F-00CE75E951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42131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a two columns ">
    <p:spTree>
      <p:nvGrpSpPr>
        <p:cNvPr id="1" name=""/>
        <p:cNvGrpSpPr/>
        <p:nvPr/>
      </p:nvGrpSpPr>
      <p:grpSpPr>
        <a:xfrm>
          <a:off x="0" y="0"/>
          <a:ext cx="0" cy="0"/>
          <a:chOff x="0" y="0"/>
          <a:chExt cx="0" cy="0"/>
        </a:xfrm>
      </p:grpSpPr>
      <p:sp>
        <p:nvSpPr>
          <p:cNvPr id="10" name="Inhaltsplatzhalter 8">
            <a:extLst>
              <a:ext uri="{FF2B5EF4-FFF2-40B4-BE49-F238E27FC236}">
                <a16:creationId xmlns:a16="http://schemas.microsoft.com/office/drawing/2014/main" id="{24A30027-8FEE-F343-9663-9117E92E748B}"/>
              </a:ext>
            </a:extLst>
          </p:cNvPr>
          <p:cNvSpPr>
            <a:spLocks noGrp="1"/>
          </p:cNvSpPr>
          <p:nvPr>
            <p:ph sz="quarter" idx="16" hasCustomPrompt="1"/>
          </p:nvPr>
        </p:nvSpPr>
        <p:spPr>
          <a:xfrm>
            <a:off x="6194798" y="1763388"/>
            <a:ext cx="5656942"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1" name="Inhaltsplatzhalter 8">
            <a:extLst>
              <a:ext uri="{FF2B5EF4-FFF2-40B4-BE49-F238E27FC236}">
                <a16:creationId xmlns:a16="http://schemas.microsoft.com/office/drawing/2014/main" id="{338C4BAD-2AA9-F24C-BF81-D1D65AE6C415}"/>
              </a:ext>
            </a:extLst>
          </p:cNvPr>
          <p:cNvSpPr>
            <a:spLocks noGrp="1"/>
          </p:cNvSpPr>
          <p:nvPr>
            <p:ph sz="quarter" idx="17" hasCustomPrompt="1"/>
          </p:nvPr>
        </p:nvSpPr>
        <p:spPr>
          <a:xfrm>
            <a:off x="336321" y="1763388"/>
            <a:ext cx="5656942" cy="3125361"/>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2" name="Fußzeilenplatzhalter 4">
            <a:extLst>
              <a:ext uri="{FF2B5EF4-FFF2-40B4-BE49-F238E27FC236}">
                <a16:creationId xmlns:a16="http://schemas.microsoft.com/office/drawing/2014/main" id="{0454AE51-2470-9948-8121-759E19325BBA}"/>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13" name="Foliennummernplatzhalter 5">
            <a:extLst>
              <a:ext uri="{FF2B5EF4-FFF2-40B4-BE49-F238E27FC236}">
                <a16:creationId xmlns:a16="http://schemas.microsoft.com/office/drawing/2014/main" id="{FAE9C692-217C-FD4E-90A2-98AB6BB2343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9" name="Textplatzhalter 8">
            <a:extLst>
              <a:ext uri="{FF2B5EF4-FFF2-40B4-BE49-F238E27FC236}">
                <a16:creationId xmlns:a16="http://schemas.microsoft.com/office/drawing/2014/main" id="{81214C28-6492-574C-9290-77EFB73E051A}"/>
              </a:ext>
            </a:extLst>
          </p:cNvPr>
          <p:cNvSpPr>
            <a:spLocks noGrp="1"/>
          </p:cNvSpPr>
          <p:nvPr>
            <p:ph type="body" sz="quarter" idx="22" hasCustomPrompt="1"/>
          </p:nvPr>
        </p:nvSpPr>
        <p:spPr>
          <a:xfrm>
            <a:off x="767408" y="5070457"/>
            <a:ext cx="4937054"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2" name="Textplatzhalter 8">
            <a:extLst>
              <a:ext uri="{FF2B5EF4-FFF2-40B4-BE49-F238E27FC236}">
                <a16:creationId xmlns:a16="http://schemas.microsoft.com/office/drawing/2014/main" id="{906E9002-6E3E-3545-9540-58369F3472F9}"/>
              </a:ext>
            </a:extLst>
          </p:cNvPr>
          <p:cNvSpPr>
            <a:spLocks noGrp="1"/>
          </p:cNvSpPr>
          <p:nvPr>
            <p:ph type="body" sz="quarter" idx="24" hasCustomPrompt="1"/>
          </p:nvPr>
        </p:nvSpPr>
        <p:spPr>
          <a:xfrm>
            <a:off x="6600056" y="5070457"/>
            <a:ext cx="4937054"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3" name="Text placeholder - column 1">
            <a:extLst>
              <a:ext uri="{FF2B5EF4-FFF2-40B4-BE49-F238E27FC236}">
                <a16:creationId xmlns:a16="http://schemas.microsoft.com/office/drawing/2014/main" id="{A6A45EE3-1B47-5C4E-B1AA-9D6E2345C64D}"/>
              </a:ext>
            </a:extLst>
          </p:cNvPr>
          <p:cNvSpPr>
            <a:spLocks noGrp="1"/>
          </p:cNvSpPr>
          <p:nvPr>
            <p:ph type="body" sz="quarter" idx="25" hasCustomPrompt="1"/>
          </p:nvPr>
        </p:nvSpPr>
        <p:spPr>
          <a:xfrm>
            <a:off x="732983" y="5334526"/>
            <a:ext cx="4937054"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5" name="Text placeholder - column 1">
            <a:extLst>
              <a:ext uri="{FF2B5EF4-FFF2-40B4-BE49-F238E27FC236}">
                <a16:creationId xmlns:a16="http://schemas.microsoft.com/office/drawing/2014/main" id="{B316D9E7-2533-3A4E-B235-672F378FC956}"/>
              </a:ext>
            </a:extLst>
          </p:cNvPr>
          <p:cNvSpPr>
            <a:spLocks noGrp="1"/>
          </p:cNvSpPr>
          <p:nvPr>
            <p:ph type="body" sz="quarter" idx="26" hasCustomPrompt="1"/>
          </p:nvPr>
        </p:nvSpPr>
        <p:spPr>
          <a:xfrm>
            <a:off x="6565631" y="5334526"/>
            <a:ext cx="4937054"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8" name="Titel 1">
            <a:extLst>
              <a:ext uri="{FF2B5EF4-FFF2-40B4-BE49-F238E27FC236}">
                <a16:creationId xmlns:a16="http://schemas.microsoft.com/office/drawing/2014/main" id="{85BEAE3B-F298-8C48-94FC-FD80382A77F2}"/>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20" name="Textplatzhalter 8">
            <a:extLst>
              <a:ext uri="{FF2B5EF4-FFF2-40B4-BE49-F238E27FC236}">
                <a16:creationId xmlns:a16="http://schemas.microsoft.com/office/drawing/2014/main" id="{A4B1A216-1D9F-E747-9EB8-AA1CCEEFB36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8" name="Textplatzhalter 8">
            <a:extLst>
              <a:ext uri="{FF2B5EF4-FFF2-40B4-BE49-F238E27FC236}">
                <a16:creationId xmlns:a16="http://schemas.microsoft.com/office/drawing/2014/main" id="{F48EC176-9548-F345-B2A9-2AA0455E7A81}"/>
              </a:ext>
            </a:extLst>
          </p:cNvPr>
          <p:cNvSpPr>
            <a:spLocks noGrp="1"/>
          </p:cNvSpPr>
          <p:nvPr>
            <p:ph type="body" sz="quarter" idx="28"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6" name="Rechteck 15">
            <a:extLst>
              <a:ext uri="{FF2B5EF4-FFF2-40B4-BE49-F238E27FC236}">
                <a16:creationId xmlns:a16="http://schemas.microsoft.com/office/drawing/2014/main" id="{9E780848-F4CD-FE48-B23F-36A06E907D0D}"/>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6">
            <a:extLst>
              <a:ext uri="{FF2B5EF4-FFF2-40B4-BE49-F238E27FC236}">
                <a16:creationId xmlns:a16="http://schemas.microsoft.com/office/drawing/2014/main" id="{6A5E7E97-B08E-7A4E-A780-528BE79CA805}"/>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24" name="Grafik 23">
            <a:extLst>
              <a:ext uri="{FF2B5EF4-FFF2-40B4-BE49-F238E27FC236}">
                <a16:creationId xmlns:a16="http://schemas.microsoft.com/office/drawing/2014/main" id="{39C905DE-804B-EA48-9CC2-B768329C194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82766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three columns">
    <p:spTree>
      <p:nvGrpSpPr>
        <p:cNvPr id="1" name=""/>
        <p:cNvGrpSpPr/>
        <p:nvPr/>
      </p:nvGrpSpPr>
      <p:grpSpPr>
        <a:xfrm>
          <a:off x="0" y="0"/>
          <a:ext cx="0" cy="0"/>
          <a:chOff x="0" y="0"/>
          <a:chExt cx="0" cy="0"/>
        </a:xfrm>
      </p:grpSpPr>
      <p:sp>
        <p:nvSpPr>
          <p:cNvPr id="11" name="Inhaltsplatzhalter 8">
            <a:extLst>
              <a:ext uri="{FF2B5EF4-FFF2-40B4-BE49-F238E27FC236}">
                <a16:creationId xmlns:a16="http://schemas.microsoft.com/office/drawing/2014/main" id="{338C4BAD-2AA9-F24C-BF81-D1D65AE6C415}"/>
              </a:ext>
            </a:extLst>
          </p:cNvPr>
          <p:cNvSpPr>
            <a:spLocks noGrp="1"/>
          </p:cNvSpPr>
          <p:nvPr>
            <p:ph sz="quarter" idx="17" hasCustomPrompt="1"/>
          </p:nvPr>
        </p:nvSpPr>
        <p:spPr>
          <a:xfrm>
            <a:off x="336321" y="1763388"/>
            <a:ext cx="3527431"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2" name="Fußzeilenplatzhalter 4">
            <a:extLst>
              <a:ext uri="{FF2B5EF4-FFF2-40B4-BE49-F238E27FC236}">
                <a16:creationId xmlns:a16="http://schemas.microsoft.com/office/drawing/2014/main" id="{0454AE51-2470-9948-8121-759E19325BBA}"/>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13" name="Foliennummernplatzhalter 5">
            <a:extLst>
              <a:ext uri="{FF2B5EF4-FFF2-40B4-BE49-F238E27FC236}">
                <a16:creationId xmlns:a16="http://schemas.microsoft.com/office/drawing/2014/main" id="{FAE9C692-217C-FD4E-90A2-98AB6BB2343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Inhaltsplatzhalter 8">
            <a:extLst>
              <a:ext uri="{FF2B5EF4-FFF2-40B4-BE49-F238E27FC236}">
                <a16:creationId xmlns:a16="http://schemas.microsoft.com/office/drawing/2014/main" id="{EBDADE0C-DD50-2948-8B5D-FEFE128F8630}"/>
              </a:ext>
            </a:extLst>
          </p:cNvPr>
          <p:cNvSpPr>
            <a:spLocks noGrp="1"/>
          </p:cNvSpPr>
          <p:nvPr>
            <p:ph sz="quarter" idx="21" hasCustomPrompt="1"/>
          </p:nvPr>
        </p:nvSpPr>
        <p:spPr>
          <a:xfrm>
            <a:off x="4330314" y="1763388"/>
            <a:ext cx="3527431"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5" name="Inhaltsplatzhalter 8">
            <a:extLst>
              <a:ext uri="{FF2B5EF4-FFF2-40B4-BE49-F238E27FC236}">
                <a16:creationId xmlns:a16="http://schemas.microsoft.com/office/drawing/2014/main" id="{9C9D8B6D-7174-2A44-A398-39D89BCDC2F2}"/>
              </a:ext>
            </a:extLst>
          </p:cNvPr>
          <p:cNvSpPr>
            <a:spLocks noGrp="1"/>
          </p:cNvSpPr>
          <p:nvPr>
            <p:ph sz="quarter" idx="22" hasCustomPrompt="1"/>
          </p:nvPr>
        </p:nvSpPr>
        <p:spPr>
          <a:xfrm>
            <a:off x="8324309" y="1763388"/>
            <a:ext cx="3527431"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24" name="Textplatzhalter 8">
            <a:extLst>
              <a:ext uri="{FF2B5EF4-FFF2-40B4-BE49-F238E27FC236}">
                <a16:creationId xmlns:a16="http://schemas.microsoft.com/office/drawing/2014/main" id="{06931BFC-C5E9-FB46-B01F-7903D03F9355}"/>
              </a:ext>
            </a:extLst>
          </p:cNvPr>
          <p:cNvSpPr>
            <a:spLocks noGrp="1"/>
          </p:cNvSpPr>
          <p:nvPr>
            <p:ph type="body" sz="quarter" idx="26" hasCustomPrompt="1"/>
          </p:nvPr>
        </p:nvSpPr>
        <p:spPr>
          <a:xfrm>
            <a:off x="336320" y="5070457"/>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6" name="Textplatzhalter 8">
            <a:extLst>
              <a:ext uri="{FF2B5EF4-FFF2-40B4-BE49-F238E27FC236}">
                <a16:creationId xmlns:a16="http://schemas.microsoft.com/office/drawing/2014/main" id="{A843A2AF-CEF2-E24E-A06B-68EE57C5043B}"/>
              </a:ext>
            </a:extLst>
          </p:cNvPr>
          <p:cNvSpPr>
            <a:spLocks noGrp="1"/>
          </p:cNvSpPr>
          <p:nvPr>
            <p:ph type="body" sz="quarter" idx="28" hasCustomPrompt="1"/>
          </p:nvPr>
        </p:nvSpPr>
        <p:spPr>
          <a:xfrm>
            <a:off x="4332285" y="5070457"/>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8" name="Textplatzhalter 8">
            <a:extLst>
              <a:ext uri="{FF2B5EF4-FFF2-40B4-BE49-F238E27FC236}">
                <a16:creationId xmlns:a16="http://schemas.microsoft.com/office/drawing/2014/main" id="{0F7690D5-9341-6B41-A059-517E98C43E57}"/>
              </a:ext>
            </a:extLst>
          </p:cNvPr>
          <p:cNvSpPr>
            <a:spLocks noGrp="1"/>
          </p:cNvSpPr>
          <p:nvPr>
            <p:ph type="body" sz="quarter" idx="30" hasCustomPrompt="1"/>
          </p:nvPr>
        </p:nvSpPr>
        <p:spPr>
          <a:xfrm>
            <a:off x="8324309" y="5070457"/>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0" name="Text placeholder - column 1">
            <a:extLst>
              <a:ext uri="{FF2B5EF4-FFF2-40B4-BE49-F238E27FC236}">
                <a16:creationId xmlns:a16="http://schemas.microsoft.com/office/drawing/2014/main" id="{EF1144D5-91FD-294A-98D6-790960B2D997}"/>
              </a:ext>
            </a:extLst>
          </p:cNvPr>
          <p:cNvSpPr>
            <a:spLocks noGrp="1"/>
          </p:cNvSpPr>
          <p:nvPr>
            <p:ph type="body" sz="quarter" idx="25" hasCustomPrompt="1"/>
          </p:nvPr>
        </p:nvSpPr>
        <p:spPr>
          <a:xfrm>
            <a:off x="271311"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5" name="Text placeholder - column 1">
            <a:extLst>
              <a:ext uri="{FF2B5EF4-FFF2-40B4-BE49-F238E27FC236}">
                <a16:creationId xmlns:a16="http://schemas.microsoft.com/office/drawing/2014/main" id="{C777F034-7D02-7445-B64C-FD90F8DCDEA8}"/>
              </a:ext>
            </a:extLst>
          </p:cNvPr>
          <p:cNvSpPr>
            <a:spLocks noGrp="1"/>
          </p:cNvSpPr>
          <p:nvPr>
            <p:ph type="body" sz="quarter" idx="31" hasCustomPrompt="1"/>
          </p:nvPr>
        </p:nvSpPr>
        <p:spPr>
          <a:xfrm>
            <a:off x="4288675"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32" name="Text placeholder - column 1">
            <a:extLst>
              <a:ext uri="{FF2B5EF4-FFF2-40B4-BE49-F238E27FC236}">
                <a16:creationId xmlns:a16="http://schemas.microsoft.com/office/drawing/2014/main" id="{56D5FEA0-C820-BB41-93C3-14213906DB69}"/>
              </a:ext>
            </a:extLst>
          </p:cNvPr>
          <p:cNvSpPr>
            <a:spLocks noGrp="1"/>
          </p:cNvSpPr>
          <p:nvPr>
            <p:ph type="body" sz="quarter" idx="32" hasCustomPrompt="1"/>
          </p:nvPr>
        </p:nvSpPr>
        <p:spPr>
          <a:xfrm>
            <a:off x="8306039"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8" name="Titel 1">
            <a:extLst>
              <a:ext uri="{FF2B5EF4-FFF2-40B4-BE49-F238E27FC236}">
                <a16:creationId xmlns:a16="http://schemas.microsoft.com/office/drawing/2014/main" id="{B1B5BC9B-2A5D-854F-ABB3-73412BD00210}"/>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23" name="Textplatzhalter 8">
            <a:extLst>
              <a:ext uri="{FF2B5EF4-FFF2-40B4-BE49-F238E27FC236}">
                <a16:creationId xmlns:a16="http://schemas.microsoft.com/office/drawing/2014/main" id="{3776CDD3-8A80-CF4D-AA1A-DD4D7B329CB3}"/>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31" name="Textplatzhalter 8">
            <a:extLst>
              <a:ext uri="{FF2B5EF4-FFF2-40B4-BE49-F238E27FC236}">
                <a16:creationId xmlns:a16="http://schemas.microsoft.com/office/drawing/2014/main" id="{48B12994-5C48-F449-A311-423252925F54}"/>
              </a:ext>
            </a:extLst>
          </p:cNvPr>
          <p:cNvSpPr>
            <a:spLocks noGrp="1"/>
          </p:cNvSpPr>
          <p:nvPr>
            <p:ph type="body" sz="quarter" idx="15"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9" name="Rechteck 18">
            <a:extLst>
              <a:ext uri="{FF2B5EF4-FFF2-40B4-BE49-F238E27FC236}">
                <a16:creationId xmlns:a16="http://schemas.microsoft.com/office/drawing/2014/main" id="{2B24E607-5BF0-5542-BD22-E71207C2DEA0}"/>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Bildplatzhalter 16">
            <a:extLst>
              <a:ext uri="{FF2B5EF4-FFF2-40B4-BE49-F238E27FC236}">
                <a16:creationId xmlns:a16="http://schemas.microsoft.com/office/drawing/2014/main" id="{8F87DD36-3C72-D343-9ACC-F2652EA16C6C}"/>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27" name="Grafik 26">
            <a:extLst>
              <a:ext uri="{FF2B5EF4-FFF2-40B4-BE49-F238E27FC236}">
                <a16:creationId xmlns:a16="http://schemas.microsoft.com/office/drawing/2014/main" id="{26BDC15B-61DC-BC4A-AAE1-ACC43CCF96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170232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three columns">
    <p:spTree>
      <p:nvGrpSpPr>
        <p:cNvPr id="1" name=""/>
        <p:cNvGrpSpPr/>
        <p:nvPr/>
      </p:nvGrpSpPr>
      <p:grpSpPr>
        <a:xfrm>
          <a:off x="0" y="0"/>
          <a:ext cx="0" cy="0"/>
          <a:chOff x="0" y="0"/>
          <a:chExt cx="0" cy="0"/>
        </a:xfrm>
      </p:grpSpPr>
      <p:sp>
        <p:nvSpPr>
          <p:cNvPr id="12" name="Fußzeilenplatzhalter 4">
            <a:extLst>
              <a:ext uri="{FF2B5EF4-FFF2-40B4-BE49-F238E27FC236}">
                <a16:creationId xmlns:a16="http://schemas.microsoft.com/office/drawing/2014/main" id="{0454AE51-2470-9948-8121-759E19325BBA}"/>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13" name="Foliennummernplatzhalter 5">
            <a:extLst>
              <a:ext uri="{FF2B5EF4-FFF2-40B4-BE49-F238E27FC236}">
                <a16:creationId xmlns:a16="http://schemas.microsoft.com/office/drawing/2014/main" id="{FAE9C692-217C-FD4E-90A2-98AB6BB2343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7" name="Bildplatzhalter 2">
            <a:extLst>
              <a:ext uri="{FF2B5EF4-FFF2-40B4-BE49-F238E27FC236}">
                <a16:creationId xmlns:a16="http://schemas.microsoft.com/office/drawing/2014/main" id="{BF95128C-2E7C-0942-A4B2-952314CC44B1}"/>
              </a:ext>
            </a:extLst>
          </p:cNvPr>
          <p:cNvSpPr>
            <a:spLocks noGrp="1"/>
          </p:cNvSpPr>
          <p:nvPr>
            <p:ph type="pic" sz="quarter" idx="24" hasCustomPrompt="1"/>
          </p:nvPr>
        </p:nvSpPr>
        <p:spPr>
          <a:xfrm>
            <a:off x="336550" y="1763388"/>
            <a:ext cx="3527425" cy="3126112"/>
          </a:xfrm>
        </p:spPr>
        <p:txBody>
          <a:bodyPr anchor="ctr"/>
          <a:lstStyle>
            <a:lvl1pPr marL="0" indent="0" algn="ctr">
              <a:buNone/>
              <a:defRPr>
                <a:solidFill>
                  <a:schemeClr val="bg2"/>
                </a:solidFill>
              </a:defRPr>
            </a:lvl1pPr>
          </a:lstStyle>
          <a:p>
            <a:r>
              <a:rPr lang="de-DE"/>
              <a:t>PLEASE DROP IMAGE IN HERE</a:t>
            </a:r>
          </a:p>
        </p:txBody>
      </p:sp>
      <p:sp>
        <p:nvSpPr>
          <p:cNvPr id="19" name="Bildplatzhalter 2">
            <a:extLst>
              <a:ext uri="{FF2B5EF4-FFF2-40B4-BE49-F238E27FC236}">
                <a16:creationId xmlns:a16="http://schemas.microsoft.com/office/drawing/2014/main" id="{280CDA80-402A-9F43-992D-51CAC3C2EE51}"/>
              </a:ext>
            </a:extLst>
          </p:cNvPr>
          <p:cNvSpPr>
            <a:spLocks noGrp="1"/>
          </p:cNvSpPr>
          <p:nvPr>
            <p:ph type="pic" sz="quarter" idx="25" hasCustomPrompt="1"/>
          </p:nvPr>
        </p:nvSpPr>
        <p:spPr>
          <a:xfrm>
            <a:off x="4330320" y="1763388"/>
            <a:ext cx="3527425" cy="3126112"/>
          </a:xfrm>
        </p:spPr>
        <p:txBody>
          <a:bodyPr anchor="ctr"/>
          <a:lstStyle>
            <a:lvl1pPr marL="0" indent="0" algn="ctr">
              <a:buNone/>
              <a:defRPr>
                <a:solidFill>
                  <a:schemeClr val="bg2"/>
                </a:solidFill>
              </a:defRPr>
            </a:lvl1pPr>
          </a:lstStyle>
          <a:p>
            <a:r>
              <a:rPr lang="de-DE"/>
              <a:t>PLEASE DROP IMAGE IN HERE</a:t>
            </a:r>
          </a:p>
        </p:txBody>
      </p:sp>
      <p:sp>
        <p:nvSpPr>
          <p:cNvPr id="21" name="Bildplatzhalter 2">
            <a:extLst>
              <a:ext uri="{FF2B5EF4-FFF2-40B4-BE49-F238E27FC236}">
                <a16:creationId xmlns:a16="http://schemas.microsoft.com/office/drawing/2014/main" id="{266BAB16-DF43-2F4E-84CD-C94B7379C335}"/>
              </a:ext>
            </a:extLst>
          </p:cNvPr>
          <p:cNvSpPr>
            <a:spLocks noGrp="1"/>
          </p:cNvSpPr>
          <p:nvPr>
            <p:ph type="pic" sz="quarter" idx="26" hasCustomPrompt="1"/>
          </p:nvPr>
        </p:nvSpPr>
        <p:spPr>
          <a:xfrm>
            <a:off x="8324315" y="1763388"/>
            <a:ext cx="3527425" cy="3126112"/>
          </a:xfrm>
        </p:spPr>
        <p:txBody>
          <a:bodyPr anchor="ctr"/>
          <a:lstStyle>
            <a:lvl1pPr marL="0" indent="0" algn="ctr">
              <a:buNone/>
              <a:defRPr>
                <a:solidFill>
                  <a:schemeClr val="bg2"/>
                </a:solidFill>
              </a:defRPr>
            </a:lvl1pPr>
          </a:lstStyle>
          <a:p>
            <a:r>
              <a:rPr lang="de-DE"/>
              <a:t>PLEASE DROP IMAGE IN HERE</a:t>
            </a:r>
          </a:p>
        </p:txBody>
      </p:sp>
      <p:sp>
        <p:nvSpPr>
          <p:cNvPr id="25" name="Textplatzhalter 8">
            <a:extLst>
              <a:ext uri="{FF2B5EF4-FFF2-40B4-BE49-F238E27FC236}">
                <a16:creationId xmlns:a16="http://schemas.microsoft.com/office/drawing/2014/main" id="{072D8586-DF0E-C24A-971C-C483867E1926}"/>
              </a:ext>
            </a:extLst>
          </p:cNvPr>
          <p:cNvSpPr>
            <a:spLocks noGrp="1"/>
          </p:cNvSpPr>
          <p:nvPr>
            <p:ph type="body" sz="quarter" idx="30" hasCustomPrompt="1"/>
          </p:nvPr>
        </p:nvSpPr>
        <p:spPr>
          <a:xfrm>
            <a:off x="8324309" y="5070886"/>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7" name="Textplatzhalter 8">
            <a:extLst>
              <a:ext uri="{FF2B5EF4-FFF2-40B4-BE49-F238E27FC236}">
                <a16:creationId xmlns:a16="http://schemas.microsoft.com/office/drawing/2014/main" id="{EEAC1B76-CCF5-9148-930F-F63A99B7A9C7}"/>
              </a:ext>
            </a:extLst>
          </p:cNvPr>
          <p:cNvSpPr>
            <a:spLocks noGrp="1"/>
          </p:cNvSpPr>
          <p:nvPr>
            <p:ph type="body" sz="quarter" idx="32" hasCustomPrompt="1"/>
          </p:nvPr>
        </p:nvSpPr>
        <p:spPr>
          <a:xfrm>
            <a:off x="336320" y="5070886"/>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9" name="Textplatzhalter 8">
            <a:extLst>
              <a:ext uri="{FF2B5EF4-FFF2-40B4-BE49-F238E27FC236}">
                <a16:creationId xmlns:a16="http://schemas.microsoft.com/office/drawing/2014/main" id="{EF813C71-08BD-9346-B12E-C8E508C4489D}"/>
              </a:ext>
            </a:extLst>
          </p:cNvPr>
          <p:cNvSpPr>
            <a:spLocks noGrp="1"/>
          </p:cNvSpPr>
          <p:nvPr>
            <p:ph type="body" sz="quarter" idx="28" hasCustomPrompt="1"/>
          </p:nvPr>
        </p:nvSpPr>
        <p:spPr>
          <a:xfrm>
            <a:off x="4332285" y="5070886"/>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18" name="Text placeholder - column 1">
            <a:extLst>
              <a:ext uri="{FF2B5EF4-FFF2-40B4-BE49-F238E27FC236}">
                <a16:creationId xmlns:a16="http://schemas.microsoft.com/office/drawing/2014/main" id="{718AB7E5-E1C0-5241-82AE-E3FC2370F466}"/>
              </a:ext>
            </a:extLst>
          </p:cNvPr>
          <p:cNvSpPr>
            <a:spLocks noGrp="1"/>
          </p:cNvSpPr>
          <p:nvPr>
            <p:ph type="body" sz="quarter" idx="33" hasCustomPrompt="1"/>
          </p:nvPr>
        </p:nvSpPr>
        <p:spPr>
          <a:xfrm>
            <a:off x="303815"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Text placeholder - column 1">
            <a:extLst>
              <a:ext uri="{FF2B5EF4-FFF2-40B4-BE49-F238E27FC236}">
                <a16:creationId xmlns:a16="http://schemas.microsoft.com/office/drawing/2014/main" id="{E41FED2B-F5FC-174D-9FE7-85BCF49E0527}"/>
              </a:ext>
            </a:extLst>
          </p:cNvPr>
          <p:cNvSpPr>
            <a:spLocks noGrp="1"/>
          </p:cNvSpPr>
          <p:nvPr>
            <p:ph type="body" sz="quarter" idx="31" hasCustomPrompt="1"/>
          </p:nvPr>
        </p:nvSpPr>
        <p:spPr>
          <a:xfrm>
            <a:off x="4297812"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30" name="Text placeholder - column 1">
            <a:extLst>
              <a:ext uri="{FF2B5EF4-FFF2-40B4-BE49-F238E27FC236}">
                <a16:creationId xmlns:a16="http://schemas.microsoft.com/office/drawing/2014/main" id="{56E1CE66-066F-3F4C-A245-A317D0B862C3}"/>
              </a:ext>
            </a:extLst>
          </p:cNvPr>
          <p:cNvSpPr>
            <a:spLocks noGrp="1"/>
          </p:cNvSpPr>
          <p:nvPr>
            <p:ph type="body" sz="quarter" idx="34" hasCustomPrompt="1"/>
          </p:nvPr>
        </p:nvSpPr>
        <p:spPr>
          <a:xfrm>
            <a:off x="8280804"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4" name="Titel 1">
            <a:extLst>
              <a:ext uri="{FF2B5EF4-FFF2-40B4-BE49-F238E27FC236}">
                <a16:creationId xmlns:a16="http://schemas.microsoft.com/office/drawing/2014/main" id="{14638656-4FD2-E844-9348-DFA9A3728BF4}"/>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26" name="Textplatzhalter 8">
            <a:extLst>
              <a:ext uri="{FF2B5EF4-FFF2-40B4-BE49-F238E27FC236}">
                <a16:creationId xmlns:a16="http://schemas.microsoft.com/office/drawing/2014/main" id="{B1AA3047-302D-2D43-B9B0-3D25EB876877}"/>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33" name="Textplatzhalter 8">
            <a:extLst>
              <a:ext uri="{FF2B5EF4-FFF2-40B4-BE49-F238E27FC236}">
                <a16:creationId xmlns:a16="http://schemas.microsoft.com/office/drawing/2014/main" id="{0B4096C1-8EE5-3146-A42E-621414BF199D}"/>
              </a:ext>
            </a:extLst>
          </p:cNvPr>
          <p:cNvSpPr>
            <a:spLocks noGrp="1"/>
          </p:cNvSpPr>
          <p:nvPr>
            <p:ph type="body" sz="quarter" idx="15"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28" name="Rechteck 27">
            <a:extLst>
              <a:ext uri="{FF2B5EF4-FFF2-40B4-BE49-F238E27FC236}">
                <a16:creationId xmlns:a16="http://schemas.microsoft.com/office/drawing/2014/main" id="{08B6592B-3E27-B442-9EC8-45E45B7CD145}"/>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Bildplatzhalter 16">
            <a:extLst>
              <a:ext uri="{FF2B5EF4-FFF2-40B4-BE49-F238E27FC236}">
                <a16:creationId xmlns:a16="http://schemas.microsoft.com/office/drawing/2014/main" id="{3C87D874-E907-814B-9256-23934101A89B}"/>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31" name="Grafik 30">
            <a:extLst>
              <a:ext uri="{FF2B5EF4-FFF2-40B4-BE49-F238E27FC236}">
                <a16:creationId xmlns:a16="http://schemas.microsoft.com/office/drawing/2014/main" id="{FBE37A31-BB76-1B4D-9EAB-8C59233A5A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63818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creen media">
    <p:spTree>
      <p:nvGrpSpPr>
        <p:cNvPr id="1" name=""/>
        <p:cNvGrpSpPr/>
        <p:nvPr/>
      </p:nvGrpSpPr>
      <p:grpSpPr>
        <a:xfrm>
          <a:off x="0" y="0"/>
          <a:ext cx="0" cy="0"/>
          <a:chOff x="0" y="0"/>
          <a:chExt cx="0" cy="0"/>
        </a:xfrm>
      </p:grpSpPr>
      <p:sp>
        <p:nvSpPr>
          <p:cNvPr id="11" name="Inhaltsplatzhalter 8">
            <a:extLst>
              <a:ext uri="{FF2B5EF4-FFF2-40B4-BE49-F238E27FC236}">
                <a16:creationId xmlns:a16="http://schemas.microsoft.com/office/drawing/2014/main" id="{338C4BAD-2AA9-F24C-BF81-D1D65AE6C415}"/>
              </a:ext>
            </a:extLst>
          </p:cNvPr>
          <p:cNvSpPr>
            <a:spLocks noGrp="1"/>
          </p:cNvSpPr>
          <p:nvPr>
            <p:ph sz="quarter" idx="17" hasCustomPrompt="1"/>
          </p:nvPr>
        </p:nvSpPr>
        <p:spPr>
          <a:xfrm>
            <a:off x="0" y="7426"/>
            <a:ext cx="12192000" cy="6850574"/>
          </a:xfrm>
        </p:spPr>
        <p:txBody>
          <a:bodyPr lIns="0" tIns="0" rIns="0" bIns="0" anchor="ctr">
            <a:normAutofit/>
          </a:bodyPr>
          <a:lstStyle>
            <a:lvl1pPr marL="0" indent="0" algn="ctr">
              <a:buNone/>
              <a:defRPr sz="10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2" name="Fußzeilenplatzhalter 4">
            <a:extLst>
              <a:ext uri="{FF2B5EF4-FFF2-40B4-BE49-F238E27FC236}">
                <a16:creationId xmlns:a16="http://schemas.microsoft.com/office/drawing/2014/main" id="{49BD6EB1-D181-1941-9AC2-81C97740B00F}"/>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13" name="Foliennummernplatzhalter 5">
            <a:extLst>
              <a:ext uri="{FF2B5EF4-FFF2-40B4-BE49-F238E27FC236}">
                <a16:creationId xmlns:a16="http://schemas.microsoft.com/office/drawing/2014/main" id="{F0BB7482-DF04-D045-A470-A6738387504A}"/>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pic>
        <p:nvPicPr>
          <p:cNvPr id="6" name="Grafik 5">
            <a:extLst>
              <a:ext uri="{FF2B5EF4-FFF2-40B4-BE49-F238E27FC236}">
                <a16:creationId xmlns:a16="http://schemas.microsoft.com/office/drawing/2014/main" id="{7F056E2E-00EB-3140-AE9A-A0582B96770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128880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12" name="Fußzeilenplatzhalter 4">
            <a:extLst>
              <a:ext uri="{FF2B5EF4-FFF2-40B4-BE49-F238E27FC236}">
                <a16:creationId xmlns:a16="http://schemas.microsoft.com/office/drawing/2014/main" id="{49BD6EB1-D181-1941-9AC2-81C97740B00F}"/>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13" name="Foliennummernplatzhalter 5">
            <a:extLst>
              <a:ext uri="{FF2B5EF4-FFF2-40B4-BE49-F238E27FC236}">
                <a16:creationId xmlns:a16="http://schemas.microsoft.com/office/drawing/2014/main" id="{F0BB7482-DF04-D045-A470-A6738387504A}"/>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3" name="Bildplatzhalter 2">
            <a:extLst>
              <a:ext uri="{FF2B5EF4-FFF2-40B4-BE49-F238E27FC236}">
                <a16:creationId xmlns:a16="http://schemas.microsoft.com/office/drawing/2014/main" id="{C0B22B33-2471-4745-9EC1-75F77546E192}"/>
              </a:ext>
            </a:extLst>
          </p:cNvPr>
          <p:cNvSpPr>
            <a:spLocks noGrp="1"/>
          </p:cNvSpPr>
          <p:nvPr>
            <p:ph type="pic" sz="quarter" idx="10" hasCustomPrompt="1"/>
          </p:nvPr>
        </p:nvSpPr>
        <p:spPr>
          <a:xfrm>
            <a:off x="0" y="0"/>
            <a:ext cx="12192000" cy="68580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Tree>
    <p:extLst>
      <p:ext uri="{BB962C8B-B14F-4D97-AF65-F5344CB8AC3E}">
        <p14:creationId xmlns:p14="http://schemas.microsoft.com/office/powerpoint/2010/main" val="296963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slid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8EF29-8962-D642-BAEE-0DD79C38B1F2}"/>
              </a:ext>
            </a:extLst>
          </p:cNvPr>
          <p:cNvSpPr>
            <a:spLocks noGrp="1"/>
          </p:cNvSpPr>
          <p:nvPr>
            <p:ph type="title" hasCustomPrompt="1"/>
          </p:nvPr>
        </p:nvSpPr>
        <p:spPr>
          <a:xfrm>
            <a:off x="6456040" y="1916834"/>
            <a:ext cx="5415376" cy="830997"/>
          </a:xfrm>
        </p:spPr>
        <p:txBody>
          <a:bodyPr wrap="square" lIns="0" tIns="0" rIns="0" bIns="0" anchor="b"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lead</a:t>
            </a:r>
            <a:r>
              <a:rPr lang="de-DE"/>
              <a:t> </a:t>
            </a:r>
            <a:r>
              <a:rPr lang="de-DE" err="1"/>
              <a:t>text</a:t>
            </a:r>
            <a:br>
              <a:rPr lang="de-DE"/>
            </a:br>
            <a:r>
              <a:rPr lang="de-DE" err="1"/>
              <a:t>here</a:t>
            </a:r>
            <a:r>
              <a:rPr lang="de-DE"/>
              <a:t> and </a:t>
            </a:r>
            <a:r>
              <a:rPr lang="de-DE" err="1"/>
              <a:t>here</a:t>
            </a:r>
            <a:endParaRPr lang="de-DE"/>
          </a:p>
        </p:txBody>
      </p:sp>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0" name="Bildplatzhalter 3">
            <a:extLst>
              <a:ext uri="{FF2B5EF4-FFF2-40B4-BE49-F238E27FC236}">
                <a16:creationId xmlns:a16="http://schemas.microsoft.com/office/drawing/2014/main" id="{16345485-C7B1-8F45-A838-8E0BAE9FA0C5}"/>
              </a:ext>
            </a:extLst>
          </p:cNvPr>
          <p:cNvSpPr>
            <a:spLocks noGrp="1"/>
          </p:cNvSpPr>
          <p:nvPr>
            <p:ph type="pic" sz="quarter" idx="17" hasCustomPrompt="1"/>
          </p:nvPr>
        </p:nvSpPr>
        <p:spPr>
          <a:xfrm>
            <a:off x="1" y="0"/>
            <a:ext cx="5992812" cy="6858000"/>
          </a:xfrm>
        </p:spPr>
        <p:txBody>
          <a:bodyPr wrap="none"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sp>
        <p:nvSpPr>
          <p:cNvPr id="14" name="Text placeholder - column 1">
            <a:extLst>
              <a:ext uri="{FF2B5EF4-FFF2-40B4-BE49-F238E27FC236}">
                <a16:creationId xmlns:a16="http://schemas.microsoft.com/office/drawing/2014/main" id="{B0420CEF-60E5-6B45-BB1C-6C539C46D953}"/>
              </a:ext>
            </a:extLst>
          </p:cNvPr>
          <p:cNvSpPr>
            <a:spLocks noGrp="1"/>
          </p:cNvSpPr>
          <p:nvPr>
            <p:ph type="body" sz="quarter" idx="16" hasCustomPrompt="1"/>
          </p:nvPr>
        </p:nvSpPr>
        <p:spPr>
          <a:xfrm>
            <a:off x="6902864" y="3212979"/>
            <a:ext cx="4968550" cy="3123024"/>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Textplatzhalter 8">
            <a:extLst>
              <a:ext uri="{FF2B5EF4-FFF2-40B4-BE49-F238E27FC236}">
                <a16:creationId xmlns:a16="http://schemas.microsoft.com/office/drawing/2014/main" id="{C54EC218-7C52-1641-ABDE-0B0AB58828C9}"/>
              </a:ext>
            </a:extLst>
          </p:cNvPr>
          <p:cNvSpPr>
            <a:spLocks noGrp="1"/>
          </p:cNvSpPr>
          <p:nvPr>
            <p:ph type="body" sz="quarter" idx="22" hasCustomPrompt="1"/>
          </p:nvPr>
        </p:nvSpPr>
        <p:spPr>
          <a:xfrm>
            <a:off x="645604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5" name="Rechteck 14">
            <a:extLst>
              <a:ext uri="{FF2B5EF4-FFF2-40B4-BE49-F238E27FC236}">
                <a16:creationId xmlns:a16="http://schemas.microsoft.com/office/drawing/2014/main" id="{E1BEE1FC-8CF0-D449-86DD-3AD21E20D8AE}"/>
              </a:ext>
            </a:extLst>
          </p:cNvPr>
          <p:cNvSpPr/>
          <p:nvPr userDrawn="1"/>
        </p:nvSpPr>
        <p:spPr>
          <a:xfrm>
            <a:off x="5999545" y="2367862"/>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Bildplatzhalter 16">
            <a:extLst>
              <a:ext uri="{FF2B5EF4-FFF2-40B4-BE49-F238E27FC236}">
                <a16:creationId xmlns:a16="http://schemas.microsoft.com/office/drawing/2014/main" id="{1F2E81F3-2179-4944-B0BA-1CB61CACD4D6}"/>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3" name="Grafik 12">
            <a:extLst>
              <a:ext uri="{FF2B5EF4-FFF2-40B4-BE49-F238E27FC236}">
                <a16:creationId xmlns:a16="http://schemas.microsoft.com/office/drawing/2014/main" id="{1027EC86-905A-E644-92AB-9EFB9B3D5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1721339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slide le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8EF29-8962-D642-BAEE-0DD79C38B1F2}"/>
              </a:ext>
            </a:extLst>
          </p:cNvPr>
          <p:cNvSpPr>
            <a:spLocks noGrp="1"/>
          </p:cNvSpPr>
          <p:nvPr>
            <p:ph type="title" hasCustomPrompt="1"/>
          </p:nvPr>
        </p:nvSpPr>
        <p:spPr>
          <a:xfrm>
            <a:off x="336322" y="1916832"/>
            <a:ext cx="5543654" cy="830997"/>
          </a:xfrm>
        </p:spPr>
        <p:txBody>
          <a:bodyPr wrap="square" lIns="0" tIns="0" rIns="0" bIns="0" anchor="b"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lead</a:t>
            </a:r>
            <a:r>
              <a:rPr lang="de-DE"/>
              <a:t> </a:t>
            </a:r>
            <a:r>
              <a:rPr lang="de-DE" err="1"/>
              <a:t>text</a:t>
            </a:r>
            <a:br>
              <a:rPr lang="de-DE"/>
            </a:br>
            <a:r>
              <a:rPr lang="de-DE" err="1"/>
              <a:t>here</a:t>
            </a:r>
            <a:r>
              <a:rPr lang="de-DE"/>
              <a:t> </a:t>
            </a:r>
            <a:r>
              <a:rPr lang="de-DE" err="1"/>
              <a:t>and</a:t>
            </a:r>
            <a:r>
              <a:rPr lang="de-DE"/>
              <a:t> </a:t>
            </a:r>
            <a:r>
              <a:rPr lang="de-DE" err="1"/>
              <a:t>here</a:t>
            </a:r>
            <a:endParaRPr lang="de-DE"/>
          </a:p>
        </p:txBody>
      </p:sp>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0" name="Bildplatzhalter 3">
            <a:extLst>
              <a:ext uri="{FF2B5EF4-FFF2-40B4-BE49-F238E27FC236}">
                <a16:creationId xmlns:a16="http://schemas.microsoft.com/office/drawing/2014/main" id="{16345485-C7B1-8F45-A838-8E0BAE9FA0C5}"/>
              </a:ext>
            </a:extLst>
          </p:cNvPr>
          <p:cNvSpPr>
            <a:spLocks noGrp="1"/>
          </p:cNvSpPr>
          <p:nvPr>
            <p:ph type="pic" sz="quarter" idx="17" hasCustomPrompt="1"/>
          </p:nvPr>
        </p:nvSpPr>
        <p:spPr>
          <a:xfrm>
            <a:off x="6199188" y="0"/>
            <a:ext cx="5992812" cy="6858000"/>
          </a:xfrm>
        </p:spPr>
        <p:txBody>
          <a:bodyPr wrap="none"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sp>
        <p:nvSpPr>
          <p:cNvPr id="14" name="Text placeholder - column 1">
            <a:extLst>
              <a:ext uri="{FF2B5EF4-FFF2-40B4-BE49-F238E27FC236}">
                <a16:creationId xmlns:a16="http://schemas.microsoft.com/office/drawing/2014/main" id="{5A127D95-2ABD-7944-8845-2C0B1298F866}"/>
              </a:ext>
            </a:extLst>
          </p:cNvPr>
          <p:cNvSpPr>
            <a:spLocks noGrp="1"/>
          </p:cNvSpPr>
          <p:nvPr>
            <p:ph type="body" sz="quarter" idx="16" hasCustomPrompt="1"/>
          </p:nvPr>
        </p:nvSpPr>
        <p:spPr>
          <a:xfrm>
            <a:off x="902562" y="3212979"/>
            <a:ext cx="4968550" cy="3123024"/>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7" name="Textplatzhalter 8">
            <a:extLst>
              <a:ext uri="{FF2B5EF4-FFF2-40B4-BE49-F238E27FC236}">
                <a16:creationId xmlns:a16="http://schemas.microsoft.com/office/drawing/2014/main" id="{B46C1B14-7D5D-3042-BB2E-9046ECE256A9}"/>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21" name="Bildplatzhalter 16">
            <a:extLst>
              <a:ext uri="{FF2B5EF4-FFF2-40B4-BE49-F238E27FC236}">
                <a16:creationId xmlns:a16="http://schemas.microsoft.com/office/drawing/2014/main" id="{52120BEA-2130-7B49-B23A-23720A6BFE0A}"/>
              </a:ext>
            </a:extLst>
          </p:cNvPr>
          <p:cNvSpPr>
            <a:spLocks noGrp="1"/>
          </p:cNvSpPr>
          <p:nvPr>
            <p:ph type="pic" sz="quarter" idx="23" hasCustomPrompt="1"/>
          </p:nvPr>
        </p:nvSpPr>
        <p:spPr>
          <a:xfrm>
            <a:off x="336320"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sp>
        <p:nvSpPr>
          <p:cNvPr id="12" name="Rechteck 11">
            <a:extLst>
              <a:ext uri="{FF2B5EF4-FFF2-40B4-BE49-F238E27FC236}">
                <a16:creationId xmlns:a16="http://schemas.microsoft.com/office/drawing/2014/main" id="{B04DC1C1-92FB-1D48-9DC5-1949147EB4DD}"/>
              </a:ext>
            </a:extLst>
          </p:cNvPr>
          <p:cNvSpPr/>
          <p:nvPr userDrawn="1"/>
        </p:nvSpPr>
        <p:spPr>
          <a:xfrm>
            <a:off x="0" y="2367862"/>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35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ustom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7EF27-69D2-DD49-ACED-A2A929C32BB7}"/>
              </a:ext>
            </a:extLst>
          </p:cNvPr>
          <p:cNvSpPr>
            <a:spLocks noGrp="1"/>
          </p:cNvSpPr>
          <p:nvPr>
            <p:ph type="ctrTitle" hasCustomPrompt="1"/>
          </p:nvPr>
        </p:nvSpPr>
        <p:spPr>
          <a:xfrm>
            <a:off x="1085655" y="1847970"/>
            <a:ext cx="6234481" cy="1661993"/>
          </a:xfrm>
        </p:spPr>
        <p:txBody>
          <a:bodyPr wrap="square" lIns="0" tIns="0" rIns="0" bIns="0" anchor="b">
            <a:spAutoFit/>
          </a:bodyPr>
          <a:lstStyle>
            <a:lvl1pPr algn="l">
              <a:defRPr sz="6000" b="1" baseline="0">
                <a:solidFill>
                  <a:schemeClr val="bg1"/>
                </a:solidFill>
              </a:defRPr>
            </a:lvl1pPr>
          </a:lstStyle>
          <a:p>
            <a:r>
              <a:rPr lang="de-DE"/>
              <a:t>Insert title </a:t>
            </a:r>
            <a:br>
              <a:rPr lang="de-DE"/>
            </a:br>
            <a:r>
              <a:rPr lang="de-DE"/>
              <a:t>max. 2 </a:t>
            </a:r>
            <a:r>
              <a:rPr lang="de-DE" err="1"/>
              <a:t>rows</a:t>
            </a:r>
            <a:endParaRPr lang="de-DE"/>
          </a:p>
        </p:txBody>
      </p:sp>
      <p:sp>
        <p:nvSpPr>
          <p:cNvPr id="3" name="Untertitel 2">
            <a:extLst>
              <a:ext uri="{FF2B5EF4-FFF2-40B4-BE49-F238E27FC236}">
                <a16:creationId xmlns:a16="http://schemas.microsoft.com/office/drawing/2014/main" id="{1EBD0F78-A413-934F-BE26-06B0B07D8B93}"/>
              </a:ext>
            </a:extLst>
          </p:cNvPr>
          <p:cNvSpPr>
            <a:spLocks noGrp="1"/>
          </p:cNvSpPr>
          <p:nvPr>
            <p:ph type="subTitle" idx="1" hasCustomPrompt="1"/>
          </p:nvPr>
        </p:nvSpPr>
        <p:spPr>
          <a:xfrm>
            <a:off x="1085655" y="3602038"/>
            <a:ext cx="6234481" cy="307777"/>
          </a:xfrm>
        </p:spPr>
        <p:txBody>
          <a:bodyPr wrap="square" lIns="0" tIns="0" rIns="0" bIns="0">
            <a:spAutoFit/>
          </a:bodyPr>
          <a:lstStyle>
            <a:lvl1pPr marL="0" indent="0" algn="l">
              <a:lnSpc>
                <a:spcPct val="100000"/>
              </a:lnSpc>
              <a:spcBef>
                <a:spcPts val="500"/>
              </a:spcBef>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r>
              <a:rPr lang="de-DE"/>
              <a:t> max. 2 </a:t>
            </a:r>
            <a:r>
              <a:rPr lang="de-DE" err="1"/>
              <a:t>rows</a:t>
            </a:r>
            <a:endParaRPr lang="de-DE"/>
          </a:p>
        </p:txBody>
      </p:sp>
      <p:sp>
        <p:nvSpPr>
          <p:cNvPr id="22" name="Textfeld 21">
            <a:extLst>
              <a:ext uri="{FF2B5EF4-FFF2-40B4-BE49-F238E27FC236}">
                <a16:creationId xmlns:a16="http://schemas.microsoft.com/office/drawing/2014/main" id="{68BE79EA-B6F7-DD42-A73F-8B7FA40C73F2}"/>
              </a:ext>
            </a:extLst>
          </p:cNvPr>
          <p:cNvSpPr txBox="1"/>
          <p:nvPr userDrawn="1"/>
        </p:nvSpPr>
        <p:spPr>
          <a:xfrm>
            <a:off x="1080448" y="4908649"/>
            <a:ext cx="671102"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Speaker:</a:t>
            </a:r>
          </a:p>
        </p:txBody>
      </p:sp>
      <p:sp>
        <p:nvSpPr>
          <p:cNvPr id="23" name="Textplatzhalter 74">
            <a:extLst>
              <a:ext uri="{FF2B5EF4-FFF2-40B4-BE49-F238E27FC236}">
                <a16:creationId xmlns:a16="http://schemas.microsoft.com/office/drawing/2014/main" id="{74B466C3-5151-1846-B8CD-80B3F6213818}"/>
              </a:ext>
            </a:extLst>
          </p:cNvPr>
          <p:cNvSpPr>
            <a:spLocks noGrp="1"/>
          </p:cNvSpPr>
          <p:nvPr>
            <p:ph type="body" sz="quarter" idx="19" hasCustomPrompt="1"/>
          </p:nvPr>
        </p:nvSpPr>
        <p:spPr>
          <a:xfrm>
            <a:off x="1785147" y="4927116"/>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err="1"/>
              <a:t>Speaker´s</a:t>
            </a:r>
            <a:r>
              <a:rPr lang="de-DE"/>
              <a:t> </a:t>
            </a:r>
            <a:r>
              <a:rPr lang="de-DE" err="1"/>
              <a:t>name</a:t>
            </a:r>
            <a:endParaRPr lang="de-DE"/>
          </a:p>
        </p:txBody>
      </p:sp>
      <p:sp>
        <p:nvSpPr>
          <p:cNvPr id="25" name="Textplatzhalter 74">
            <a:extLst>
              <a:ext uri="{FF2B5EF4-FFF2-40B4-BE49-F238E27FC236}">
                <a16:creationId xmlns:a16="http://schemas.microsoft.com/office/drawing/2014/main" id="{0CC45D1E-1C60-0C4A-AC88-64B8974A8C90}"/>
              </a:ext>
            </a:extLst>
          </p:cNvPr>
          <p:cNvSpPr>
            <a:spLocks noGrp="1"/>
          </p:cNvSpPr>
          <p:nvPr>
            <p:ph type="body" sz="quarter" idx="20" hasCustomPrompt="1"/>
          </p:nvPr>
        </p:nvSpPr>
        <p:spPr>
          <a:xfrm>
            <a:off x="1785147" y="5229200"/>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a:t>XX.XX.XXXX</a:t>
            </a:r>
          </a:p>
        </p:txBody>
      </p:sp>
      <p:sp>
        <p:nvSpPr>
          <p:cNvPr id="26" name="Textfeld 25">
            <a:extLst>
              <a:ext uri="{FF2B5EF4-FFF2-40B4-BE49-F238E27FC236}">
                <a16:creationId xmlns:a16="http://schemas.microsoft.com/office/drawing/2014/main" id="{955BA902-70F9-7C42-8533-76B943857A10}"/>
              </a:ext>
            </a:extLst>
          </p:cNvPr>
          <p:cNvSpPr txBox="1"/>
          <p:nvPr userDrawn="1"/>
        </p:nvSpPr>
        <p:spPr>
          <a:xfrm>
            <a:off x="1080448" y="5219966"/>
            <a:ext cx="567573"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Date:</a:t>
            </a:r>
          </a:p>
        </p:txBody>
      </p:sp>
      <p:sp>
        <p:nvSpPr>
          <p:cNvPr id="18" name="Rechteck 17">
            <a:extLst>
              <a:ext uri="{FF2B5EF4-FFF2-40B4-BE49-F238E27FC236}">
                <a16:creationId xmlns:a16="http://schemas.microsoft.com/office/drawing/2014/main" id="{F1959C2F-2B5F-9D41-ADD2-C62B0574B352}"/>
              </a:ext>
            </a:extLst>
          </p:cNvPr>
          <p:cNvSpPr/>
          <p:nvPr userDrawn="1"/>
        </p:nvSpPr>
        <p:spPr>
          <a:xfrm>
            <a:off x="0" y="2944414"/>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1BDA112-E0B7-3149-91D3-D45FD8F1D417}"/>
              </a:ext>
            </a:extLst>
          </p:cNvPr>
          <p:cNvSpPr/>
          <p:nvPr userDrawn="1"/>
        </p:nvSpPr>
        <p:spPr>
          <a:xfrm>
            <a:off x="5561634" y="6083330"/>
            <a:ext cx="1758501" cy="77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6">
            <a:extLst>
              <a:ext uri="{FF2B5EF4-FFF2-40B4-BE49-F238E27FC236}">
                <a16:creationId xmlns:a16="http://schemas.microsoft.com/office/drawing/2014/main" id="{99D7AFEE-4272-7A49-A730-E81453FC0EEF}"/>
              </a:ext>
            </a:extLst>
          </p:cNvPr>
          <p:cNvSpPr>
            <a:spLocks noGrp="1"/>
          </p:cNvSpPr>
          <p:nvPr>
            <p:ph type="pic" sz="quarter" idx="24" hasCustomPrompt="1"/>
          </p:nvPr>
        </p:nvSpPr>
        <p:spPr>
          <a:xfrm>
            <a:off x="7886232" y="1844019"/>
            <a:ext cx="3414708" cy="2065796"/>
          </a:xfrm>
        </p:spPr>
        <p:txBody>
          <a:bodyPr anchor="ctr">
            <a:normAutofit/>
          </a:bodyPr>
          <a:lstStyle>
            <a:lvl1pPr marL="0" indent="0" algn="ctr">
              <a:buNone/>
              <a:defRPr sz="1200">
                <a:solidFill>
                  <a:schemeClr val="bg2"/>
                </a:solidFill>
                <a:latin typeface="Segoe UI" panose="020B0502040204020203" pitchFamily="34" charset="0"/>
                <a:cs typeface="Segoe UI" panose="020B0502040204020203" pitchFamily="34" charset="0"/>
              </a:defRPr>
            </a:lvl1pPr>
          </a:lstStyle>
          <a:p>
            <a:r>
              <a:rPr lang="de-DE"/>
              <a:t>CUSTOMER LOGO</a:t>
            </a:r>
          </a:p>
        </p:txBody>
      </p:sp>
      <p:sp>
        <p:nvSpPr>
          <p:cNvPr id="15" name="Rechteck 14">
            <a:extLst>
              <a:ext uri="{FF2B5EF4-FFF2-40B4-BE49-F238E27FC236}">
                <a16:creationId xmlns:a16="http://schemas.microsoft.com/office/drawing/2014/main" id="{D804DDB6-FB12-6E42-8E5A-167C597A0C1F}"/>
              </a:ext>
            </a:extLst>
          </p:cNvPr>
          <p:cNvSpPr/>
          <p:nvPr userDrawn="1"/>
        </p:nvSpPr>
        <p:spPr>
          <a:xfrm>
            <a:off x="7552036" y="5404632"/>
            <a:ext cx="1758501" cy="14533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442754D-962C-8146-9EC9-EDB8980F2D7B}"/>
              </a:ext>
            </a:extLst>
          </p:cNvPr>
          <p:cNvSpPr/>
          <p:nvPr userDrawn="1"/>
        </p:nvSpPr>
        <p:spPr>
          <a:xfrm>
            <a:off x="9542439" y="4589362"/>
            <a:ext cx="1758501" cy="2268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F267866D-0083-2545-830C-FD42189871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4464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8" accel="50000" decel="5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500" fill="hold"/>
                                        <p:tgtEl>
                                          <p:spTgt spid="3"/>
                                        </p:tgtEl>
                                        <p:attrNameLst>
                                          <p:attrName>ppt_x</p:attrName>
                                        </p:attrNameLst>
                                      </p:cBhvr>
                                      <p:tavLst>
                                        <p:tav tm="0">
                                          <p:val>
                                            <p:strVal val="0-#ppt_w/2"/>
                                          </p:val>
                                        </p:tav>
                                        <p:tav tm="100000">
                                          <p:val>
                                            <p:strVal val="#ppt_x"/>
                                          </p:val>
                                        </p:tav>
                                      </p:tavLst>
                                    </p:anim>
                                    <p:anim calcmode="lin" valueType="num">
                                      <p:cBhvr additive="base">
                                        <p:cTn id="26" dur="1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500" fill="hold"/>
                                        <p:tgtEl>
                                          <p:spTgt spid="2"/>
                                        </p:tgtEl>
                                        <p:attrNameLst>
                                          <p:attrName>ppt_x</p:attrName>
                                        </p:attrNameLst>
                                      </p:cBhvr>
                                      <p:tavLst>
                                        <p:tav tm="0">
                                          <p:val>
                                            <p:strVal val="0-#ppt_w/2"/>
                                          </p:val>
                                        </p:tav>
                                        <p:tav tm="100000">
                                          <p:val>
                                            <p:strVal val="#ppt_x"/>
                                          </p:val>
                                        </p:tav>
                                      </p:tavLst>
                                    </p:anim>
                                    <p:anim calcmode="lin" valueType="num">
                                      <p:cBhvr additive="base">
                                        <p:cTn id="30" dur="1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1000"/>
                                        <p:tgtEl>
                                          <p:spTgt spid="2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Effect transition="in" filter="fade">
                                      <p:cBhvr>
                                        <p:cTn id="43" dur="1000"/>
                                        <p:tgtEl>
                                          <p:spTgt spid="25">
                                            <p:txEl>
                                              <p:pRg st="0" end="0"/>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accel="50000" decel="5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p:bldP spid="18" grpId="0" animBg="1"/>
      <p:bldP spid="36" grpId="0" animBg="1"/>
      <p:bldP spid="14" grpId="0"/>
      <p:bldP spid="15" grpId="0" animBg="1"/>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articipants">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7" name="Textplatzhalter 8">
            <a:extLst>
              <a:ext uri="{FF2B5EF4-FFF2-40B4-BE49-F238E27FC236}">
                <a16:creationId xmlns:a16="http://schemas.microsoft.com/office/drawing/2014/main" id="{B46C1B14-7D5D-3042-BB2E-9046ECE256A9}"/>
              </a:ext>
            </a:extLst>
          </p:cNvPr>
          <p:cNvSpPr>
            <a:spLocks noGrp="1"/>
          </p:cNvSpPr>
          <p:nvPr>
            <p:ph type="body" sz="quarter" idx="22" hasCustomPrompt="1"/>
          </p:nvPr>
        </p:nvSpPr>
        <p:spPr>
          <a:xfrm>
            <a:off x="336320" y="266282"/>
            <a:ext cx="1723292" cy="124650"/>
          </a:xfrm>
        </p:spPr>
        <p:txBody>
          <a:bodyPr wrap="square" lIns="0" tIns="0" rIns="0" bIns="0" anchor="t" anchorCtr="0">
            <a:noAutofit/>
          </a:bodyPr>
          <a:lstStyle>
            <a:lvl1pPr marL="0" indent="0" algn="l">
              <a:buNone/>
              <a:defRPr sz="900">
                <a:solidFill>
                  <a:schemeClr val="accent1"/>
                </a:solidFill>
              </a:defRPr>
            </a:lvl1pPr>
          </a:lstStyle>
          <a:p>
            <a:pPr lvl="0"/>
            <a:r>
              <a:rPr lang="de-DE"/>
              <a:t>Chapter</a:t>
            </a:r>
          </a:p>
        </p:txBody>
      </p:sp>
      <p:sp>
        <p:nvSpPr>
          <p:cNvPr id="12" name="Titel 1">
            <a:extLst>
              <a:ext uri="{FF2B5EF4-FFF2-40B4-BE49-F238E27FC236}">
                <a16:creationId xmlns:a16="http://schemas.microsoft.com/office/drawing/2014/main" id="{151EF0D0-7FE2-B949-963C-CB3DE5BAC4F0}"/>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5" name="Rechteck 14">
            <a:extLst>
              <a:ext uri="{FF2B5EF4-FFF2-40B4-BE49-F238E27FC236}">
                <a16:creationId xmlns:a16="http://schemas.microsoft.com/office/drawing/2014/main" id="{A832232D-CFCA-FD44-B72C-272F3BFE3634}"/>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placeholder - column 1">
            <a:extLst>
              <a:ext uri="{FF2B5EF4-FFF2-40B4-BE49-F238E27FC236}">
                <a16:creationId xmlns:a16="http://schemas.microsoft.com/office/drawing/2014/main" id="{5E57EE24-CF0F-B841-A194-0571546A2778}"/>
              </a:ext>
            </a:extLst>
          </p:cNvPr>
          <p:cNvSpPr>
            <a:spLocks noGrp="1"/>
          </p:cNvSpPr>
          <p:nvPr>
            <p:ph type="body" sz="quarter" idx="16" hasCustomPrompt="1"/>
          </p:nvPr>
        </p:nvSpPr>
        <p:spPr>
          <a:xfrm>
            <a:off x="2495600" y="1988841"/>
            <a:ext cx="3260138" cy="4347162"/>
          </a:xfrm>
        </p:spPr>
        <p:txBody>
          <a:bodyPr lIns="0" tIns="0" rIns="0" bIns="0">
            <a:noAutofit/>
          </a:bodyPr>
          <a:lstStyle>
            <a:lvl1pPr indent="-180000">
              <a:lnSpc>
                <a:spcPct val="150000"/>
              </a:lnSpc>
              <a:spcBef>
                <a:spcPts val="0"/>
              </a:spcBef>
              <a:spcAft>
                <a:spcPts val="600"/>
              </a:spcAft>
              <a:buClr>
                <a:schemeClr val="accent3"/>
              </a:buClr>
              <a:defRPr sz="1000">
                <a:solidFill>
                  <a:schemeClr val="tx1"/>
                </a:solidFill>
              </a:defRPr>
            </a:lvl1pPr>
            <a:lvl2pPr indent="-180000">
              <a:lnSpc>
                <a:spcPct val="100000"/>
              </a:lnSpc>
              <a:spcBef>
                <a:spcPts val="0"/>
              </a:spcBef>
              <a:spcAft>
                <a:spcPts val="600"/>
              </a:spcAft>
              <a:buClr>
                <a:schemeClr val="accent3"/>
              </a:buClr>
              <a:defRPr sz="1000">
                <a:solidFill>
                  <a:schemeClr val="tx1"/>
                </a:solidFill>
              </a:defRPr>
            </a:lvl2pPr>
            <a:lvl3pPr indent="-180000">
              <a:lnSpc>
                <a:spcPct val="100000"/>
              </a:lnSpc>
              <a:spcBef>
                <a:spcPts val="0"/>
              </a:spcBef>
              <a:spcAft>
                <a:spcPts val="600"/>
              </a:spcAft>
              <a:buClr>
                <a:schemeClr val="accent3"/>
              </a:buClr>
              <a:defRPr sz="10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6" name="Text placeholder - column 1">
            <a:extLst>
              <a:ext uri="{FF2B5EF4-FFF2-40B4-BE49-F238E27FC236}">
                <a16:creationId xmlns:a16="http://schemas.microsoft.com/office/drawing/2014/main" id="{DA5EB6A9-3C39-3445-B38F-E541E08FC8B8}"/>
              </a:ext>
            </a:extLst>
          </p:cNvPr>
          <p:cNvSpPr>
            <a:spLocks noGrp="1"/>
          </p:cNvSpPr>
          <p:nvPr>
            <p:ph type="body" sz="quarter" idx="26" hasCustomPrompt="1"/>
          </p:nvPr>
        </p:nvSpPr>
        <p:spPr>
          <a:xfrm>
            <a:off x="8591600" y="1988841"/>
            <a:ext cx="3260138" cy="4347162"/>
          </a:xfrm>
        </p:spPr>
        <p:txBody>
          <a:bodyPr lIns="0" tIns="0" rIns="0" bIns="0">
            <a:noAutofit/>
          </a:bodyPr>
          <a:lstStyle>
            <a:lvl1pPr indent="-180000">
              <a:lnSpc>
                <a:spcPct val="150000"/>
              </a:lnSpc>
              <a:spcBef>
                <a:spcPts val="0"/>
              </a:spcBef>
              <a:spcAft>
                <a:spcPts val="600"/>
              </a:spcAft>
              <a:buClr>
                <a:schemeClr val="accent3"/>
              </a:buClr>
              <a:defRPr sz="1000">
                <a:solidFill>
                  <a:schemeClr val="tx1"/>
                </a:solidFill>
              </a:defRPr>
            </a:lvl1pPr>
            <a:lvl2pPr indent="-180000">
              <a:lnSpc>
                <a:spcPct val="100000"/>
              </a:lnSpc>
              <a:spcBef>
                <a:spcPts val="0"/>
              </a:spcBef>
              <a:spcAft>
                <a:spcPts val="600"/>
              </a:spcAft>
              <a:buClr>
                <a:schemeClr val="accent3"/>
              </a:buClr>
              <a:defRPr sz="1000">
                <a:solidFill>
                  <a:schemeClr val="tx1"/>
                </a:solidFill>
              </a:defRPr>
            </a:lvl2pPr>
            <a:lvl3pPr indent="-180000">
              <a:lnSpc>
                <a:spcPct val="100000"/>
              </a:lnSpc>
              <a:spcBef>
                <a:spcPts val="0"/>
              </a:spcBef>
              <a:spcAft>
                <a:spcPts val="600"/>
              </a:spcAft>
              <a:buClr>
                <a:schemeClr val="accent3"/>
              </a:buClr>
              <a:defRPr sz="10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8" name="Textplatzhalter 8">
            <a:extLst>
              <a:ext uri="{FF2B5EF4-FFF2-40B4-BE49-F238E27FC236}">
                <a16:creationId xmlns:a16="http://schemas.microsoft.com/office/drawing/2014/main" id="{C7ADEE89-6C86-1D40-8CF9-F3CCA66555EF}"/>
              </a:ext>
            </a:extLst>
          </p:cNvPr>
          <p:cNvSpPr>
            <a:spLocks noGrp="1"/>
          </p:cNvSpPr>
          <p:nvPr>
            <p:ph type="body" sz="quarter" idx="14" hasCustomPrompt="1"/>
          </p:nvPr>
        </p:nvSpPr>
        <p:spPr>
          <a:xfrm>
            <a:off x="2495600" y="1628800"/>
            <a:ext cx="3260138" cy="166199"/>
          </a:xfrm>
        </p:spPr>
        <p:txBody>
          <a:bodyPr wrap="square" lIns="0" tIns="0" rIns="0" bIns="0" anchor="t" anchorCtr="0">
            <a:noAutofit/>
          </a:bodyPr>
          <a:lstStyle>
            <a:lvl1pPr marL="0" indent="0">
              <a:buNone/>
              <a:defRPr sz="1200" b="1">
                <a:solidFill>
                  <a:schemeClr val="tx1"/>
                </a:solidFill>
              </a:defRPr>
            </a:lvl1pPr>
          </a:lstStyle>
          <a:p>
            <a:pPr lvl="0"/>
            <a:r>
              <a:rPr lang="de-DE"/>
              <a:t>Name, </a:t>
            </a:r>
            <a:r>
              <a:rPr lang="de-DE" err="1"/>
              <a:t>Lastname</a:t>
            </a:r>
            <a:endParaRPr lang="de-DE"/>
          </a:p>
        </p:txBody>
      </p:sp>
      <p:sp>
        <p:nvSpPr>
          <p:cNvPr id="22" name="Textplatzhalter 8">
            <a:extLst>
              <a:ext uri="{FF2B5EF4-FFF2-40B4-BE49-F238E27FC236}">
                <a16:creationId xmlns:a16="http://schemas.microsoft.com/office/drawing/2014/main" id="{5B4A6127-408F-A240-A4D5-A465F854DC17}"/>
              </a:ext>
            </a:extLst>
          </p:cNvPr>
          <p:cNvSpPr>
            <a:spLocks noGrp="1"/>
          </p:cNvSpPr>
          <p:nvPr>
            <p:ph type="body" sz="quarter" idx="27" hasCustomPrompt="1"/>
          </p:nvPr>
        </p:nvSpPr>
        <p:spPr>
          <a:xfrm>
            <a:off x="8591600" y="1628800"/>
            <a:ext cx="3260138" cy="166199"/>
          </a:xfrm>
        </p:spPr>
        <p:txBody>
          <a:bodyPr wrap="square" lIns="0" tIns="0" rIns="0" bIns="0" anchor="t" anchorCtr="0">
            <a:noAutofit/>
          </a:bodyPr>
          <a:lstStyle>
            <a:lvl1pPr marL="0" indent="0">
              <a:buNone/>
              <a:defRPr sz="1200" b="1">
                <a:solidFill>
                  <a:schemeClr val="tx1"/>
                </a:solidFill>
              </a:defRPr>
            </a:lvl1pPr>
          </a:lstStyle>
          <a:p>
            <a:pPr lvl="0"/>
            <a:r>
              <a:rPr lang="de-DE"/>
              <a:t>Name, </a:t>
            </a:r>
            <a:r>
              <a:rPr lang="de-DE" err="1"/>
              <a:t>Lastname</a:t>
            </a:r>
            <a:endParaRPr lang="de-DE"/>
          </a:p>
        </p:txBody>
      </p:sp>
      <p:sp>
        <p:nvSpPr>
          <p:cNvPr id="24" name="Bildplatzhalter 2">
            <a:extLst>
              <a:ext uri="{FF2B5EF4-FFF2-40B4-BE49-F238E27FC236}">
                <a16:creationId xmlns:a16="http://schemas.microsoft.com/office/drawing/2014/main" id="{DB91BCA0-591B-A842-A26F-C51735427A84}"/>
              </a:ext>
            </a:extLst>
          </p:cNvPr>
          <p:cNvSpPr>
            <a:spLocks noGrp="1"/>
          </p:cNvSpPr>
          <p:nvPr>
            <p:ph type="pic" sz="quarter" idx="28" hasCustomPrompt="1"/>
          </p:nvPr>
        </p:nvSpPr>
        <p:spPr>
          <a:xfrm>
            <a:off x="-1" y="1628775"/>
            <a:ext cx="2279650" cy="3616325"/>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sp>
        <p:nvSpPr>
          <p:cNvPr id="25" name="Bildplatzhalter 2">
            <a:extLst>
              <a:ext uri="{FF2B5EF4-FFF2-40B4-BE49-F238E27FC236}">
                <a16:creationId xmlns:a16="http://schemas.microsoft.com/office/drawing/2014/main" id="{B9B47AA7-A048-0946-AB0E-D00B035F1420}"/>
              </a:ext>
            </a:extLst>
          </p:cNvPr>
          <p:cNvSpPr>
            <a:spLocks noGrp="1"/>
          </p:cNvSpPr>
          <p:nvPr>
            <p:ph type="pic" sz="quarter" idx="29" hasCustomPrompt="1"/>
          </p:nvPr>
        </p:nvSpPr>
        <p:spPr>
          <a:xfrm>
            <a:off x="6099858" y="1628775"/>
            <a:ext cx="2279650" cy="3616325"/>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pic>
        <p:nvPicPr>
          <p:cNvPr id="19" name="Grafik 18">
            <a:extLst>
              <a:ext uri="{FF2B5EF4-FFF2-40B4-BE49-F238E27FC236}">
                <a16:creationId xmlns:a16="http://schemas.microsoft.com/office/drawing/2014/main" id="{95C1E674-AFAA-364C-8163-7884629CE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310841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articipant">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2" name="Titel 1">
            <a:extLst>
              <a:ext uri="{FF2B5EF4-FFF2-40B4-BE49-F238E27FC236}">
                <a16:creationId xmlns:a16="http://schemas.microsoft.com/office/drawing/2014/main" id="{151EF0D0-7FE2-B949-963C-CB3DE5BAC4F0}"/>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8DCC8431-30CA-5E4C-9CB3-239F9DC839F6}"/>
              </a:ext>
            </a:extLst>
          </p:cNvPr>
          <p:cNvSpPr>
            <a:spLocks noGrp="1"/>
          </p:cNvSpPr>
          <p:nvPr>
            <p:ph type="body" sz="quarter" idx="14" hasCustomPrompt="1"/>
          </p:nvPr>
        </p:nvSpPr>
        <p:spPr>
          <a:xfrm>
            <a:off x="5735217" y="1562095"/>
            <a:ext cx="3773189" cy="166199"/>
          </a:xfrm>
        </p:spPr>
        <p:txBody>
          <a:bodyPr wrap="square" lIns="0" tIns="0" rIns="0" bIns="0" anchor="t" anchorCtr="0">
            <a:noAutofit/>
          </a:bodyPr>
          <a:lstStyle>
            <a:lvl1pPr marL="0" indent="0">
              <a:buNone/>
              <a:defRPr sz="1200" b="1">
                <a:solidFill>
                  <a:schemeClr val="tx1"/>
                </a:solidFill>
              </a:defRPr>
            </a:lvl1pPr>
          </a:lstStyle>
          <a:p>
            <a:pPr lvl="0"/>
            <a:r>
              <a:rPr lang="de-DE"/>
              <a:t>Name, </a:t>
            </a:r>
            <a:r>
              <a:rPr lang="de-DE" err="1"/>
              <a:t>Lastname</a:t>
            </a:r>
            <a:endParaRPr lang="de-DE"/>
          </a:p>
        </p:txBody>
      </p:sp>
      <p:sp>
        <p:nvSpPr>
          <p:cNvPr id="18" name="Textplatzhalter 8">
            <a:extLst>
              <a:ext uri="{FF2B5EF4-FFF2-40B4-BE49-F238E27FC236}">
                <a16:creationId xmlns:a16="http://schemas.microsoft.com/office/drawing/2014/main" id="{BCEF7D9D-C39D-5B44-8ECE-F83ECAA6032C}"/>
              </a:ext>
            </a:extLst>
          </p:cNvPr>
          <p:cNvSpPr>
            <a:spLocks noGrp="1"/>
          </p:cNvSpPr>
          <p:nvPr>
            <p:ph type="body" sz="quarter" idx="22" hasCustomPrompt="1"/>
          </p:nvPr>
        </p:nvSpPr>
        <p:spPr>
          <a:xfrm>
            <a:off x="336320" y="266282"/>
            <a:ext cx="1723292" cy="124650"/>
          </a:xfrm>
        </p:spPr>
        <p:txBody>
          <a:bodyPr wrap="square" lIns="0" tIns="0" rIns="0" bIns="0" anchor="t" anchorCtr="0">
            <a:noAutofit/>
          </a:bodyPr>
          <a:lstStyle>
            <a:lvl1pPr marL="0" indent="0" algn="l">
              <a:buNone/>
              <a:defRPr sz="900">
                <a:solidFill>
                  <a:schemeClr val="accent1"/>
                </a:solidFill>
              </a:defRPr>
            </a:lvl1pPr>
          </a:lstStyle>
          <a:p>
            <a:pPr lvl="0"/>
            <a:r>
              <a:rPr lang="de-DE"/>
              <a:t>Chapter</a:t>
            </a:r>
          </a:p>
        </p:txBody>
      </p:sp>
      <p:sp>
        <p:nvSpPr>
          <p:cNvPr id="17" name="Bildplatzhalter 32">
            <a:extLst>
              <a:ext uri="{FF2B5EF4-FFF2-40B4-BE49-F238E27FC236}">
                <a16:creationId xmlns:a16="http://schemas.microsoft.com/office/drawing/2014/main" id="{4A38C887-69C8-8B4E-9F3C-D83CE0CFF32C}"/>
              </a:ext>
            </a:extLst>
          </p:cNvPr>
          <p:cNvSpPr>
            <a:spLocks noGrp="1"/>
          </p:cNvSpPr>
          <p:nvPr>
            <p:ph type="pic" sz="quarter" idx="24" hasCustomPrompt="1"/>
          </p:nvPr>
        </p:nvSpPr>
        <p:spPr>
          <a:xfrm>
            <a:off x="-1" y="1560804"/>
            <a:ext cx="5055673" cy="4856717"/>
          </a:xfrm>
          <a:custGeom>
            <a:avLst/>
            <a:gdLst>
              <a:gd name="connsiteX0" fmla="*/ 0 w 3960000"/>
              <a:gd name="connsiteY0" fmla="*/ 0 h 6200786"/>
              <a:gd name="connsiteX1" fmla="*/ 3960000 w 3960000"/>
              <a:gd name="connsiteY1" fmla="*/ 0 h 6200786"/>
              <a:gd name="connsiteX2" fmla="*/ 3960000 w 3960000"/>
              <a:gd name="connsiteY2" fmla="*/ 6200786 h 6200786"/>
              <a:gd name="connsiteX3" fmla="*/ 0 w 3960000"/>
              <a:gd name="connsiteY3" fmla="*/ 6200786 h 6200786"/>
            </a:gdLst>
            <a:ahLst/>
            <a:cxnLst>
              <a:cxn ang="0">
                <a:pos x="connsiteX0" y="connsiteY0"/>
              </a:cxn>
              <a:cxn ang="0">
                <a:pos x="connsiteX1" y="connsiteY1"/>
              </a:cxn>
              <a:cxn ang="0">
                <a:pos x="connsiteX2" y="connsiteY2"/>
              </a:cxn>
              <a:cxn ang="0">
                <a:pos x="connsiteX3" y="connsiteY3"/>
              </a:cxn>
            </a:cxnLst>
            <a:rect l="l" t="t" r="r" b="b"/>
            <a:pathLst>
              <a:path w="3960000" h="6200786">
                <a:moveTo>
                  <a:pt x="0" y="0"/>
                </a:moveTo>
                <a:lnTo>
                  <a:pt x="3960000" y="0"/>
                </a:lnTo>
                <a:lnTo>
                  <a:pt x="3960000" y="6200786"/>
                </a:lnTo>
                <a:lnTo>
                  <a:pt x="0" y="6200786"/>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Rechteck 19">
            <a:extLst>
              <a:ext uri="{FF2B5EF4-FFF2-40B4-BE49-F238E27FC236}">
                <a16:creationId xmlns:a16="http://schemas.microsoft.com/office/drawing/2014/main" id="{83F2AC84-EB06-A346-B7D5-6E7B7E668706}"/>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placeholder - column 1">
            <a:extLst>
              <a:ext uri="{FF2B5EF4-FFF2-40B4-BE49-F238E27FC236}">
                <a16:creationId xmlns:a16="http://schemas.microsoft.com/office/drawing/2014/main" id="{8519152A-05A6-444D-ABA8-63613BB94076}"/>
              </a:ext>
            </a:extLst>
          </p:cNvPr>
          <p:cNvSpPr>
            <a:spLocks noGrp="1"/>
          </p:cNvSpPr>
          <p:nvPr>
            <p:ph type="body" sz="quarter" idx="30" hasCustomPrompt="1"/>
          </p:nvPr>
        </p:nvSpPr>
        <p:spPr>
          <a:xfrm>
            <a:off x="5726965" y="1922137"/>
            <a:ext cx="6124776" cy="4347161"/>
          </a:xfrm>
        </p:spPr>
        <p:txBody>
          <a:bodyPr lIns="0" tIns="0" rIns="0" bIns="0">
            <a:noAutofit/>
          </a:bodyPr>
          <a:lstStyle>
            <a:lvl1pPr indent="-180000">
              <a:lnSpc>
                <a:spcPct val="150000"/>
              </a:lnSpc>
              <a:spcBef>
                <a:spcPts val="0"/>
              </a:spcBef>
              <a:spcAft>
                <a:spcPts val="600"/>
              </a:spcAft>
              <a:buClr>
                <a:schemeClr val="accent3"/>
              </a:buClr>
              <a:defRPr sz="1000">
                <a:solidFill>
                  <a:schemeClr val="tx1"/>
                </a:solidFill>
              </a:defRPr>
            </a:lvl1pPr>
            <a:lvl2pPr indent="-180000">
              <a:lnSpc>
                <a:spcPct val="150000"/>
              </a:lnSpc>
              <a:spcBef>
                <a:spcPts val="0"/>
              </a:spcBef>
              <a:spcAft>
                <a:spcPts val="600"/>
              </a:spcAft>
              <a:buClr>
                <a:schemeClr val="accent3"/>
              </a:buClr>
              <a:defRPr sz="1000">
                <a:solidFill>
                  <a:schemeClr val="tx1"/>
                </a:solidFill>
              </a:defRPr>
            </a:lvl2pPr>
            <a:lvl3pPr indent="-180000">
              <a:lnSpc>
                <a:spcPct val="150000"/>
              </a:lnSpc>
              <a:spcBef>
                <a:spcPts val="0"/>
              </a:spcBef>
              <a:spcAft>
                <a:spcPts val="600"/>
              </a:spcAft>
              <a:buClr>
                <a:schemeClr val="accent3"/>
              </a:buClr>
              <a:defRPr sz="10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pic>
        <p:nvPicPr>
          <p:cNvPr id="11" name="Grafik 10">
            <a:extLst>
              <a:ext uri="{FF2B5EF4-FFF2-40B4-BE49-F238E27FC236}">
                <a16:creationId xmlns:a16="http://schemas.microsoft.com/office/drawing/2014/main" id="{E9CA82A3-F1D1-8248-A0AA-4AA0DF7FD2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99901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2A3A6CFF-DB04-8E42-A844-D592D3A9C9C9}"/>
              </a:ext>
            </a:extLst>
          </p:cNvPr>
          <p:cNvSpPr>
            <a:spLocks noGrp="1"/>
          </p:cNvSpPr>
          <p:nvPr>
            <p:ph type="pic" sz="quarter" idx="23" hasCustomPrompt="1"/>
          </p:nvPr>
        </p:nvSpPr>
        <p:spPr>
          <a:xfrm>
            <a:off x="1960293" y="657214"/>
            <a:ext cx="3960000" cy="6200786"/>
          </a:xfrm>
          <a:custGeom>
            <a:avLst/>
            <a:gdLst>
              <a:gd name="connsiteX0" fmla="*/ 0 w 3960000"/>
              <a:gd name="connsiteY0" fmla="*/ 0 h 6200786"/>
              <a:gd name="connsiteX1" fmla="*/ 3960000 w 3960000"/>
              <a:gd name="connsiteY1" fmla="*/ 0 h 6200786"/>
              <a:gd name="connsiteX2" fmla="*/ 3960000 w 3960000"/>
              <a:gd name="connsiteY2" fmla="*/ 6200786 h 6200786"/>
              <a:gd name="connsiteX3" fmla="*/ 0 w 3960000"/>
              <a:gd name="connsiteY3" fmla="*/ 6200786 h 6200786"/>
            </a:gdLst>
            <a:ahLst/>
            <a:cxnLst>
              <a:cxn ang="0">
                <a:pos x="connsiteX0" y="connsiteY0"/>
              </a:cxn>
              <a:cxn ang="0">
                <a:pos x="connsiteX1" y="connsiteY1"/>
              </a:cxn>
              <a:cxn ang="0">
                <a:pos x="connsiteX2" y="connsiteY2"/>
              </a:cxn>
              <a:cxn ang="0">
                <a:pos x="connsiteX3" y="connsiteY3"/>
              </a:cxn>
            </a:cxnLst>
            <a:rect l="l" t="t" r="r" b="b"/>
            <a:pathLst>
              <a:path w="3960000" h="6200786">
                <a:moveTo>
                  <a:pt x="0" y="0"/>
                </a:moveTo>
                <a:lnTo>
                  <a:pt x="3960000" y="0"/>
                </a:lnTo>
                <a:lnTo>
                  <a:pt x="3960000" y="6200786"/>
                </a:lnTo>
                <a:lnTo>
                  <a:pt x="0" y="6200786"/>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2" name="Rechteck 21">
            <a:extLst>
              <a:ext uri="{FF2B5EF4-FFF2-40B4-BE49-F238E27FC236}">
                <a16:creationId xmlns:a16="http://schemas.microsoft.com/office/drawing/2014/main" id="{6938B2CC-9758-CE43-A6CF-40D4EC39B990}"/>
              </a:ext>
            </a:extLst>
          </p:cNvPr>
          <p:cNvSpPr/>
          <p:nvPr userDrawn="1"/>
        </p:nvSpPr>
        <p:spPr>
          <a:xfrm>
            <a:off x="6198623" y="1286466"/>
            <a:ext cx="1984678" cy="55715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D8885041-561F-8649-A13E-4C741043A5A4}"/>
              </a:ext>
            </a:extLst>
          </p:cNvPr>
          <p:cNvSpPr/>
          <p:nvPr userDrawn="1"/>
        </p:nvSpPr>
        <p:spPr>
          <a:xfrm>
            <a:off x="8461631" y="6457556"/>
            <a:ext cx="1913681" cy="4004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CB4E4C1-2E41-904C-A7E2-3804F81F70CD}"/>
              </a:ext>
            </a:extLst>
          </p:cNvPr>
          <p:cNvSpPr>
            <a:spLocks noGrp="1"/>
          </p:cNvSpPr>
          <p:nvPr>
            <p:ph type="title" hasCustomPrompt="1"/>
          </p:nvPr>
        </p:nvSpPr>
        <p:spPr>
          <a:xfrm>
            <a:off x="6533985" y="1620000"/>
            <a:ext cx="4223445" cy="1384995"/>
          </a:xfrm>
        </p:spPr>
        <p:txBody>
          <a:bodyPr wrap="square" lIns="0" tIns="0" rIns="0" bIns="0" anchor="b" anchorCtr="0">
            <a:noAutofit/>
          </a:bodyPr>
          <a:lstStyle>
            <a:lvl1pPr>
              <a:defRPr sz="5000" b="1">
                <a:solidFill>
                  <a:schemeClr val="accent1"/>
                </a:solidFill>
              </a:defRPr>
            </a:lvl1pPr>
          </a:lstStyle>
          <a:p>
            <a:r>
              <a:rPr lang="de-DE"/>
              <a:t>Insert Title </a:t>
            </a:r>
            <a:r>
              <a:rPr lang="de-DE" err="1"/>
              <a:t>information</a:t>
            </a:r>
            <a:endParaRPr lang="de-DE"/>
          </a:p>
        </p:txBody>
      </p:sp>
      <p:sp>
        <p:nvSpPr>
          <p:cNvPr id="18" name="Fußzeilenplatzhalter 4">
            <a:extLst>
              <a:ext uri="{FF2B5EF4-FFF2-40B4-BE49-F238E27FC236}">
                <a16:creationId xmlns:a16="http://schemas.microsoft.com/office/drawing/2014/main" id="{8788F945-0BE8-AA48-B545-7CDE98E37F72}"/>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19" name="Foliennummernplatzhalter 5">
            <a:extLst>
              <a:ext uri="{FF2B5EF4-FFF2-40B4-BE49-F238E27FC236}">
                <a16:creationId xmlns:a16="http://schemas.microsoft.com/office/drawing/2014/main" id="{DB36F015-F9C8-BC41-90F1-0ED4BD7B0C20}"/>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2" name="Textplatzhalter 16">
            <a:extLst>
              <a:ext uri="{FF2B5EF4-FFF2-40B4-BE49-F238E27FC236}">
                <a16:creationId xmlns:a16="http://schemas.microsoft.com/office/drawing/2014/main" id="{A4DFEB45-409A-0F4B-8A71-462931E4A998}"/>
              </a:ext>
            </a:extLst>
          </p:cNvPr>
          <p:cNvSpPr>
            <a:spLocks noGrp="1"/>
          </p:cNvSpPr>
          <p:nvPr>
            <p:ph type="body" sz="quarter" idx="16" hasCustomPrompt="1"/>
          </p:nvPr>
        </p:nvSpPr>
        <p:spPr>
          <a:xfrm>
            <a:off x="6534682" y="3053330"/>
            <a:ext cx="4222748" cy="568022"/>
          </a:xfrm>
        </p:spPr>
        <p:txBody>
          <a:bodyPr wrap="square" lIns="0" tIns="0" rIns="0" bIns="0">
            <a:noAutofit/>
          </a:bodyPr>
          <a:lstStyle>
            <a:lvl1pPr marL="0" indent="0">
              <a:buNone/>
              <a:defRPr sz="200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err="1"/>
              <a:t>Subline</a:t>
            </a:r>
            <a:endParaRPr lang="de-DE"/>
          </a:p>
        </p:txBody>
      </p:sp>
      <p:sp>
        <p:nvSpPr>
          <p:cNvPr id="15" name="Text placeholder - column 1">
            <a:extLst>
              <a:ext uri="{FF2B5EF4-FFF2-40B4-BE49-F238E27FC236}">
                <a16:creationId xmlns:a16="http://schemas.microsoft.com/office/drawing/2014/main" id="{1895F3EF-5BAF-064E-B671-25C8FC79C63B}"/>
              </a:ext>
            </a:extLst>
          </p:cNvPr>
          <p:cNvSpPr>
            <a:spLocks noGrp="1"/>
          </p:cNvSpPr>
          <p:nvPr>
            <p:ph type="body" sz="quarter" idx="18" hasCustomPrompt="1"/>
          </p:nvPr>
        </p:nvSpPr>
        <p:spPr>
          <a:xfrm>
            <a:off x="6533985" y="3669688"/>
            <a:ext cx="2351238" cy="1834148"/>
          </a:xfrm>
        </p:spPr>
        <p:txBody>
          <a:bodyPr lIns="0" tIns="0" rIns="0" bIns="0">
            <a:noAutofit/>
          </a:bodyPr>
          <a:lstStyle>
            <a:lvl1pPr indent="-180000">
              <a:lnSpc>
                <a:spcPct val="150000"/>
              </a:lnSpc>
              <a:spcBef>
                <a:spcPts val="0"/>
              </a:spcBef>
              <a:spcAft>
                <a:spcPts val="600"/>
              </a:spcAft>
              <a:buClr>
                <a:schemeClr val="bg1"/>
              </a:buClr>
              <a:defRPr sz="1200">
                <a:solidFill>
                  <a:schemeClr val="accent1"/>
                </a:solidFill>
              </a:defRPr>
            </a:lvl1pPr>
            <a:lvl2pPr indent="-180000">
              <a:lnSpc>
                <a:spcPct val="150000"/>
              </a:lnSpc>
              <a:spcBef>
                <a:spcPts val="0"/>
              </a:spcBef>
              <a:spcAft>
                <a:spcPts val="600"/>
              </a:spcAft>
              <a:buClr>
                <a:schemeClr val="bg1"/>
              </a:buClr>
              <a:defRPr sz="1200">
                <a:solidFill>
                  <a:schemeClr val="accent1"/>
                </a:solidFill>
              </a:defRPr>
            </a:lvl2pPr>
            <a:lvl3pPr indent="-180000">
              <a:lnSpc>
                <a:spcPct val="150000"/>
              </a:lnSpc>
              <a:spcBef>
                <a:spcPts val="0"/>
              </a:spcBef>
              <a:spcAft>
                <a:spcPts val="600"/>
              </a:spcAft>
              <a:buClr>
                <a:schemeClr val="bg1"/>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7" name="Textplatzhalter 8">
            <a:extLst>
              <a:ext uri="{FF2B5EF4-FFF2-40B4-BE49-F238E27FC236}">
                <a16:creationId xmlns:a16="http://schemas.microsoft.com/office/drawing/2014/main" id="{2441B887-33C6-0641-B5B6-A5BC810FE882}"/>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23" name="Rechteck 22">
            <a:extLst>
              <a:ext uri="{FF2B5EF4-FFF2-40B4-BE49-F238E27FC236}">
                <a16:creationId xmlns:a16="http://schemas.microsoft.com/office/drawing/2014/main" id="{EAEBCC3E-8CE2-B740-9E57-3FE15432F1C9}"/>
              </a:ext>
            </a:extLst>
          </p:cNvPr>
          <p:cNvSpPr/>
          <p:nvPr userDrawn="1"/>
        </p:nvSpPr>
        <p:spPr>
          <a:xfrm>
            <a:off x="0" y="1712329"/>
            <a:ext cx="462987" cy="343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606CA53-6447-ED4E-A544-241651A57B00}"/>
              </a:ext>
            </a:extLst>
          </p:cNvPr>
          <p:cNvSpPr/>
          <p:nvPr userDrawn="1"/>
        </p:nvSpPr>
        <p:spPr>
          <a:xfrm>
            <a:off x="11729013" y="1712329"/>
            <a:ext cx="462987" cy="343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372CD2CE-03E3-A04C-AF96-4412D3F516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14376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2" fill="hold" grpId="0" nodeType="withEffect">
                                  <p:stCondLst>
                                    <p:cond delay="30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3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500"/>
                                        <p:tgtEl>
                                          <p:spTgt spid="15">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fade">
                                      <p:cBhvr>
                                        <p:cTn id="39"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animBg="1"/>
      <p:bldP spid="21" grpId="0" animBg="1"/>
      <p:bldP spid="2"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3" grpId="0" animBg="1"/>
      <p:bldP spid="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Start </a:t>
            </a:r>
            <a:r>
              <a:rPr lang="de-DE" err="1"/>
              <a:t>editing</a:t>
            </a:r>
            <a:r>
              <a:rPr lang="de-DE"/>
              <a:t> title </a:t>
            </a:r>
            <a:r>
              <a:rPr lang="de-DE" err="1"/>
              <a:t>by</a:t>
            </a:r>
            <a:r>
              <a:rPr lang="de-DE"/>
              <a:t> </a:t>
            </a:r>
            <a:r>
              <a:rPr lang="de-DE" err="1"/>
              <a:t>clicking</a:t>
            </a:r>
            <a:r>
              <a:rPr lang="de-DE"/>
              <a:t> </a:t>
            </a:r>
            <a:r>
              <a:rPr lang="de-DE" err="1"/>
              <a:t>here</a:t>
            </a:r>
            <a:endParaRPr lang="de-DE"/>
          </a:p>
        </p:txBody>
      </p:sp>
      <p:sp>
        <p:nvSpPr>
          <p:cNvPr id="3" name="Foliennummernplatzhalter 11"/>
          <p:cNvSpPr>
            <a:spLocks noGrp="1"/>
          </p:cNvSpPr>
          <p:nvPr>
            <p:ph type="sldNum" sz="quarter" idx="4"/>
          </p:nvPr>
        </p:nvSpPr>
        <p:spPr>
          <a:xfrm>
            <a:off x="8577506" y="6415881"/>
            <a:ext cx="2844800" cy="365125"/>
          </a:xfrm>
          <a:prstGeom prst="rect">
            <a:avLst/>
          </a:prstGeom>
        </p:spPr>
        <p:txBody>
          <a:bodyPr vert="horz" lIns="0" tIns="0" rIns="0" bIns="0" rtlCol="0" anchor="t" anchorCtr="0"/>
          <a:lstStyle>
            <a:lvl1pPr algn="r">
              <a:defRPr sz="1000">
                <a:solidFill>
                  <a:srgbClr val="5D5D5D"/>
                </a:solidFill>
                <a:latin typeface="Segoe UI"/>
                <a:cs typeface="Segoe UI"/>
              </a:defRPr>
            </a:lvl1pPr>
          </a:lstStyle>
          <a:p>
            <a:fld id="{18E68918-749E-6B44-B30D-68633731B569}" type="slidenum">
              <a:rPr lang="de-DE" smtClean="0"/>
              <a:pPr/>
              <a:t>‹Nr.›</a:t>
            </a:fld>
            <a:endParaRPr lang="de-DE"/>
          </a:p>
        </p:txBody>
      </p:sp>
    </p:spTree>
    <p:extLst>
      <p:ext uri="{BB962C8B-B14F-4D97-AF65-F5344CB8AC3E}">
        <p14:creationId xmlns:p14="http://schemas.microsoft.com/office/powerpoint/2010/main" val="37215297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02 Head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43331-CF60-4734-805A-B2BDEF579448}"/>
              </a:ext>
            </a:extLst>
          </p:cNvPr>
          <p:cNvSpPr>
            <a:spLocks noGrp="1"/>
          </p:cNvSpPr>
          <p:nvPr>
            <p:ph type="title" hasCustomPrompt="1"/>
          </p:nvPr>
        </p:nvSpPr>
        <p:spPr/>
        <p:txBody>
          <a:bodyPr/>
          <a:lstStyle>
            <a:lvl1pPr>
              <a:defRPr/>
            </a:lvl1pPr>
          </a:lstStyle>
          <a:p>
            <a:r>
              <a:rPr lang="de-DE"/>
              <a:t>Headline</a:t>
            </a:r>
            <a:endParaRPr lang="en-US"/>
          </a:p>
        </p:txBody>
      </p:sp>
      <p:sp>
        <p:nvSpPr>
          <p:cNvPr id="3" name="Foliennummernplatzhalter 2">
            <a:extLst>
              <a:ext uri="{FF2B5EF4-FFF2-40B4-BE49-F238E27FC236}">
                <a16:creationId xmlns:a16="http://schemas.microsoft.com/office/drawing/2014/main" id="{26C22504-365A-47D3-A408-12B884DB3894}"/>
              </a:ext>
            </a:extLst>
          </p:cNvPr>
          <p:cNvSpPr>
            <a:spLocks noGrp="1"/>
          </p:cNvSpPr>
          <p:nvPr>
            <p:ph type="sldNum" sz="quarter" idx="10"/>
          </p:nvPr>
        </p:nvSpPr>
        <p:spPr/>
        <p:txBody>
          <a:bodyPr/>
          <a:lstStyle>
            <a:lvl1pPr>
              <a:defRPr>
                <a:solidFill>
                  <a:schemeClr val="tx1"/>
                </a:solidFill>
              </a:defRPr>
            </a:lvl1pPr>
          </a:lstStyle>
          <a:p>
            <a:pPr algn="r"/>
            <a:fld id="{9422B520-2EB1-4E55-94CE-CFB003AD9480}" type="slidenum">
              <a:rPr lang="de-DE" smtClean="0"/>
              <a:pPr algn="r"/>
              <a:t>‹Nr.›</a:t>
            </a:fld>
            <a:endParaRPr lang="de-DE"/>
          </a:p>
        </p:txBody>
      </p:sp>
    </p:spTree>
    <p:extLst>
      <p:ext uri="{BB962C8B-B14F-4D97-AF65-F5344CB8AC3E}">
        <p14:creationId xmlns:p14="http://schemas.microsoft.com/office/powerpoint/2010/main" val="4165586287"/>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A117D-F389-5F55-3FF7-55F3213037E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768445E-E581-FD3A-20A8-00C5F0C3F182}"/>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76D0759C-D84D-4776-1AED-B16E3C256DCB}"/>
              </a:ext>
            </a:extLst>
          </p:cNvPr>
          <p:cNvSpPr>
            <a:spLocks noGrp="1"/>
          </p:cNvSpPr>
          <p:nvPr>
            <p:ph type="ftr" sz="quarter" idx="11"/>
          </p:nvPr>
        </p:nvSpPr>
        <p:spPr/>
        <p:txBody>
          <a:bodyPr/>
          <a:lstStyle/>
          <a:p>
            <a:r>
              <a:rPr lang="de-DE"/>
              <a:t>Webinarserie Fit für Microsoft365 - OneDrive: Teilst du schon oder sendest du noch?</a:t>
            </a:r>
          </a:p>
        </p:txBody>
      </p:sp>
      <p:sp>
        <p:nvSpPr>
          <p:cNvPr id="5" name="Foliennummernplatzhalter 4">
            <a:extLst>
              <a:ext uri="{FF2B5EF4-FFF2-40B4-BE49-F238E27FC236}">
                <a16:creationId xmlns:a16="http://schemas.microsoft.com/office/drawing/2014/main" id="{217AED59-B6E0-48DF-5DC2-5A80671D7820}"/>
              </a:ext>
            </a:extLst>
          </p:cNvPr>
          <p:cNvSpPr>
            <a:spLocks noGrp="1"/>
          </p:cNvSpPr>
          <p:nvPr>
            <p:ph type="sldNum" sz="quarter" idx="12"/>
          </p:nvPr>
        </p:nvSpPr>
        <p:spPr/>
        <p:txBody>
          <a:bodyPr/>
          <a:lstStyle/>
          <a:p>
            <a:fld id="{B262CB12-CA27-4F2C-A357-567FCEA50EED}" type="slidenum">
              <a:rPr lang="de-DE" smtClean="0"/>
              <a:t>‹Nr.›</a:t>
            </a:fld>
            <a:endParaRPr lang="de-DE"/>
          </a:p>
        </p:txBody>
      </p:sp>
    </p:spTree>
    <p:extLst>
      <p:ext uri="{BB962C8B-B14F-4D97-AF65-F5344CB8AC3E}">
        <p14:creationId xmlns:p14="http://schemas.microsoft.com/office/powerpoint/2010/main" val="359293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ersonal contact">
    <p:bg>
      <p:bgPr>
        <a:solidFill>
          <a:schemeClr val="accent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2D47719F-418B-A44A-8EE9-80836CE853B7}"/>
              </a:ext>
            </a:extLst>
          </p:cNvPr>
          <p:cNvSpPr/>
          <p:nvPr userDrawn="1"/>
        </p:nvSpPr>
        <p:spPr>
          <a:xfrm>
            <a:off x="-1" y="1168400"/>
            <a:ext cx="6811973" cy="4565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Bildplatzhalter 33">
            <a:extLst>
              <a:ext uri="{FF2B5EF4-FFF2-40B4-BE49-F238E27FC236}">
                <a16:creationId xmlns:a16="http://schemas.microsoft.com/office/drawing/2014/main" id="{315E2543-EDCC-2C49-B038-CE9161B98D5D}"/>
              </a:ext>
            </a:extLst>
          </p:cNvPr>
          <p:cNvSpPr>
            <a:spLocks noGrp="1"/>
          </p:cNvSpPr>
          <p:nvPr>
            <p:ph type="pic" sz="quarter" idx="24" hasCustomPrompt="1"/>
          </p:nvPr>
        </p:nvSpPr>
        <p:spPr>
          <a:xfrm>
            <a:off x="7137400" y="0"/>
            <a:ext cx="5060468" cy="6858000"/>
          </a:xfrm>
          <a:custGeom>
            <a:avLst/>
            <a:gdLst>
              <a:gd name="connsiteX0" fmla="*/ 0 w 5060468"/>
              <a:gd name="connsiteY0" fmla="*/ 2228849 h 6858000"/>
              <a:gd name="connsiteX1" fmla="*/ 2382094 w 5060468"/>
              <a:gd name="connsiteY1" fmla="*/ 2228849 h 6858000"/>
              <a:gd name="connsiteX2" fmla="*/ 2382094 w 5060468"/>
              <a:gd name="connsiteY2" fmla="*/ 6857998 h 6858000"/>
              <a:gd name="connsiteX3" fmla="*/ 0 w 5060468"/>
              <a:gd name="connsiteY3" fmla="*/ 6857998 h 6858000"/>
              <a:gd name="connsiteX4" fmla="*/ 2678374 w 5060468"/>
              <a:gd name="connsiteY4" fmla="*/ 0 h 6858000"/>
              <a:gd name="connsiteX5" fmla="*/ 5060468 w 5060468"/>
              <a:gd name="connsiteY5" fmla="*/ 0 h 6858000"/>
              <a:gd name="connsiteX6" fmla="*/ 5060468 w 5060468"/>
              <a:gd name="connsiteY6" fmla="*/ 6858000 h 6858000"/>
              <a:gd name="connsiteX7" fmla="*/ 2678374 w 506046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0468" h="6858000">
                <a:moveTo>
                  <a:pt x="0" y="2228849"/>
                </a:moveTo>
                <a:lnTo>
                  <a:pt x="2382094" y="2228849"/>
                </a:lnTo>
                <a:lnTo>
                  <a:pt x="2382094" y="6857998"/>
                </a:lnTo>
                <a:lnTo>
                  <a:pt x="0" y="6857998"/>
                </a:lnTo>
                <a:close/>
                <a:moveTo>
                  <a:pt x="2678374" y="0"/>
                </a:moveTo>
                <a:lnTo>
                  <a:pt x="5060468" y="0"/>
                </a:lnTo>
                <a:lnTo>
                  <a:pt x="5060468" y="6858000"/>
                </a:lnTo>
                <a:lnTo>
                  <a:pt x="2678374" y="6858000"/>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6" name="Textfeld 25">
            <a:extLst>
              <a:ext uri="{FF2B5EF4-FFF2-40B4-BE49-F238E27FC236}">
                <a16:creationId xmlns:a16="http://schemas.microsoft.com/office/drawing/2014/main" id="{A64D928A-8C34-9544-B316-A4608A6D0455}"/>
              </a:ext>
            </a:extLst>
          </p:cNvPr>
          <p:cNvSpPr txBox="1"/>
          <p:nvPr userDrawn="1"/>
        </p:nvSpPr>
        <p:spPr>
          <a:xfrm>
            <a:off x="757179" y="5131390"/>
            <a:ext cx="4474725" cy="184666"/>
          </a:xfrm>
          <a:prstGeom prst="rect">
            <a:avLst/>
          </a:prstGeom>
          <a:noFill/>
        </p:spPr>
        <p:txBody>
          <a:bodyPr wrap="square" lIns="0" tIns="0" rIns="0" bIns="0" rtlCol="0">
            <a:spAutoFit/>
          </a:bodyPr>
          <a:lstStyle/>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tt-s.com</a:t>
            </a:r>
            <a:endParaRPr lang="de-DE" sz="1200">
              <a:solidFill>
                <a:schemeClr val="bg1"/>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5C2F66F9-20C9-B044-90A9-89633130A743}"/>
              </a:ext>
            </a:extLst>
          </p:cNvPr>
          <p:cNvSpPr txBox="1"/>
          <p:nvPr userDrawn="1"/>
        </p:nvSpPr>
        <p:spPr>
          <a:xfrm>
            <a:off x="767408" y="2671777"/>
            <a:ext cx="5112568" cy="961802"/>
          </a:xfrm>
          <a:prstGeom prst="rect">
            <a:avLst/>
          </a:prstGeom>
          <a:noFill/>
        </p:spPr>
        <p:txBody>
          <a:bodyPr wrap="square" lIns="0" tIns="0" rIns="0" bIns="0" rtlCol="0">
            <a:spAutoFit/>
          </a:bodyPr>
          <a:lstStyle/>
          <a:p>
            <a:pPr marL="0" marR="0" lvl="0" indent="0" algn="l" defTabSz="914400" rtl="0" eaLnBrk="1" fontAlgn="auto" latinLnBrk="0" hangingPunct="1">
              <a:lnSpc>
                <a:spcPts val="7500"/>
              </a:lnSpc>
              <a:spcBef>
                <a:spcPts val="0"/>
              </a:spcBef>
              <a:spcAft>
                <a:spcPts val="0"/>
              </a:spcAft>
              <a:buClrTx/>
              <a:buSzTx/>
              <a:buFontTx/>
              <a:buNone/>
              <a:tabLst/>
              <a:defRPr/>
            </a:pPr>
            <a:r>
              <a:rPr lang="en-US" sz="7000" b="1" i="0">
                <a:solidFill>
                  <a:schemeClr val="bg1"/>
                </a:solidFill>
              </a:rPr>
              <a:t>Thank you</a:t>
            </a:r>
          </a:p>
        </p:txBody>
      </p:sp>
      <p:sp>
        <p:nvSpPr>
          <p:cNvPr id="30" name="Bildplatzhalter 16">
            <a:extLst>
              <a:ext uri="{FF2B5EF4-FFF2-40B4-BE49-F238E27FC236}">
                <a16:creationId xmlns:a16="http://schemas.microsoft.com/office/drawing/2014/main" id="{A3ADC8AE-47A4-E144-A8C9-9CDE5471C060}"/>
              </a:ext>
            </a:extLst>
          </p:cNvPr>
          <p:cNvSpPr>
            <a:spLocks noGrp="1"/>
          </p:cNvSpPr>
          <p:nvPr>
            <p:ph type="pic" sz="quarter" idx="23" hasCustomPrompt="1"/>
          </p:nvPr>
        </p:nvSpPr>
        <p:spPr>
          <a:xfrm>
            <a:off x="768577" y="5899250"/>
            <a:ext cx="1172704" cy="564842"/>
          </a:xfrm>
        </p:spPr>
        <p:txBody>
          <a:bodyPr anchor="ctr">
            <a:normAutofit/>
          </a:bodyPr>
          <a:lstStyle>
            <a:lvl1pPr marL="0" indent="0" algn="ctr">
              <a:buNone/>
              <a:defRPr sz="1200">
                <a:solidFill>
                  <a:schemeClr val="bg2"/>
                </a:solidFill>
              </a:defRPr>
            </a:lvl1pPr>
          </a:lstStyle>
          <a:p>
            <a:r>
              <a:rPr lang="de-DE"/>
              <a:t>CUSTOMER LOGO</a:t>
            </a:r>
          </a:p>
        </p:txBody>
      </p:sp>
      <p:sp>
        <p:nvSpPr>
          <p:cNvPr id="19" name="Text placeholder - column 1">
            <a:extLst>
              <a:ext uri="{FF2B5EF4-FFF2-40B4-BE49-F238E27FC236}">
                <a16:creationId xmlns:a16="http://schemas.microsoft.com/office/drawing/2014/main" id="{0F852E07-9A77-E44F-BFF2-2EB4A0F024A6}"/>
              </a:ext>
            </a:extLst>
          </p:cNvPr>
          <p:cNvSpPr>
            <a:spLocks noGrp="1"/>
          </p:cNvSpPr>
          <p:nvPr>
            <p:ph type="body" sz="quarter" idx="16" hasCustomPrompt="1"/>
          </p:nvPr>
        </p:nvSpPr>
        <p:spPr>
          <a:xfrm>
            <a:off x="767408" y="3773596"/>
            <a:ext cx="4968550" cy="1231106"/>
          </a:xfrm>
        </p:spPr>
        <p:txBody>
          <a:bodyPr lIns="0" tIns="0" rIns="0" bIns="0">
            <a:spAutoFit/>
          </a:bodyPr>
          <a:lstStyle>
            <a:lvl1pPr marL="6350" indent="0">
              <a:lnSpc>
                <a:spcPct val="100000"/>
              </a:lnSpc>
              <a:spcBef>
                <a:spcPts val="0"/>
              </a:spcBef>
              <a:spcAft>
                <a:spcPts val="600"/>
              </a:spcAft>
              <a:buClr>
                <a:schemeClr val="accent4"/>
              </a:buClr>
              <a:buFontTx/>
              <a:buNone/>
              <a:tabLst/>
              <a:defRPr sz="1200">
                <a:solidFill>
                  <a:schemeClr val="bg1"/>
                </a:solidFill>
              </a:defRPr>
            </a:lvl1pPr>
            <a:lvl2pPr marL="505800" indent="0">
              <a:lnSpc>
                <a:spcPct val="150000"/>
              </a:lnSpc>
              <a:spcBef>
                <a:spcPts val="0"/>
              </a:spcBef>
              <a:spcAft>
                <a:spcPts val="600"/>
              </a:spcAft>
              <a:buClr>
                <a:schemeClr val="accent4"/>
              </a:buClr>
              <a:buFontTx/>
              <a:buNone/>
              <a:defRPr sz="1200">
                <a:solidFill>
                  <a:schemeClr val="bg1"/>
                </a:solidFill>
              </a:defRPr>
            </a:lvl2pPr>
            <a:lvl3pPr marL="963000" indent="0">
              <a:lnSpc>
                <a:spcPct val="150000"/>
              </a:lnSpc>
              <a:spcBef>
                <a:spcPts val="0"/>
              </a:spcBef>
              <a:spcAft>
                <a:spcPts val="600"/>
              </a:spcAft>
              <a:buClr>
                <a:schemeClr val="accent4"/>
              </a:buClr>
              <a:buFontTx/>
              <a:buNone/>
              <a:defRPr sz="1200">
                <a:solidFill>
                  <a:schemeClr val="bg1"/>
                </a:solidFill>
              </a:defRPr>
            </a:lvl3pPr>
            <a:lvl4pPr>
              <a:defRPr>
                <a:solidFill>
                  <a:schemeClr val="accent1"/>
                </a:solidFill>
              </a:defRPr>
            </a:lvl4pPr>
            <a:lvl5pPr>
              <a:defRPr>
                <a:solidFill>
                  <a:schemeClr val="accent1"/>
                </a:solidFill>
              </a:defRPr>
            </a:lvl5pPr>
          </a:lstStyle>
          <a:p>
            <a:pPr lvl="0"/>
            <a:r>
              <a:rPr lang="en-US"/>
              <a:t>Contact information:</a:t>
            </a:r>
          </a:p>
          <a:p>
            <a:pPr lvl="0"/>
            <a:r>
              <a:rPr lang="en-US"/>
              <a:t>Name</a:t>
            </a:r>
          </a:p>
          <a:p>
            <a:pPr lvl="0"/>
            <a:r>
              <a:rPr lang="en-US"/>
              <a:t>Address</a:t>
            </a:r>
          </a:p>
          <a:p>
            <a:pPr lvl="0"/>
            <a:r>
              <a:rPr lang="en-US"/>
              <a:t>Phone</a:t>
            </a:r>
          </a:p>
          <a:p>
            <a:pPr lvl="0"/>
            <a:r>
              <a:rPr lang="en-US"/>
              <a:t>Email</a:t>
            </a:r>
          </a:p>
        </p:txBody>
      </p:sp>
      <p:grpSp>
        <p:nvGrpSpPr>
          <p:cNvPr id="16" name="Gruppieren 15">
            <a:extLst>
              <a:ext uri="{FF2B5EF4-FFF2-40B4-BE49-F238E27FC236}">
                <a16:creationId xmlns:a16="http://schemas.microsoft.com/office/drawing/2014/main" id="{7D9093DD-6CE7-E24D-AE99-ECE878B02A37}"/>
              </a:ext>
            </a:extLst>
          </p:cNvPr>
          <p:cNvGrpSpPr/>
          <p:nvPr userDrawn="1"/>
        </p:nvGrpSpPr>
        <p:grpSpPr>
          <a:xfrm>
            <a:off x="697547" y="1560480"/>
            <a:ext cx="1516367" cy="241652"/>
            <a:chOff x="697547" y="1560480"/>
            <a:chExt cx="1516367" cy="241652"/>
          </a:xfrm>
        </p:grpSpPr>
        <p:pic>
          <p:nvPicPr>
            <p:cNvPr id="17" name="Grafik 16">
              <a:extLst>
                <a:ext uri="{FF2B5EF4-FFF2-40B4-BE49-F238E27FC236}">
                  <a16:creationId xmlns:a16="http://schemas.microsoft.com/office/drawing/2014/main" id="{08913155-7F84-3545-AAAA-5DC19A5502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41281" y="1560480"/>
              <a:ext cx="272633" cy="241651"/>
            </a:xfrm>
            <a:prstGeom prst="rect">
              <a:avLst/>
            </a:prstGeom>
          </p:spPr>
        </p:pic>
        <p:pic>
          <p:nvPicPr>
            <p:cNvPr id="18" name="Grafik 17">
              <a:extLst>
                <a:ext uri="{FF2B5EF4-FFF2-40B4-BE49-F238E27FC236}">
                  <a16:creationId xmlns:a16="http://schemas.microsoft.com/office/drawing/2014/main" id="{C667F87B-84E5-FC46-BD27-92A5180199A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7547" y="1560480"/>
              <a:ext cx="272633" cy="241651"/>
            </a:xfrm>
            <a:prstGeom prst="rect">
              <a:avLst/>
            </a:prstGeom>
          </p:spPr>
        </p:pic>
        <p:pic>
          <p:nvPicPr>
            <p:cNvPr id="20" name="Grafik 19">
              <a:extLst>
                <a:ext uri="{FF2B5EF4-FFF2-40B4-BE49-F238E27FC236}">
                  <a16:creationId xmlns:a16="http://schemas.microsoft.com/office/drawing/2014/main" id="{EE4FB1F3-12EA-FA47-8398-9C54E9D82B3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55669" y="1586027"/>
              <a:ext cx="214990" cy="190558"/>
            </a:xfrm>
            <a:prstGeom prst="rect">
              <a:avLst/>
            </a:prstGeom>
          </p:spPr>
        </p:pic>
        <p:pic>
          <p:nvPicPr>
            <p:cNvPr id="22" name="Grafik 21">
              <a:extLst>
                <a:ext uri="{FF2B5EF4-FFF2-40B4-BE49-F238E27FC236}">
                  <a16:creationId xmlns:a16="http://schemas.microsoft.com/office/drawing/2014/main" id="{3FC1A88F-E599-E44E-82C4-C544F3E5F73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12197" y="1614118"/>
              <a:ext cx="231942" cy="188014"/>
            </a:xfrm>
            <a:prstGeom prst="rect">
              <a:avLst/>
            </a:prstGeom>
          </p:spPr>
        </p:pic>
      </p:grpSp>
      <p:pic>
        <p:nvPicPr>
          <p:cNvPr id="15" name="Grafik 14">
            <a:extLst>
              <a:ext uri="{FF2B5EF4-FFF2-40B4-BE49-F238E27FC236}">
                <a16:creationId xmlns:a16="http://schemas.microsoft.com/office/drawing/2014/main" id="{A2010442-1C1D-BD4B-B5B9-5A8F41816D77}"/>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673007" y="242165"/>
            <a:ext cx="1159367" cy="337351"/>
          </a:xfrm>
          <a:prstGeom prst="rect">
            <a:avLst/>
          </a:prstGeom>
        </p:spPr>
      </p:pic>
    </p:spTree>
    <p:extLst>
      <p:ext uri="{BB962C8B-B14F-4D97-AF65-F5344CB8AC3E}">
        <p14:creationId xmlns:p14="http://schemas.microsoft.com/office/powerpoint/2010/main" val="62189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general">
    <p:bg>
      <p:bgPr>
        <a:solidFill>
          <a:schemeClr val="accent1"/>
        </a:solidFill>
        <a:effectLst/>
      </p:bgPr>
    </p:bg>
    <p:spTree>
      <p:nvGrpSpPr>
        <p:cNvPr id="1" name=""/>
        <p:cNvGrpSpPr/>
        <p:nvPr/>
      </p:nvGrpSpPr>
      <p:grpSpPr>
        <a:xfrm>
          <a:off x="0" y="0"/>
          <a:ext cx="0" cy="0"/>
          <a:chOff x="0" y="0"/>
          <a:chExt cx="0" cy="0"/>
        </a:xfrm>
      </p:grpSpPr>
      <p:sp>
        <p:nvSpPr>
          <p:cNvPr id="23" name="Bildplatzhalter 22">
            <a:extLst>
              <a:ext uri="{FF2B5EF4-FFF2-40B4-BE49-F238E27FC236}">
                <a16:creationId xmlns:a16="http://schemas.microsoft.com/office/drawing/2014/main" id="{F77F3ABC-8610-024A-9BC3-A40DD2FCF526}"/>
              </a:ext>
            </a:extLst>
          </p:cNvPr>
          <p:cNvSpPr>
            <a:spLocks noGrp="1"/>
          </p:cNvSpPr>
          <p:nvPr>
            <p:ph type="pic" sz="quarter" idx="24" hasCustomPrompt="1"/>
          </p:nvPr>
        </p:nvSpPr>
        <p:spPr>
          <a:xfrm>
            <a:off x="7137400" y="0"/>
            <a:ext cx="5060468" cy="6858000"/>
          </a:xfrm>
          <a:custGeom>
            <a:avLst/>
            <a:gdLst>
              <a:gd name="connsiteX0" fmla="*/ 0 w 5060468"/>
              <a:gd name="connsiteY0" fmla="*/ 2228849 h 6858000"/>
              <a:gd name="connsiteX1" fmla="*/ 2382094 w 5060468"/>
              <a:gd name="connsiteY1" fmla="*/ 2228849 h 6858000"/>
              <a:gd name="connsiteX2" fmla="*/ 2382094 w 5060468"/>
              <a:gd name="connsiteY2" fmla="*/ 6857998 h 6858000"/>
              <a:gd name="connsiteX3" fmla="*/ 0 w 5060468"/>
              <a:gd name="connsiteY3" fmla="*/ 6857998 h 6858000"/>
              <a:gd name="connsiteX4" fmla="*/ 2678374 w 5060468"/>
              <a:gd name="connsiteY4" fmla="*/ 0 h 6858000"/>
              <a:gd name="connsiteX5" fmla="*/ 5060468 w 5060468"/>
              <a:gd name="connsiteY5" fmla="*/ 0 h 6858000"/>
              <a:gd name="connsiteX6" fmla="*/ 5060468 w 5060468"/>
              <a:gd name="connsiteY6" fmla="*/ 6858000 h 6858000"/>
              <a:gd name="connsiteX7" fmla="*/ 2678374 w 506046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0468" h="6858000">
                <a:moveTo>
                  <a:pt x="0" y="2228849"/>
                </a:moveTo>
                <a:lnTo>
                  <a:pt x="2382094" y="2228849"/>
                </a:lnTo>
                <a:lnTo>
                  <a:pt x="2382094" y="6857998"/>
                </a:lnTo>
                <a:lnTo>
                  <a:pt x="0" y="6857998"/>
                </a:lnTo>
                <a:close/>
                <a:moveTo>
                  <a:pt x="2678374" y="0"/>
                </a:moveTo>
                <a:lnTo>
                  <a:pt x="5060468" y="0"/>
                </a:lnTo>
                <a:lnTo>
                  <a:pt x="5060468" y="6858000"/>
                </a:lnTo>
                <a:lnTo>
                  <a:pt x="2678374" y="6858000"/>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18" name="Rechteck 17">
            <a:extLst>
              <a:ext uri="{FF2B5EF4-FFF2-40B4-BE49-F238E27FC236}">
                <a16:creationId xmlns:a16="http://schemas.microsoft.com/office/drawing/2014/main" id="{11791425-258C-F244-B04A-0F9E90059DAA}"/>
              </a:ext>
            </a:extLst>
          </p:cNvPr>
          <p:cNvSpPr/>
          <p:nvPr userDrawn="1"/>
        </p:nvSpPr>
        <p:spPr>
          <a:xfrm>
            <a:off x="-1" y="1168400"/>
            <a:ext cx="6811973" cy="4565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2AEAD0D-81E6-6C41-A99A-EFA572646FD8}"/>
              </a:ext>
            </a:extLst>
          </p:cNvPr>
          <p:cNvSpPr txBox="1"/>
          <p:nvPr userDrawn="1"/>
        </p:nvSpPr>
        <p:spPr>
          <a:xfrm>
            <a:off x="767408" y="2671777"/>
            <a:ext cx="5112568"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err="1">
                <a:solidFill>
                  <a:schemeClr val="bg1"/>
                </a:solidFill>
              </a:rPr>
              <a:t>Im</a:t>
            </a:r>
            <a:r>
              <a:rPr lang="en-US" sz="2400" b="1" i="0">
                <a:solidFill>
                  <a:schemeClr val="bg1"/>
                </a:solidFill>
              </a:rPr>
              <a:t> </a:t>
            </a:r>
            <a:r>
              <a:rPr lang="en-US" sz="2400" b="1" i="0" err="1">
                <a:solidFill>
                  <a:schemeClr val="bg1"/>
                </a:solidFill>
              </a:rPr>
              <a:t>Zweifel</a:t>
            </a:r>
            <a:r>
              <a:rPr lang="en-US" sz="2400" b="1" i="0">
                <a:solidFill>
                  <a:schemeClr val="bg1"/>
                </a:solidFill>
              </a:rPr>
              <a:t> </a:t>
            </a:r>
            <a:r>
              <a:rPr lang="en-US" sz="2400" b="1" i="0" err="1">
                <a:solidFill>
                  <a:schemeClr val="bg1"/>
                </a:solidFill>
              </a:rPr>
              <a:t>immer</a:t>
            </a:r>
            <a:r>
              <a:rPr lang="en-US" sz="2400" b="1" i="0">
                <a:solidFill>
                  <a:schemeClr val="bg1"/>
                </a:solidFill>
              </a:rPr>
              <a:t> </a:t>
            </a:r>
            <a:r>
              <a:rPr lang="en-US" sz="2400" b="1" i="0" err="1">
                <a:solidFill>
                  <a:schemeClr val="bg1"/>
                </a:solidFill>
              </a:rPr>
              <a:t>nachfragen</a:t>
            </a:r>
            <a:r>
              <a:rPr lang="en-US" sz="2400" b="1" i="0">
                <a:solidFill>
                  <a:schemeClr val="bg1"/>
                </a:solidFill>
              </a:rPr>
              <a:t>.</a:t>
            </a:r>
            <a:br>
              <a:rPr lang="en-US" sz="2400" b="1" i="0">
                <a:solidFill>
                  <a:schemeClr val="bg1"/>
                </a:solidFill>
              </a:rPr>
            </a:br>
            <a:r>
              <a:rPr lang="en-US" sz="2400" b="1" i="0">
                <a:solidFill>
                  <a:schemeClr val="bg1"/>
                </a:solidFill>
              </a:rPr>
              <a:t>Es gilt das 4-Augen </a:t>
            </a:r>
            <a:r>
              <a:rPr lang="en-US" sz="2400" b="1" i="0" err="1">
                <a:solidFill>
                  <a:schemeClr val="bg1"/>
                </a:solidFill>
              </a:rPr>
              <a:t>Prinzip</a:t>
            </a:r>
            <a:r>
              <a:rPr lang="en-US" sz="2400" b="1" i="0">
                <a:solidFill>
                  <a:schemeClr val="bg1"/>
                </a:solidFill>
              </a:rPr>
              <a:t> </a:t>
            </a:r>
            <a:r>
              <a:rPr lang="en-US" sz="2400" b="1" i="0" err="1">
                <a:solidFill>
                  <a:schemeClr val="bg1"/>
                </a:solidFill>
              </a:rPr>
              <a:t>im</a:t>
            </a:r>
            <a:r>
              <a:rPr lang="en-US" sz="2400" b="1" i="0">
                <a:solidFill>
                  <a:schemeClr val="bg1"/>
                </a:solidFill>
              </a:rPr>
              <a:t> FB</a:t>
            </a:r>
            <a:br>
              <a:rPr lang="en-US" sz="2800" b="1" i="0">
                <a:solidFill>
                  <a:schemeClr val="bg1"/>
                </a:solidFill>
              </a:rPr>
            </a:br>
            <a:r>
              <a:rPr lang="en-US" sz="4800" b="1" i="0">
                <a:solidFill>
                  <a:schemeClr val="bg1"/>
                </a:solidFill>
              </a:rPr>
              <a:t>Thank you</a:t>
            </a:r>
          </a:p>
        </p:txBody>
      </p:sp>
      <p:sp>
        <p:nvSpPr>
          <p:cNvPr id="3" name="Textfeld 2">
            <a:extLst>
              <a:ext uri="{FF2B5EF4-FFF2-40B4-BE49-F238E27FC236}">
                <a16:creationId xmlns:a16="http://schemas.microsoft.com/office/drawing/2014/main" id="{71D436B5-DC37-3646-B25B-46D397440FA3}"/>
              </a:ext>
            </a:extLst>
          </p:cNvPr>
          <p:cNvSpPr txBox="1"/>
          <p:nvPr userDrawn="1"/>
        </p:nvSpPr>
        <p:spPr>
          <a:xfrm>
            <a:off x="757179" y="4228265"/>
            <a:ext cx="4474725" cy="446400"/>
          </a:xfrm>
          <a:prstGeom prst="rect">
            <a:avLst/>
          </a:prstGeom>
          <a:noFill/>
        </p:spPr>
        <p:txBody>
          <a:bodyPr wrap="square" lIns="0" tIns="0" rIns="0" bIns="0" rtlCol="0">
            <a:spAutoFit/>
          </a:bodyPr>
          <a:lstStyle/>
          <a:p>
            <a:pPr marL="0" indent="0">
              <a:lnSpc>
                <a:spcPct val="100000"/>
              </a:lnSpc>
              <a:spcBef>
                <a:spcPts val="600"/>
              </a:spcBef>
              <a:buNone/>
            </a:pPr>
            <a:r>
              <a:rPr lang="de-DE" sz="1200">
                <a:solidFill>
                  <a:schemeClr val="bg1"/>
                </a:solidFill>
                <a:latin typeface="Arial" panose="020B0604020202020204" pitchFamily="34" charset="0"/>
                <a:cs typeface="Arial" panose="020B0604020202020204" pitchFamily="34" charset="0"/>
              </a:rPr>
              <a:t>tts Deutschland</a:t>
            </a:r>
          </a:p>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Schneidmühlstr</a:t>
            </a:r>
            <a:r>
              <a:rPr lang="de-DE" sz="1200">
                <a:solidFill>
                  <a:schemeClr val="bg1"/>
                </a:solidFill>
                <a:latin typeface="Arial" panose="020B0604020202020204" pitchFamily="34" charset="0"/>
                <a:cs typeface="Arial" panose="020B0604020202020204" pitchFamily="34" charset="0"/>
              </a:rPr>
              <a:t>. 19 | 69115 Heidelberg</a:t>
            </a:r>
          </a:p>
        </p:txBody>
      </p:sp>
      <p:sp>
        <p:nvSpPr>
          <p:cNvPr id="8" name="Textplatzhalter 7">
            <a:extLst>
              <a:ext uri="{FF2B5EF4-FFF2-40B4-BE49-F238E27FC236}">
                <a16:creationId xmlns:a16="http://schemas.microsoft.com/office/drawing/2014/main" id="{A2B4E412-0932-C948-9592-8FF014F72E55}"/>
              </a:ext>
            </a:extLst>
          </p:cNvPr>
          <p:cNvSpPr>
            <a:spLocks noGrp="1"/>
          </p:cNvSpPr>
          <p:nvPr>
            <p:ph type="body" sz="quarter" idx="19" hasCustomPrompt="1"/>
          </p:nvPr>
        </p:nvSpPr>
        <p:spPr>
          <a:xfrm>
            <a:off x="767879" y="4800058"/>
            <a:ext cx="2663825" cy="166199"/>
          </a:xfrm>
        </p:spPr>
        <p:txBody>
          <a:bodyPr lIns="0" tIns="0" rIns="0" bIns="0">
            <a:spAutoFit/>
          </a:bodyPr>
          <a:lstStyle>
            <a:lvl1pPr marL="0" indent="0">
              <a:buNone/>
              <a:defRPr sz="1200">
                <a:solidFill>
                  <a:schemeClr val="bg1"/>
                </a:solidFill>
              </a:defRPr>
            </a:lvl1pPr>
          </a:lstStyle>
          <a:p>
            <a:pPr lvl="0"/>
            <a:r>
              <a:rPr lang="de-DE"/>
              <a:t>Speaker | XX.XX.XXXX</a:t>
            </a:r>
          </a:p>
        </p:txBody>
      </p:sp>
      <p:sp>
        <p:nvSpPr>
          <p:cNvPr id="26" name="Textfeld 25">
            <a:extLst>
              <a:ext uri="{FF2B5EF4-FFF2-40B4-BE49-F238E27FC236}">
                <a16:creationId xmlns:a16="http://schemas.microsoft.com/office/drawing/2014/main" id="{6C9494AD-43C1-F041-BF8D-86CAF8A047E3}"/>
              </a:ext>
            </a:extLst>
          </p:cNvPr>
          <p:cNvSpPr txBox="1"/>
          <p:nvPr userDrawn="1"/>
        </p:nvSpPr>
        <p:spPr>
          <a:xfrm>
            <a:off x="757179" y="5068706"/>
            <a:ext cx="4474725" cy="184666"/>
          </a:xfrm>
          <a:prstGeom prst="rect">
            <a:avLst/>
          </a:prstGeom>
          <a:noFill/>
        </p:spPr>
        <p:txBody>
          <a:bodyPr wrap="square" lIns="0" tIns="0" rIns="0" bIns="0" rtlCol="0">
            <a:spAutoFit/>
          </a:bodyPr>
          <a:lstStyle/>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tt-s.comn</a:t>
            </a:r>
            <a:endParaRPr lang="de-DE" sz="1200">
              <a:solidFill>
                <a:schemeClr val="bg1"/>
              </a:solidFill>
              <a:latin typeface="Arial" panose="020B0604020202020204" pitchFamily="34" charset="0"/>
              <a:cs typeface="Arial" panose="020B0604020202020204" pitchFamily="34" charset="0"/>
            </a:endParaRPr>
          </a:p>
        </p:txBody>
      </p:sp>
      <p:sp>
        <p:nvSpPr>
          <p:cNvPr id="46" name="Bildplatzhalter 16">
            <a:extLst>
              <a:ext uri="{FF2B5EF4-FFF2-40B4-BE49-F238E27FC236}">
                <a16:creationId xmlns:a16="http://schemas.microsoft.com/office/drawing/2014/main" id="{DA84F843-D73B-4F4A-9CBD-D434C9E3E7C7}"/>
              </a:ext>
            </a:extLst>
          </p:cNvPr>
          <p:cNvSpPr>
            <a:spLocks noGrp="1"/>
          </p:cNvSpPr>
          <p:nvPr>
            <p:ph type="pic" sz="quarter" idx="23" hasCustomPrompt="1"/>
          </p:nvPr>
        </p:nvSpPr>
        <p:spPr>
          <a:xfrm>
            <a:off x="768577" y="5899250"/>
            <a:ext cx="1172704" cy="564842"/>
          </a:xfrm>
        </p:spPr>
        <p:txBody>
          <a:bodyPr anchor="ctr">
            <a:normAutofit/>
          </a:bodyPr>
          <a:lstStyle>
            <a:lvl1pPr marL="0" indent="0" algn="ctr">
              <a:buNone/>
              <a:defRPr sz="1200">
                <a:solidFill>
                  <a:schemeClr val="bg2"/>
                </a:solidFill>
              </a:defRPr>
            </a:lvl1pPr>
          </a:lstStyle>
          <a:p>
            <a:r>
              <a:rPr lang="de-DE"/>
              <a:t>CUSTOMER LOGO</a:t>
            </a:r>
          </a:p>
        </p:txBody>
      </p:sp>
      <p:grpSp>
        <p:nvGrpSpPr>
          <p:cNvPr id="15" name="Gruppieren 14">
            <a:extLst>
              <a:ext uri="{FF2B5EF4-FFF2-40B4-BE49-F238E27FC236}">
                <a16:creationId xmlns:a16="http://schemas.microsoft.com/office/drawing/2014/main" id="{8AD2EAD5-E4FA-524A-8BBC-A7C91ECB163E}"/>
              </a:ext>
            </a:extLst>
          </p:cNvPr>
          <p:cNvGrpSpPr/>
          <p:nvPr userDrawn="1"/>
        </p:nvGrpSpPr>
        <p:grpSpPr>
          <a:xfrm>
            <a:off x="697547" y="1560480"/>
            <a:ext cx="1516367" cy="241652"/>
            <a:chOff x="697547" y="1560480"/>
            <a:chExt cx="1516367" cy="241652"/>
          </a:xfrm>
        </p:grpSpPr>
        <p:pic>
          <p:nvPicPr>
            <p:cNvPr id="16" name="Grafik 15">
              <a:extLst>
                <a:ext uri="{FF2B5EF4-FFF2-40B4-BE49-F238E27FC236}">
                  <a16:creationId xmlns:a16="http://schemas.microsoft.com/office/drawing/2014/main" id="{23791D53-022C-8C47-B022-00CAC1153F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41281" y="1560480"/>
              <a:ext cx="272633" cy="241651"/>
            </a:xfrm>
            <a:prstGeom prst="rect">
              <a:avLst/>
            </a:prstGeom>
          </p:spPr>
        </p:pic>
        <p:pic>
          <p:nvPicPr>
            <p:cNvPr id="17" name="Grafik 16">
              <a:extLst>
                <a:ext uri="{FF2B5EF4-FFF2-40B4-BE49-F238E27FC236}">
                  <a16:creationId xmlns:a16="http://schemas.microsoft.com/office/drawing/2014/main" id="{4AE25CC8-8564-C046-BCCA-D3BC7C858B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7547" y="1560480"/>
              <a:ext cx="272633" cy="241651"/>
            </a:xfrm>
            <a:prstGeom prst="rect">
              <a:avLst/>
            </a:prstGeom>
          </p:spPr>
        </p:pic>
        <p:pic>
          <p:nvPicPr>
            <p:cNvPr id="19" name="Grafik 18">
              <a:extLst>
                <a:ext uri="{FF2B5EF4-FFF2-40B4-BE49-F238E27FC236}">
                  <a16:creationId xmlns:a16="http://schemas.microsoft.com/office/drawing/2014/main" id="{54337BAE-3F38-1E4C-99D1-BE780A661B3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55669" y="1586027"/>
              <a:ext cx="214990" cy="190558"/>
            </a:xfrm>
            <a:prstGeom prst="rect">
              <a:avLst/>
            </a:prstGeom>
          </p:spPr>
        </p:pic>
        <p:pic>
          <p:nvPicPr>
            <p:cNvPr id="20" name="Grafik 19">
              <a:extLst>
                <a:ext uri="{FF2B5EF4-FFF2-40B4-BE49-F238E27FC236}">
                  <a16:creationId xmlns:a16="http://schemas.microsoft.com/office/drawing/2014/main" id="{77807103-6533-CD43-B470-A6D8FF337DD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12197" y="1614118"/>
              <a:ext cx="231942" cy="188014"/>
            </a:xfrm>
            <a:prstGeom prst="rect">
              <a:avLst/>
            </a:prstGeom>
          </p:spPr>
        </p:pic>
      </p:grpSp>
      <p:pic>
        <p:nvPicPr>
          <p:cNvPr id="21" name="Grafik 20">
            <a:extLst>
              <a:ext uri="{FF2B5EF4-FFF2-40B4-BE49-F238E27FC236}">
                <a16:creationId xmlns:a16="http://schemas.microsoft.com/office/drawing/2014/main" id="{D6D67EF0-1A6C-D74C-8452-C58F4BF59350}"/>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673007" y="242165"/>
            <a:ext cx="1159367" cy="337351"/>
          </a:xfrm>
          <a:prstGeom prst="rect">
            <a:avLst/>
          </a:prstGeom>
        </p:spPr>
      </p:pic>
    </p:spTree>
    <p:extLst>
      <p:ext uri="{BB962C8B-B14F-4D97-AF65-F5344CB8AC3E}">
        <p14:creationId xmlns:p14="http://schemas.microsoft.com/office/powerpoint/2010/main" val="2475945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02 Head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43331-CF60-4734-805A-B2BDEF579448}"/>
              </a:ext>
            </a:extLst>
          </p:cNvPr>
          <p:cNvSpPr>
            <a:spLocks noGrp="1"/>
          </p:cNvSpPr>
          <p:nvPr>
            <p:ph type="title" hasCustomPrompt="1"/>
          </p:nvPr>
        </p:nvSpPr>
        <p:spPr/>
        <p:txBody>
          <a:bodyPr/>
          <a:lstStyle>
            <a:lvl1pPr>
              <a:defRPr/>
            </a:lvl1pPr>
          </a:lstStyle>
          <a:p>
            <a:r>
              <a:rPr lang="de-DE"/>
              <a:t>Headline</a:t>
            </a:r>
            <a:endParaRPr lang="en-US"/>
          </a:p>
        </p:txBody>
      </p:sp>
      <p:sp>
        <p:nvSpPr>
          <p:cNvPr id="3" name="Foliennummernplatzhalter 2">
            <a:extLst>
              <a:ext uri="{FF2B5EF4-FFF2-40B4-BE49-F238E27FC236}">
                <a16:creationId xmlns:a16="http://schemas.microsoft.com/office/drawing/2014/main" id="{26C22504-365A-47D3-A408-12B884DB3894}"/>
              </a:ext>
            </a:extLst>
          </p:cNvPr>
          <p:cNvSpPr>
            <a:spLocks noGrp="1"/>
          </p:cNvSpPr>
          <p:nvPr>
            <p:ph type="sldNum" sz="quarter" idx="10"/>
          </p:nvPr>
        </p:nvSpPr>
        <p:spPr/>
        <p:txBody>
          <a:bodyPr/>
          <a:lstStyle>
            <a:lvl1pPr>
              <a:defRPr>
                <a:solidFill>
                  <a:schemeClr val="tx1"/>
                </a:solidFill>
              </a:defRPr>
            </a:lvl1pPr>
          </a:lstStyle>
          <a:p>
            <a:pPr algn="r"/>
            <a:fld id="{9422B520-2EB1-4E55-94CE-CFB003AD9480}" type="slidenum">
              <a:rPr lang="de-DE" smtClean="0"/>
              <a:pPr algn="r"/>
              <a:t>‹Nr.›</a:t>
            </a:fld>
            <a:endParaRPr lang="de-DE"/>
          </a:p>
        </p:txBody>
      </p:sp>
    </p:spTree>
    <p:extLst>
      <p:ext uri="{BB962C8B-B14F-4D97-AF65-F5344CB8AC3E}">
        <p14:creationId xmlns:p14="http://schemas.microsoft.com/office/powerpoint/2010/main" val="2249932959"/>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placeholder - column 1">
            <a:extLst>
              <a:ext uri="{FF2B5EF4-FFF2-40B4-BE49-F238E27FC236}">
                <a16:creationId xmlns:a16="http://schemas.microsoft.com/office/drawing/2014/main" id="{0BFBDEC1-B8C9-F348-91D7-57CD213870F4}"/>
              </a:ext>
            </a:extLst>
          </p:cNvPr>
          <p:cNvSpPr>
            <a:spLocks noGrp="1"/>
          </p:cNvSpPr>
          <p:nvPr>
            <p:ph type="body" sz="quarter" idx="16" hasCustomPrompt="1"/>
          </p:nvPr>
        </p:nvSpPr>
        <p:spPr>
          <a:xfrm>
            <a:off x="336320" y="1763388"/>
            <a:ext cx="1151541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Bildplatzhalter 16">
            <a:extLst>
              <a:ext uri="{FF2B5EF4-FFF2-40B4-BE49-F238E27FC236}">
                <a16:creationId xmlns:a16="http://schemas.microsoft.com/office/drawing/2014/main" id="{194DA872-57CA-3746-BA37-4F8E723AF374}"/>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1" name="Grafik 10">
            <a:extLst>
              <a:ext uri="{FF2B5EF4-FFF2-40B4-BE49-F238E27FC236}">
                <a16:creationId xmlns:a16="http://schemas.microsoft.com/office/drawing/2014/main" id="{7656409D-C306-834A-AC6F-3CB97BA4B7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80824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left aligned">
    <p:bg>
      <p:bgPr>
        <a:solidFill>
          <a:schemeClr val="accent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6A22236-07DF-1648-8669-9F985750A7F0}"/>
              </a:ext>
            </a:extLst>
          </p:cNvPr>
          <p:cNvSpPr/>
          <p:nvPr userDrawn="1"/>
        </p:nvSpPr>
        <p:spPr>
          <a:xfrm>
            <a:off x="0" y="1908580"/>
            <a:ext cx="6020356" cy="2988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a:off x="6360314" y="1019908"/>
            <a:ext cx="5831686" cy="5850867"/>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Webinarserie Fit für Microsoft365 - OneDrive: Teilst du schon oder sendest du noch?</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2" name="Titel 1">
            <a:extLst>
              <a:ext uri="{FF2B5EF4-FFF2-40B4-BE49-F238E27FC236}">
                <a16:creationId xmlns:a16="http://schemas.microsoft.com/office/drawing/2014/main" id="{744B9B8F-A4B6-1F40-AC97-E6CD4C92C4E4}"/>
              </a:ext>
            </a:extLst>
          </p:cNvPr>
          <p:cNvSpPr>
            <a:spLocks noGrp="1"/>
          </p:cNvSpPr>
          <p:nvPr>
            <p:ph type="ctrTitle" hasCustomPrompt="1"/>
          </p:nvPr>
        </p:nvSpPr>
        <p:spPr>
          <a:xfrm>
            <a:off x="336322" y="3100249"/>
            <a:ext cx="5831686" cy="692497"/>
          </a:xfrm>
        </p:spPr>
        <p:txBody>
          <a:bodyPr wrap="square" lIns="0" tIns="0" rIns="0" bIns="0" anchor="b">
            <a:spAutoFit/>
          </a:bodyPr>
          <a:lstStyle>
            <a:lvl1pPr algn="l">
              <a:defRPr sz="5000" b="1">
                <a:solidFill>
                  <a:schemeClr val="bg1"/>
                </a:solidFill>
              </a:defRPr>
            </a:lvl1pPr>
          </a:lstStyle>
          <a:p>
            <a:r>
              <a:rPr lang="de-DE"/>
              <a:t>Insert </a:t>
            </a:r>
            <a:r>
              <a:rPr lang="de-DE" err="1"/>
              <a:t>chapter</a:t>
            </a:r>
            <a:r>
              <a:rPr lang="de-DE"/>
              <a:t> title</a:t>
            </a:r>
          </a:p>
        </p:txBody>
      </p:sp>
      <p:sp>
        <p:nvSpPr>
          <p:cNvPr id="16" name="Untertitel 2">
            <a:extLst>
              <a:ext uri="{FF2B5EF4-FFF2-40B4-BE49-F238E27FC236}">
                <a16:creationId xmlns:a16="http://schemas.microsoft.com/office/drawing/2014/main" id="{D583B1CC-BA10-7B4F-8936-EDDB7BF2F226}"/>
              </a:ext>
            </a:extLst>
          </p:cNvPr>
          <p:cNvSpPr>
            <a:spLocks noGrp="1"/>
          </p:cNvSpPr>
          <p:nvPr>
            <p:ph type="subTitle" idx="1" hasCustomPrompt="1"/>
          </p:nvPr>
        </p:nvSpPr>
        <p:spPr>
          <a:xfrm>
            <a:off x="336322" y="3968699"/>
            <a:ext cx="5831686"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sp>
        <p:nvSpPr>
          <p:cNvPr id="11" name="Rechteck 10">
            <a:extLst>
              <a:ext uri="{FF2B5EF4-FFF2-40B4-BE49-F238E27FC236}">
                <a16:creationId xmlns:a16="http://schemas.microsoft.com/office/drawing/2014/main" id="{E073F7D5-A21C-1D48-AE97-D75125A9E4D4}"/>
              </a:ext>
            </a:extLst>
          </p:cNvPr>
          <p:cNvSpPr/>
          <p:nvPr userDrawn="1"/>
        </p:nvSpPr>
        <p:spPr>
          <a:xfrm>
            <a:off x="1744874" y="6388526"/>
            <a:ext cx="1313299" cy="4694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9199CFF8-0963-5045-A7F2-182647440A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2383848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placeholder - column 1">
            <a:extLst>
              <a:ext uri="{FF2B5EF4-FFF2-40B4-BE49-F238E27FC236}">
                <a16:creationId xmlns:a16="http://schemas.microsoft.com/office/drawing/2014/main" id="{0BFBDEC1-B8C9-F348-91D7-57CD213870F4}"/>
              </a:ext>
            </a:extLst>
          </p:cNvPr>
          <p:cNvSpPr>
            <a:spLocks noGrp="1"/>
          </p:cNvSpPr>
          <p:nvPr>
            <p:ph type="body" sz="quarter" idx="16" hasCustomPrompt="1"/>
          </p:nvPr>
        </p:nvSpPr>
        <p:spPr>
          <a:xfrm>
            <a:off x="336320" y="1763388"/>
            <a:ext cx="1151541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Bildplatzhalter 16">
            <a:extLst>
              <a:ext uri="{FF2B5EF4-FFF2-40B4-BE49-F238E27FC236}">
                <a16:creationId xmlns:a16="http://schemas.microsoft.com/office/drawing/2014/main" id="{194DA872-57CA-3746-BA37-4F8E723AF374}"/>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1" name="Grafik 10">
            <a:extLst>
              <a:ext uri="{FF2B5EF4-FFF2-40B4-BE49-F238E27FC236}">
                <a16:creationId xmlns:a16="http://schemas.microsoft.com/office/drawing/2014/main" id="{7656409D-C306-834A-AC6F-3CB97BA4B7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808249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nd slide general">
    <p:bg>
      <p:bgPr>
        <a:solidFill>
          <a:schemeClr val="accent1"/>
        </a:solidFill>
        <a:effectLst/>
      </p:bgPr>
    </p:bg>
    <p:spTree>
      <p:nvGrpSpPr>
        <p:cNvPr id="1" name=""/>
        <p:cNvGrpSpPr/>
        <p:nvPr/>
      </p:nvGrpSpPr>
      <p:grpSpPr>
        <a:xfrm>
          <a:off x="0" y="0"/>
          <a:ext cx="0" cy="0"/>
          <a:chOff x="0" y="0"/>
          <a:chExt cx="0" cy="0"/>
        </a:xfrm>
      </p:grpSpPr>
      <p:sp>
        <p:nvSpPr>
          <p:cNvPr id="23" name="Bildplatzhalter 22">
            <a:extLst>
              <a:ext uri="{FF2B5EF4-FFF2-40B4-BE49-F238E27FC236}">
                <a16:creationId xmlns:a16="http://schemas.microsoft.com/office/drawing/2014/main" id="{F77F3ABC-8610-024A-9BC3-A40DD2FCF526}"/>
              </a:ext>
            </a:extLst>
          </p:cNvPr>
          <p:cNvSpPr>
            <a:spLocks noGrp="1"/>
          </p:cNvSpPr>
          <p:nvPr>
            <p:ph type="pic" sz="quarter" idx="24" hasCustomPrompt="1"/>
          </p:nvPr>
        </p:nvSpPr>
        <p:spPr>
          <a:xfrm>
            <a:off x="7137400" y="0"/>
            <a:ext cx="5060468" cy="6858000"/>
          </a:xfrm>
          <a:custGeom>
            <a:avLst/>
            <a:gdLst>
              <a:gd name="connsiteX0" fmla="*/ 0 w 5060468"/>
              <a:gd name="connsiteY0" fmla="*/ 2228849 h 6858000"/>
              <a:gd name="connsiteX1" fmla="*/ 2382094 w 5060468"/>
              <a:gd name="connsiteY1" fmla="*/ 2228849 h 6858000"/>
              <a:gd name="connsiteX2" fmla="*/ 2382094 w 5060468"/>
              <a:gd name="connsiteY2" fmla="*/ 6857998 h 6858000"/>
              <a:gd name="connsiteX3" fmla="*/ 0 w 5060468"/>
              <a:gd name="connsiteY3" fmla="*/ 6857998 h 6858000"/>
              <a:gd name="connsiteX4" fmla="*/ 2678374 w 5060468"/>
              <a:gd name="connsiteY4" fmla="*/ 0 h 6858000"/>
              <a:gd name="connsiteX5" fmla="*/ 5060468 w 5060468"/>
              <a:gd name="connsiteY5" fmla="*/ 0 h 6858000"/>
              <a:gd name="connsiteX6" fmla="*/ 5060468 w 5060468"/>
              <a:gd name="connsiteY6" fmla="*/ 6858000 h 6858000"/>
              <a:gd name="connsiteX7" fmla="*/ 2678374 w 506046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0468" h="6858000">
                <a:moveTo>
                  <a:pt x="0" y="2228849"/>
                </a:moveTo>
                <a:lnTo>
                  <a:pt x="2382094" y="2228849"/>
                </a:lnTo>
                <a:lnTo>
                  <a:pt x="2382094" y="6857998"/>
                </a:lnTo>
                <a:lnTo>
                  <a:pt x="0" y="6857998"/>
                </a:lnTo>
                <a:close/>
                <a:moveTo>
                  <a:pt x="2678374" y="0"/>
                </a:moveTo>
                <a:lnTo>
                  <a:pt x="5060468" y="0"/>
                </a:lnTo>
                <a:lnTo>
                  <a:pt x="5060468" y="6858000"/>
                </a:lnTo>
                <a:lnTo>
                  <a:pt x="2678374" y="6858000"/>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18" name="Rechteck 17">
            <a:extLst>
              <a:ext uri="{FF2B5EF4-FFF2-40B4-BE49-F238E27FC236}">
                <a16:creationId xmlns:a16="http://schemas.microsoft.com/office/drawing/2014/main" id="{11791425-258C-F244-B04A-0F9E90059DAA}"/>
              </a:ext>
            </a:extLst>
          </p:cNvPr>
          <p:cNvSpPr/>
          <p:nvPr userDrawn="1"/>
        </p:nvSpPr>
        <p:spPr>
          <a:xfrm>
            <a:off x="-1" y="1168400"/>
            <a:ext cx="6811973" cy="4565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2AEAD0D-81E6-6C41-A99A-EFA572646FD8}"/>
              </a:ext>
            </a:extLst>
          </p:cNvPr>
          <p:cNvSpPr txBox="1"/>
          <p:nvPr userDrawn="1"/>
        </p:nvSpPr>
        <p:spPr>
          <a:xfrm>
            <a:off x="767408" y="2671777"/>
            <a:ext cx="5112568" cy="961802"/>
          </a:xfrm>
          <a:prstGeom prst="rect">
            <a:avLst/>
          </a:prstGeom>
          <a:noFill/>
        </p:spPr>
        <p:txBody>
          <a:bodyPr wrap="square" lIns="0" tIns="0" rIns="0" bIns="0" rtlCol="0">
            <a:spAutoFit/>
          </a:bodyPr>
          <a:lstStyle/>
          <a:p>
            <a:pPr marL="0" marR="0" lvl="0" indent="0" algn="l" defTabSz="914400" rtl="0" eaLnBrk="1" fontAlgn="auto" latinLnBrk="0" hangingPunct="1">
              <a:lnSpc>
                <a:spcPts val="7500"/>
              </a:lnSpc>
              <a:spcBef>
                <a:spcPts val="0"/>
              </a:spcBef>
              <a:spcAft>
                <a:spcPts val="0"/>
              </a:spcAft>
              <a:buClrTx/>
              <a:buSzTx/>
              <a:buFontTx/>
              <a:buNone/>
              <a:tabLst/>
              <a:defRPr/>
            </a:pPr>
            <a:r>
              <a:rPr lang="en-US" sz="7000" b="1" i="0">
                <a:solidFill>
                  <a:schemeClr val="bg1"/>
                </a:solidFill>
              </a:rPr>
              <a:t>Thank you</a:t>
            </a:r>
          </a:p>
        </p:txBody>
      </p:sp>
      <p:sp>
        <p:nvSpPr>
          <p:cNvPr id="3" name="Textfeld 2">
            <a:extLst>
              <a:ext uri="{FF2B5EF4-FFF2-40B4-BE49-F238E27FC236}">
                <a16:creationId xmlns:a16="http://schemas.microsoft.com/office/drawing/2014/main" id="{71D436B5-DC37-3646-B25B-46D397440FA3}"/>
              </a:ext>
            </a:extLst>
          </p:cNvPr>
          <p:cNvSpPr txBox="1"/>
          <p:nvPr userDrawn="1"/>
        </p:nvSpPr>
        <p:spPr>
          <a:xfrm>
            <a:off x="757179" y="4228265"/>
            <a:ext cx="4474725" cy="446400"/>
          </a:xfrm>
          <a:prstGeom prst="rect">
            <a:avLst/>
          </a:prstGeom>
          <a:noFill/>
        </p:spPr>
        <p:txBody>
          <a:bodyPr wrap="square" lIns="0" tIns="0" rIns="0" bIns="0" rtlCol="0">
            <a:spAutoFit/>
          </a:bodyPr>
          <a:lstStyle/>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tts</a:t>
            </a:r>
            <a:r>
              <a:rPr lang="de-DE" sz="1200">
                <a:solidFill>
                  <a:schemeClr val="bg1"/>
                </a:solidFill>
                <a:latin typeface="Arial" panose="020B0604020202020204" pitchFamily="34" charset="0"/>
                <a:cs typeface="Arial" panose="020B0604020202020204" pitchFamily="34" charset="0"/>
              </a:rPr>
              <a:t> Deutschland</a:t>
            </a:r>
          </a:p>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Schneidmühlstr</a:t>
            </a:r>
            <a:r>
              <a:rPr lang="de-DE" sz="1200">
                <a:solidFill>
                  <a:schemeClr val="bg1"/>
                </a:solidFill>
                <a:latin typeface="Arial" panose="020B0604020202020204" pitchFamily="34" charset="0"/>
                <a:cs typeface="Arial" panose="020B0604020202020204" pitchFamily="34" charset="0"/>
              </a:rPr>
              <a:t>. 19 | 69115 Heidelberg</a:t>
            </a:r>
          </a:p>
        </p:txBody>
      </p:sp>
      <p:sp>
        <p:nvSpPr>
          <p:cNvPr id="8" name="Textplatzhalter 7">
            <a:extLst>
              <a:ext uri="{FF2B5EF4-FFF2-40B4-BE49-F238E27FC236}">
                <a16:creationId xmlns:a16="http://schemas.microsoft.com/office/drawing/2014/main" id="{A2B4E412-0932-C948-9592-8FF014F72E55}"/>
              </a:ext>
            </a:extLst>
          </p:cNvPr>
          <p:cNvSpPr>
            <a:spLocks noGrp="1"/>
          </p:cNvSpPr>
          <p:nvPr>
            <p:ph type="body" sz="quarter" idx="19" hasCustomPrompt="1"/>
          </p:nvPr>
        </p:nvSpPr>
        <p:spPr>
          <a:xfrm>
            <a:off x="767879" y="4800058"/>
            <a:ext cx="2663825" cy="166199"/>
          </a:xfrm>
        </p:spPr>
        <p:txBody>
          <a:bodyPr lIns="0" tIns="0" rIns="0" bIns="0">
            <a:spAutoFit/>
          </a:bodyPr>
          <a:lstStyle>
            <a:lvl1pPr marL="0" indent="0">
              <a:buNone/>
              <a:defRPr sz="1200">
                <a:solidFill>
                  <a:schemeClr val="bg1"/>
                </a:solidFill>
              </a:defRPr>
            </a:lvl1pPr>
          </a:lstStyle>
          <a:p>
            <a:pPr lvl="0"/>
            <a:r>
              <a:rPr lang="de-DE"/>
              <a:t>Speaker | XX.XX.XXXX</a:t>
            </a:r>
          </a:p>
        </p:txBody>
      </p:sp>
      <p:sp>
        <p:nvSpPr>
          <p:cNvPr id="26" name="Textfeld 25">
            <a:extLst>
              <a:ext uri="{FF2B5EF4-FFF2-40B4-BE49-F238E27FC236}">
                <a16:creationId xmlns:a16="http://schemas.microsoft.com/office/drawing/2014/main" id="{6C9494AD-43C1-F041-BF8D-86CAF8A047E3}"/>
              </a:ext>
            </a:extLst>
          </p:cNvPr>
          <p:cNvSpPr txBox="1"/>
          <p:nvPr userDrawn="1"/>
        </p:nvSpPr>
        <p:spPr>
          <a:xfrm>
            <a:off x="757179" y="5068706"/>
            <a:ext cx="4474725" cy="184666"/>
          </a:xfrm>
          <a:prstGeom prst="rect">
            <a:avLst/>
          </a:prstGeom>
          <a:noFill/>
        </p:spPr>
        <p:txBody>
          <a:bodyPr wrap="square" lIns="0" tIns="0" rIns="0" bIns="0" rtlCol="0">
            <a:spAutoFit/>
          </a:bodyPr>
          <a:lstStyle/>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tt-s.com</a:t>
            </a:r>
            <a:endParaRPr lang="de-DE" sz="1200">
              <a:solidFill>
                <a:schemeClr val="bg1"/>
              </a:solidFill>
              <a:latin typeface="Arial" panose="020B0604020202020204" pitchFamily="34" charset="0"/>
              <a:cs typeface="Arial" panose="020B0604020202020204" pitchFamily="34" charset="0"/>
            </a:endParaRPr>
          </a:p>
        </p:txBody>
      </p:sp>
      <p:sp>
        <p:nvSpPr>
          <p:cNvPr id="46" name="Bildplatzhalter 16">
            <a:extLst>
              <a:ext uri="{FF2B5EF4-FFF2-40B4-BE49-F238E27FC236}">
                <a16:creationId xmlns:a16="http://schemas.microsoft.com/office/drawing/2014/main" id="{DA84F843-D73B-4F4A-9CBD-D434C9E3E7C7}"/>
              </a:ext>
            </a:extLst>
          </p:cNvPr>
          <p:cNvSpPr>
            <a:spLocks noGrp="1"/>
          </p:cNvSpPr>
          <p:nvPr>
            <p:ph type="pic" sz="quarter" idx="23" hasCustomPrompt="1"/>
          </p:nvPr>
        </p:nvSpPr>
        <p:spPr>
          <a:xfrm>
            <a:off x="768577" y="5899250"/>
            <a:ext cx="1172704" cy="564842"/>
          </a:xfrm>
        </p:spPr>
        <p:txBody>
          <a:bodyPr anchor="ctr">
            <a:normAutofit/>
          </a:bodyPr>
          <a:lstStyle>
            <a:lvl1pPr marL="0" indent="0" algn="ctr">
              <a:buNone/>
              <a:defRPr sz="1200">
                <a:solidFill>
                  <a:schemeClr val="bg2"/>
                </a:solidFill>
              </a:defRPr>
            </a:lvl1pPr>
          </a:lstStyle>
          <a:p>
            <a:r>
              <a:rPr lang="de-DE"/>
              <a:t>CUSTOMER LOGO</a:t>
            </a:r>
          </a:p>
        </p:txBody>
      </p:sp>
      <p:grpSp>
        <p:nvGrpSpPr>
          <p:cNvPr id="15" name="Gruppieren 14">
            <a:extLst>
              <a:ext uri="{FF2B5EF4-FFF2-40B4-BE49-F238E27FC236}">
                <a16:creationId xmlns:a16="http://schemas.microsoft.com/office/drawing/2014/main" id="{8AD2EAD5-E4FA-524A-8BBC-A7C91ECB163E}"/>
              </a:ext>
            </a:extLst>
          </p:cNvPr>
          <p:cNvGrpSpPr/>
          <p:nvPr userDrawn="1"/>
        </p:nvGrpSpPr>
        <p:grpSpPr>
          <a:xfrm>
            <a:off x="697547" y="1560480"/>
            <a:ext cx="1516367" cy="241652"/>
            <a:chOff x="697547" y="1560480"/>
            <a:chExt cx="1516367" cy="241652"/>
          </a:xfrm>
        </p:grpSpPr>
        <p:pic>
          <p:nvPicPr>
            <p:cNvPr id="16" name="Grafik 15">
              <a:extLst>
                <a:ext uri="{FF2B5EF4-FFF2-40B4-BE49-F238E27FC236}">
                  <a16:creationId xmlns:a16="http://schemas.microsoft.com/office/drawing/2014/main" id="{23791D53-022C-8C47-B022-00CAC1153F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41281" y="1560480"/>
              <a:ext cx="272633" cy="241651"/>
            </a:xfrm>
            <a:prstGeom prst="rect">
              <a:avLst/>
            </a:prstGeom>
          </p:spPr>
        </p:pic>
        <p:pic>
          <p:nvPicPr>
            <p:cNvPr id="17" name="Grafik 16">
              <a:extLst>
                <a:ext uri="{FF2B5EF4-FFF2-40B4-BE49-F238E27FC236}">
                  <a16:creationId xmlns:a16="http://schemas.microsoft.com/office/drawing/2014/main" id="{4AE25CC8-8564-C046-BCCA-D3BC7C858B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7547" y="1560480"/>
              <a:ext cx="272633" cy="241651"/>
            </a:xfrm>
            <a:prstGeom prst="rect">
              <a:avLst/>
            </a:prstGeom>
          </p:spPr>
        </p:pic>
        <p:pic>
          <p:nvPicPr>
            <p:cNvPr id="19" name="Grafik 18">
              <a:extLst>
                <a:ext uri="{FF2B5EF4-FFF2-40B4-BE49-F238E27FC236}">
                  <a16:creationId xmlns:a16="http://schemas.microsoft.com/office/drawing/2014/main" id="{54337BAE-3F38-1E4C-99D1-BE780A661B3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55669" y="1586027"/>
              <a:ext cx="214990" cy="190558"/>
            </a:xfrm>
            <a:prstGeom prst="rect">
              <a:avLst/>
            </a:prstGeom>
          </p:spPr>
        </p:pic>
        <p:pic>
          <p:nvPicPr>
            <p:cNvPr id="20" name="Grafik 19">
              <a:extLst>
                <a:ext uri="{FF2B5EF4-FFF2-40B4-BE49-F238E27FC236}">
                  <a16:creationId xmlns:a16="http://schemas.microsoft.com/office/drawing/2014/main" id="{77807103-6533-CD43-B470-A6D8FF337DD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12197" y="1614118"/>
              <a:ext cx="231942" cy="188014"/>
            </a:xfrm>
            <a:prstGeom prst="rect">
              <a:avLst/>
            </a:prstGeom>
          </p:spPr>
        </p:pic>
      </p:grpSp>
      <p:pic>
        <p:nvPicPr>
          <p:cNvPr id="21" name="Grafik 20">
            <a:extLst>
              <a:ext uri="{FF2B5EF4-FFF2-40B4-BE49-F238E27FC236}">
                <a16:creationId xmlns:a16="http://schemas.microsoft.com/office/drawing/2014/main" id="{D6D67EF0-1A6C-D74C-8452-C58F4BF59350}"/>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673007" y="242165"/>
            <a:ext cx="1159367" cy="337351"/>
          </a:xfrm>
          <a:prstGeom prst="rect">
            <a:avLst/>
          </a:prstGeom>
        </p:spPr>
      </p:pic>
    </p:spTree>
    <p:extLst>
      <p:ext uri="{BB962C8B-B14F-4D97-AF65-F5344CB8AC3E}">
        <p14:creationId xmlns:p14="http://schemas.microsoft.com/office/powerpoint/2010/main" val="228404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left aligned neg">
    <p:bg>
      <p:bgPr>
        <a:solidFill>
          <a:schemeClr val="accent3"/>
        </a:solidFill>
        <a:effectLst/>
      </p:bgPr>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CAC731B-D4C4-504B-94CF-67B296414D91}"/>
              </a:ext>
            </a:extLst>
          </p:cNvPr>
          <p:cNvSpPr/>
          <p:nvPr userDrawn="1"/>
        </p:nvSpPr>
        <p:spPr>
          <a:xfrm>
            <a:off x="0" y="1908580"/>
            <a:ext cx="6020356" cy="298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a:off x="6360314" y="1019908"/>
            <a:ext cx="5831686" cy="5850867"/>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bg1"/>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Webinarserie Fit für Microsoft365 - OneDrive: Teilst du schon oder sendest du noch?</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0" name="Rechteck 9">
            <a:extLst>
              <a:ext uri="{FF2B5EF4-FFF2-40B4-BE49-F238E27FC236}">
                <a16:creationId xmlns:a16="http://schemas.microsoft.com/office/drawing/2014/main" id="{3D5518F3-7C34-8E44-8B89-DBBE8EB5BF56}"/>
              </a:ext>
            </a:extLst>
          </p:cNvPr>
          <p:cNvSpPr/>
          <p:nvPr userDrawn="1"/>
        </p:nvSpPr>
        <p:spPr>
          <a:xfrm>
            <a:off x="1744874" y="6388526"/>
            <a:ext cx="1313299" cy="46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a16="http://schemas.microsoft.com/office/drawing/2014/main" id="{744B9B8F-A4B6-1F40-AC97-E6CD4C92C4E4}"/>
              </a:ext>
            </a:extLst>
          </p:cNvPr>
          <p:cNvSpPr>
            <a:spLocks noGrp="1"/>
          </p:cNvSpPr>
          <p:nvPr>
            <p:ph type="ctrTitle" hasCustomPrompt="1"/>
          </p:nvPr>
        </p:nvSpPr>
        <p:spPr>
          <a:xfrm>
            <a:off x="336322" y="3100249"/>
            <a:ext cx="5831686" cy="692497"/>
          </a:xfrm>
        </p:spPr>
        <p:txBody>
          <a:bodyPr wrap="square" lIns="0" tIns="0" rIns="0" bIns="0" anchor="b">
            <a:spAutoFit/>
          </a:bodyPr>
          <a:lstStyle>
            <a:lvl1pPr algn="l">
              <a:defRPr sz="5000" b="1">
                <a:solidFill>
                  <a:schemeClr val="tx1"/>
                </a:solidFill>
              </a:defRPr>
            </a:lvl1pPr>
          </a:lstStyle>
          <a:p>
            <a:r>
              <a:rPr lang="de-DE"/>
              <a:t>Insert </a:t>
            </a:r>
            <a:r>
              <a:rPr lang="de-DE" err="1"/>
              <a:t>chapter</a:t>
            </a:r>
            <a:r>
              <a:rPr lang="de-DE"/>
              <a:t> title</a:t>
            </a:r>
          </a:p>
        </p:txBody>
      </p:sp>
      <p:sp>
        <p:nvSpPr>
          <p:cNvPr id="16" name="Untertitel 2">
            <a:extLst>
              <a:ext uri="{FF2B5EF4-FFF2-40B4-BE49-F238E27FC236}">
                <a16:creationId xmlns:a16="http://schemas.microsoft.com/office/drawing/2014/main" id="{D583B1CC-BA10-7B4F-8936-EDDB7BF2F226}"/>
              </a:ext>
            </a:extLst>
          </p:cNvPr>
          <p:cNvSpPr>
            <a:spLocks noGrp="1"/>
          </p:cNvSpPr>
          <p:nvPr>
            <p:ph type="subTitle" idx="1" hasCustomPrompt="1"/>
          </p:nvPr>
        </p:nvSpPr>
        <p:spPr>
          <a:xfrm>
            <a:off x="336322" y="3968699"/>
            <a:ext cx="5831686" cy="276999"/>
          </a:xfrm>
        </p:spPr>
        <p:txBody>
          <a:bodyPr wrap="square" lIns="0" tIns="0" rIns="0" bIns="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pic>
        <p:nvPicPr>
          <p:cNvPr id="11" name="Grafik 10">
            <a:extLst>
              <a:ext uri="{FF2B5EF4-FFF2-40B4-BE49-F238E27FC236}">
                <a16:creationId xmlns:a16="http://schemas.microsoft.com/office/drawing/2014/main" id="{586035C7-587D-0048-A0A0-4C51320D013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427713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right aligned">
    <p:bg>
      <p:bgPr>
        <a:solidFill>
          <a:schemeClr val="accent1"/>
        </a:solidFill>
        <a:effectLst/>
      </p:bgPr>
    </p:bg>
    <p:spTree>
      <p:nvGrpSpPr>
        <p:cNvPr id="1" name=""/>
        <p:cNvGrpSpPr/>
        <p:nvPr/>
      </p:nvGrpSpPr>
      <p:grpSpPr>
        <a:xfrm>
          <a:off x="0" y="0"/>
          <a:ext cx="0" cy="0"/>
          <a:chOff x="0" y="0"/>
          <a:chExt cx="0" cy="0"/>
        </a:xfrm>
      </p:grpSpPr>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flipH="1">
            <a:off x="0" y="0"/>
            <a:ext cx="5150734" cy="6870775"/>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Webinarserie Fit für Microsoft365 - OneDrive: Teilst du schon oder sendest du noch?</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1" name="Rechteck 10">
            <a:extLst>
              <a:ext uri="{FF2B5EF4-FFF2-40B4-BE49-F238E27FC236}">
                <a16:creationId xmlns:a16="http://schemas.microsoft.com/office/drawing/2014/main" id="{E073F7D5-A21C-1D48-AE97-D75125A9E4D4}"/>
              </a:ext>
            </a:extLst>
          </p:cNvPr>
          <p:cNvSpPr/>
          <p:nvPr userDrawn="1"/>
        </p:nvSpPr>
        <p:spPr>
          <a:xfrm>
            <a:off x="6020055" y="6388526"/>
            <a:ext cx="1313299" cy="4694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
            <a:extLst>
              <a:ext uri="{FF2B5EF4-FFF2-40B4-BE49-F238E27FC236}">
                <a16:creationId xmlns:a16="http://schemas.microsoft.com/office/drawing/2014/main" id="{2DF905A6-6A0B-074E-91E9-BE0B2146A7D0}"/>
              </a:ext>
            </a:extLst>
          </p:cNvPr>
          <p:cNvSpPr>
            <a:spLocks noGrp="1"/>
          </p:cNvSpPr>
          <p:nvPr>
            <p:ph type="ctrTitle" hasCustomPrompt="1"/>
          </p:nvPr>
        </p:nvSpPr>
        <p:spPr>
          <a:xfrm>
            <a:off x="6020055" y="3100249"/>
            <a:ext cx="5831686" cy="692497"/>
          </a:xfrm>
        </p:spPr>
        <p:txBody>
          <a:bodyPr wrap="square" lIns="0" tIns="0" rIns="0" bIns="0" anchor="b">
            <a:spAutoFit/>
          </a:bodyPr>
          <a:lstStyle>
            <a:lvl1pPr algn="l">
              <a:defRPr sz="5000" b="1">
                <a:solidFill>
                  <a:schemeClr val="bg1"/>
                </a:solidFill>
              </a:defRPr>
            </a:lvl1pPr>
          </a:lstStyle>
          <a:p>
            <a:r>
              <a:rPr lang="de-DE"/>
              <a:t>Insert </a:t>
            </a:r>
            <a:r>
              <a:rPr lang="de-DE" err="1"/>
              <a:t>chapter</a:t>
            </a:r>
            <a:r>
              <a:rPr lang="de-DE"/>
              <a:t> title</a:t>
            </a:r>
          </a:p>
        </p:txBody>
      </p:sp>
      <p:sp>
        <p:nvSpPr>
          <p:cNvPr id="19" name="Untertitel 2">
            <a:extLst>
              <a:ext uri="{FF2B5EF4-FFF2-40B4-BE49-F238E27FC236}">
                <a16:creationId xmlns:a16="http://schemas.microsoft.com/office/drawing/2014/main" id="{F898C71C-D2CA-AF4E-B76D-37A5A62CD0B8}"/>
              </a:ext>
            </a:extLst>
          </p:cNvPr>
          <p:cNvSpPr>
            <a:spLocks noGrp="1"/>
          </p:cNvSpPr>
          <p:nvPr>
            <p:ph type="subTitle" idx="1" hasCustomPrompt="1"/>
          </p:nvPr>
        </p:nvSpPr>
        <p:spPr>
          <a:xfrm>
            <a:off x="6020055" y="3968699"/>
            <a:ext cx="5831686"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pic>
        <p:nvPicPr>
          <p:cNvPr id="9" name="Grafik 8">
            <a:extLst>
              <a:ext uri="{FF2B5EF4-FFF2-40B4-BE49-F238E27FC236}">
                <a16:creationId xmlns:a16="http://schemas.microsoft.com/office/drawing/2014/main" id="{75C676B3-AC04-1D47-BFE5-6C645E69DA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100895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right aligned neg">
    <p:bg>
      <p:bgPr>
        <a:solidFill>
          <a:schemeClr val="accent3"/>
        </a:solidFill>
        <a:effectLst/>
      </p:bgPr>
    </p:bg>
    <p:spTree>
      <p:nvGrpSpPr>
        <p:cNvPr id="1" name=""/>
        <p:cNvGrpSpPr/>
        <p:nvPr/>
      </p:nvGrpSpPr>
      <p:grpSpPr>
        <a:xfrm>
          <a:off x="0" y="0"/>
          <a:ext cx="0" cy="0"/>
          <a:chOff x="0" y="0"/>
          <a:chExt cx="0" cy="0"/>
        </a:xfrm>
      </p:grpSpPr>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flipH="1">
            <a:off x="0" y="0"/>
            <a:ext cx="5150734" cy="6870775"/>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bg1"/>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Webinarserie Fit für Microsoft365 - OneDrive: Teilst du schon oder sendest du noch?</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1" name="Rechteck 10">
            <a:extLst>
              <a:ext uri="{FF2B5EF4-FFF2-40B4-BE49-F238E27FC236}">
                <a16:creationId xmlns:a16="http://schemas.microsoft.com/office/drawing/2014/main" id="{E073F7D5-A21C-1D48-AE97-D75125A9E4D4}"/>
              </a:ext>
            </a:extLst>
          </p:cNvPr>
          <p:cNvSpPr/>
          <p:nvPr userDrawn="1"/>
        </p:nvSpPr>
        <p:spPr>
          <a:xfrm>
            <a:off x="6020055" y="6388526"/>
            <a:ext cx="1313299" cy="46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
            <a:extLst>
              <a:ext uri="{FF2B5EF4-FFF2-40B4-BE49-F238E27FC236}">
                <a16:creationId xmlns:a16="http://schemas.microsoft.com/office/drawing/2014/main" id="{2DF905A6-6A0B-074E-91E9-BE0B2146A7D0}"/>
              </a:ext>
            </a:extLst>
          </p:cNvPr>
          <p:cNvSpPr>
            <a:spLocks noGrp="1"/>
          </p:cNvSpPr>
          <p:nvPr>
            <p:ph type="ctrTitle" hasCustomPrompt="1"/>
          </p:nvPr>
        </p:nvSpPr>
        <p:spPr>
          <a:xfrm>
            <a:off x="6020055" y="3100249"/>
            <a:ext cx="5831686" cy="692497"/>
          </a:xfrm>
        </p:spPr>
        <p:txBody>
          <a:bodyPr wrap="square" lIns="0" tIns="0" rIns="0" bIns="0" anchor="b">
            <a:spAutoFit/>
          </a:bodyPr>
          <a:lstStyle>
            <a:lvl1pPr algn="l">
              <a:defRPr sz="5000" b="1">
                <a:solidFill>
                  <a:schemeClr val="bg1"/>
                </a:solidFill>
              </a:defRPr>
            </a:lvl1pPr>
          </a:lstStyle>
          <a:p>
            <a:r>
              <a:rPr lang="de-DE"/>
              <a:t>Insert </a:t>
            </a:r>
            <a:r>
              <a:rPr lang="de-DE" err="1"/>
              <a:t>chapter</a:t>
            </a:r>
            <a:r>
              <a:rPr lang="de-DE"/>
              <a:t> title</a:t>
            </a:r>
          </a:p>
        </p:txBody>
      </p:sp>
      <p:sp>
        <p:nvSpPr>
          <p:cNvPr id="19" name="Untertitel 2">
            <a:extLst>
              <a:ext uri="{FF2B5EF4-FFF2-40B4-BE49-F238E27FC236}">
                <a16:creationId xmlns:a16="http://schemas.microsoft.com/office/drawing/2014/main" id="{F898C71C-D2CA-AF4E-B76D-37A5A62CD0B8}"/>
              </a:ext>
            </a:extLst>
          </p:cNvPr>
          <p:cNvSpPr>
            <a:spLocks noGrp="1"/>
          </p:cNvSpPr>
          <p:nvPr>
            <p:ph type="subTitle" idx="1" hasCustomPrompt="1"/>
          </p:nvPr>
        </p:nvSpPr>
        <p:spPr>
          <a:xfrm>
            <a:off x="6020055" y="3968699"/>
            <a:ext cx="5831686"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pic>
        <p:nvPicPr>
          <p:cNvPr id="9" name="Grafik 8">
            <a:extLst>
              <a:ext uri="{FF2B5EF4-FFF2-40B4-BE49-F238E27FC236}">
                <a16:creationId xmlns:a16="http://schemas.microsoft.com/office/drawing/2014/main" id="{EC2461A8-1AD9-7641-8511-AD9315A4AD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101339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
    <p:bg>
      <p:bgPr>
        <a:solidFill>
          <a:schemeClr val="accent1"/>
        </a:solidFill>
        <a:effectLst/>
      </p:bgPr>
    </p:bg>
    <p:spTree>
      <p:nvGrpSpPr>
        <p:cNvPr id="1" name=""/>
        <p:cNvGrpSpPr/>
        <p:nvPr/>
      </p:nvGrpSpPr>
      <p:grpSpPr>
        <a:xfrm>
          <a:off x="0" y="0"/>
          <a:ext cx="0" cy="0"/>
          <a:chOff x="0" y="0"/>
          <a:chExt cx="0" cy="0"/>
        </a:xfrm>
      </p:grpSpPr>
      <p:sp>
        <p:nvSpPr>
          <p:cNvPr id="36" name="Bildplatzhalter 35">
            <a:extLst>
              <a:ext uri="{FF2B5EF4-FFF2-40B4-BE49-F238E27FC236}">
                <a16:creationId xmlns:a16="http://schemas.microsoft.com/office/drawing/2014/main" id="{799ECACE-D518-9040-ADEB-925FBDD4939D}"/>
              </a:ext>
            </a:extLst>
          </p:cNvPr>
          <p:cNvSpPr>
            <a:spLocks noGrp="1"/>
          </p:cNvSpPr>
          <p:nvPr>
            <p:ph type="pic" sz="quarter" idx="26" hasCustomPrompt="1"/>
          </p:nvPr>
        </p:nvSpPr>
        <p:spPr>
          <a:xfrm>
            <a:off x="816768" y="0"/>
            <a:ext cx="5279232" cy="3439054"/>
          </a:xfrm>
          <a:custGeom>
            <a:avLst/>
            <a:gdLst>
              <a:gd name="connsiteX0" fmla="*/ 1002831 w 5279232"/>
              <a:gd name="connsiteY0" fmla="*/ 0 h 3439054"/>
              <a:gd name="connsiteX1" fmla="*/ 5279232 w 5279232"/>
              <a:gd name="connsiteY1" fmla="*/ 0 h 3439054"/>
              <a:gd name="connsiteX2" fmla="*/ 5279232 w 5279232"/>
              <a:gd name="connsiteY2" fmla="*/ 3439054 h 3439054"/>
              <a:gd name="connsiteX3" fmla="*/ 1002831 w 5279232"/>
              <a:gd name="connsiteY3" fmla="*/ 3439054 h 3439054"/>
              <a:gd name="connsiteX4" fmla="*/ 0 w 5279232"/>
              <a:gd name="connsiteY4" fmla="*/ 0 h 3439054"/>
              <a:gd name="connsiteX5" fmla="*/ 709518 w 5279232"/>
              <a:gd name="connsiteY5" fmla="*/ 0 h 3439054"/>
              <a:gd name="connsiteX6" fmla="*/ 709518 w 5279232"/>
              <a:gd name="connsiteY6" fmla="*/ 3439054 h 3439054"/>
              <a:gd name="connsiteX7" fmla="*/ 0 w 5279232"/>
              <a:gd name="connsiteY7" fmla="*/ 3439054 h 343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9232" h="3439054">
                <a:moveTo>
                  <a:pt x="1002831" y="0"/>
                </a:moveTo>
                <a:lnTo>
                  <a:pt x="5279232" y="0"/>
                </a:lnTo>
                <a:lnTo>
                  <a:pt x="5279232" y="3439054"/>
                </a:lnTo>
                <a:lnTo>
                  <a:pt x="1002831" y="3439054"/>
                </a:lnTo>
                <a:close/>
                <a:moveTo>
                  <a:pt x="0" y="0"/>
                </a:moveTo>
                <a:lnTo>
                  <a:pt x="709518" y="0"/>
                </a:lnTo>
                <a:lnTo>
                  <a:pt x="709518" y="3439054"/>
                </a:lnTo>
                <a:lnTo>
                  <a:pt x="0" y="3439054"/>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 name="Rechteck 1">
            <a:extLst>
              <a:ext uri="{FF2B5EF4-FFF2-40B4-BE49-F238E27FC236}">
                <a16:creationId xmlns:a16="http://schemas.microsoft.com/office/drawing/2014/main" id="{5E86BD30-718D-5849-A941-2BAFFE5169C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solidFill>
              </a:defRPr>
            </a:lvl1pPr>
          </a:lstStyle>
          <a:p>
            <a:r>
              <a:rPr lang="de-DE"/>
              <a:t>Webinarserie Fit für Microsoft365 - OneDrive: Teilst du schon oder sendest du noch?</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solidFill>
              </a:defRPr>
            </a:lvl1pPr>
          </a:lstStyle>
          <a:p>
            <a:fld id="{15DCD0A5-AC27-7949-B137-E339729CD911}" type="slidenum">
              <a:rPr lang="de-DE" smtClean="0"/>
              <a:pPr/>
              <a:t>‹Nr.›</a:t>
            </a:fld>
            <a:endParaRPr lang="de-DE"/>
          </a:p>
        </p:txBody>
      </p:sp>
      <p:sp>
        <p:nvSpPr>
          <p:cNvPr id="13" name="Titel 1">
            <a:extLst>
              <a:ext uri="{FF2B5EF4-FFF2-40B4-BE49-F238E27FC236}">
                <a16:creationId xmlns:a16="http://schemas.microsoft.com/office/drawing/2014/main" id="{AA15F3FC-F00D-C846-8A7A-6A7A0B75C111}"/>
              </a:ext>
            </a:extLst>
          </p:cNvPr>
          <p:cNvSpPr>
            <a:spLocks noGrp="1"/>
          </p:cNvSpPr>
          <p:nvPr>
            <p:ph type="ctrTitle" hasCustomPrompt="1"/>
          </p:nvPr>
        </p:nvSpPr>
        <p:spPr>
          <a:xfrm>
            <a:off x="336322" y="4232716"/>
            <a:ext cx="5327630" cy="1549655"/>
          </a:xfrm>
        </p:spPr>
        <p:txBody>
          <a:bodyPr wrap="square" lIns="0" tIns="0" rIns="0" bIns="0" anchor="t" anchorCtr="0">
            <a:spAutoFit/>
          </a:bodyPr>
          <a:lstStyle>
            <a:lvl1pPr algn="l">
              <a:lnSpc>
                <a:spcPts val="6000"/>
              </a:lnSpc>
              <a:defRPr sz="6000" b="1" baseline="0">
                <a:solidFill>
                  <a:schemeClr val="bg1"/>
                </a:solidFill>
              </a:defRPr>
            </a:lvl1pPr>
          </a:lstStyle>
          <a:p>
            <a:r>
              <a:rPr lang="de-DE"/>
              <a:t>Table </a:t>
            </a:r>
            <a:r>
              <a:rPr lang="de-DE" err="1"/>
              <a:t>of</a:t>
            </a:r>
            <a:r>
              <a:rPr lang="de-DE"/>
              <a:t> Contents</a:t>
            </a:r>
          </a:p>
        </p:txBody>
      </p:sp>
      <p:sp>
        <p:nvSpPr>
          <p:cNvPr id="15" name="Text placeholder - column 1">
            <a:extLst>
              <a:ext uri="{FF2B5EF4-FFF2-40B4-BE49-F238E27FC236}">
                <a16:creationId xmlns:a16="http://schemas.microsoft.com/office/drawing/2014/main" id="{E1AF2366-6497-8142-9AC1-8EB2037ADA02}"/>
              </a:ext>
            </a:extLst>
          </p:cNvPr>
          <p:cNvSpPr>
            <a:spLocks noGrp="1"/>
          </p:cNvSpPr>
          <p:nvPr>
            <p:ph type="body" sz="quarter" idx="16" hasCustomPrompt="1"/>
          </p:nvPr>
        </p:nvSpPr>
        <p:spPr>
          <a:xfrm>
            <a:off x="7392144" y="980729"/>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defTabSz="5544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18" name="Text placeholder - column 1">
            <a:extLst>
              <a:ext uri="{FF2B5EF4-FFF2-40B4-BE49-F238E27FC236}">
                <a16:creationId xmlns:a16="http://schemas.microsoft.com/office/drawing/2014/main" id="{84F1AF6B-7235-5147-9691-1E5769A1F1A6}"/>
              </a:ext>
            </a:extLst>
          </p:cNvPr>
          <p:cNvSpPr>
            <a:spLocks noGrp="1"/>
          </p:cNvSpPr>
          <p:nvPr>
            <p:ph type="body" sz="quarter" idx="17" hasCustomPrompt="1"/>
          </p:nvPr>
        </p:nvSpPr>
        <p:spPr>
          <a:xfrm>
            <a:off x="6475821" y="980729"/>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19" name="Text placeholder - column 1">
            <a:extLst>
              <a:ext uri="{FF2B5EF4-FFF2-40B4-BE49-F238E27FC236}">
                <a16:creationId xmlns:a16="http://schemas.microsoft.com/office/drawing/2014/main" id="{E9DE0D59-24B0-074D-A4EC-A074CBC9EAB8}"/>
              </a:ext>
            </a:extLst>
          </p:cNvPr>
          <p:cNvSpPr>
            <a:spLocks noGrp="1"/>
          </p:cNvSpPr>
          <p:nvPr>
            <p:ph type="body" sz="quarter" idx="18" hasCustomPrompt="1"/>
          </p:nvPr>
        </p:nvSpPr>
        <p:spPr>
          <a:xfrm>
            <a:off x="7392144" y="2060848"/>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2" name="Text placeholder - column 1">
            <a:extLst>
              <a:ext uri="{FF2B5EF4-FFF2-40B4-BE49-F238E27FC236}">
                <a16:creationId xmlns:a16="http://schemas.microsoft.com/office/drawing/2014/main" id="{7D8722FC-B869-C14A-BCE9-E4A70C8D4933}"/>
              </a:ext>
            </a:extLst>
          </p:cNvPr>
          <p:cNvSpPr>
            <a:spLocks noGrp="1"/>
          </p:cNvSpPr>
          <p:nvPr>
            <p:ph type="body" sz="quarter" idx="19" hasCustomPrompt="1"/>
          </p:nvPr>
        </p:nvSpPr>
        <p:spPr>
          <a:xfrm>
            <a:off x="6475821" y="2060848"/>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23" name="Text placeholder - column 1">
            <a:extLst>
              <a:ext uri="{FF2B5EF4-FFF2-40B4-BE49-F238E27FC236}">
                <a16:creationId xmlns:a16="http://schemas.microsoft.com/office/drawing/2014/main" id="{5DF0AEDA-6C50-F740-89AE-0D47B1253EAB}"/>
              </a:ext>
            </a:extLst>
          </p:cNvPr>
          <p:cNvSpPr>
            <a:spLocks noGrp="1"/>
          </p:cNvSpPr>
          <p:nvPr>
            <p:ph type="body" sz="quarter" idx="20" hasCustomPrompt="1"/>
          </p:nvPr>
        </p:nvSpPr>
        <p:spPr>
          <a:xfrm>
            <a:off x="7392144" y="3140967"/>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4" name="Text placeholder - column 1">
            <a:extLst>
              <a:ext uri="{FF2B5EF4-FFF2-40B4-BE49-F238E27FC236}">
                <a16:creationId xmlns:a16="http://schemas.microsoft.com/office/drawing/2014/main" id="{C9653734-D361-A345-A591-FE03BF9C1A16}"/>
              </a:ext>
            </a:extLst>
          </p:cNvPr>
          <p:cNvSpPr>
            <a:spLocks noGrp="1"/>
          </p:cNvSpPr>
          <p:nvPr>
            <p:ph type="body" sz="quarter" idx="21" hasCustomPrompt="1"/>
          </p:nvPr>
        </p:nvSpPr>
        <p:spPr>
          <a:xfrm>
            <a:off x="6475821" y="3140967"/>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25" name="Text placeholder - column 1">
            <a:extLst>
              <a:ext uri="{FF2B5EF4-FFF2-40B4-BE49-F238E27FC236}">
                <a16:creationId xmlns:a16="http://schemas.microsoft.com/office/drawing/2014/main" id="{B1157DBC-D973-C246-9CB1-9F344F526CB0}"/>
              </a:ext>
            </a:extLst>
          </p:cNvPr>
          <p:cNvSpPr>
            <a:spLocks noGrp="1"/>
          </p:cNvSpPr>
          <p:nvPr>
            <p:ph type="body" sz="quarter" idx="22" hasCustomPrompt="1"/>
          </p:nvPr>
        </p:nvSpPr>
        <p:spPr>
          <a:xfrm>
            <a:off x="7392144" y="4228788"/>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6" name="Text placeholder - column 1">
            <a:extLst>
              <a:ext uri="{FF2B5EF4-FFF2-40B4-BE49-F238E27FC236}">
                <a16:creationId xmlns:a16="http://schemas.microsoft.com/office/drawing/2014/main" id="{F916028C-C86C-2744-9771-49A5590CC08E}"/>
              </a:ext>
            </a:extLst>
          </p:cNvPr>
          <p:cNvSpPr>
            <a:spLocks noGrp="1"/>
          </p:cNvSpPr>
          <p:nvPr>
            <p:ph type="body" sz="quarter" idx="23" hasCustomPrompt="1"/>
          </p:nvPr>
        </p:nvSpPr>
        <p:spPr>
          <a:xfrm>
            <a:off x="6475821" y="4228788"/>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27" name="Text placeholder - column 1">
            <a:extLst>
              <a:ext uri="{FF2B5EF4-FFF2-40B4-BE49-F238E27FC236}">
                <a16:creationId xmlns:a16="http://schemas.microsoft.com/office/drawing/2014/main" id="{26169499-95FF-1D47-8B4E-66BB77B7BA1B}"/>
              </a:ext>
            </a:extLst>
          </p:cNvPr>
          <p:cNvSpPr>
            <a:spLocks noGrp="1"/>
          </p:cNvSpPr>
          <p:nvPr>
            <p:ph type="body" sz="quarter" idx="24" hasCustomPrompt="1"/>
          </p:nvPr>
        </p:nvSpPr>
        <p:spPr>
          <a:xfrm>
            <a:off x="7392144" y="5316608"/>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8" name="Text placeholder - column 1">
            <a:extLst>
              <a:ext uri="{FF2B5EF4-FFF2-40B4-BE49-F238E27FC236}">
                <a16:creationId xmlns:a16="http://schemas.microsoft.com/office/drawing/2014/main" id="{20F0E507-BDA1-5C49-85AB-2A0DF2F9523F}"/>
              </a:ext>
            </a:extLst>
          </p:cNvPr>
          <p:cNvSpPr>
            <a:spLocks noGrp="1"/>
          </p:cNvSpPr>
          <p:nvPr>
            <p:ph type="body" sz="quarter" idx="25" hasCustomPrompt="1"/>
          </p:nvPr>
        </p:nvSpPr>
        <p:spPr>
          <a:xfrm>
            <a:off x="6475821" y="5316608"/>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pic>
        <p:nvPicPr>
          <p:cNvPr id="29" name="Grafik 28">
            <a:extLst>
              <a:ext uri="{FF2B5EF4-FFF2-40B4-BE49-F238E27FC236}">
                <a16:creationId xmlns:a16="http://schemas.microsoft.com/office/drawing/2014/main" id="{817A8BEF-D68E-934F-9B55-981D559467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76171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placeholder - column 1">
            <a:extLst>
              <a:ext uri="{FF2B5EF4-FFF2-40B4-BE49-F238E27FC236}">
                <a16:creationId xmlns:a16="http://schemas.microsoft.com/office/drawing/2014/main" id="{0BFBDEC1-B8C9-F348-91D7-57CD213870F4}"/>
              </a:ext>
            </a:extLst>
          </p:cNvPr>
          <p:cNvSpPr>
            <a:spLocks noGrp="1"/>
          </p:cNvSpPr>
          <p:nvPr>
            <p:ph type="body" sz="quarter" idx="16" hasCustomPrompt="1"/>
          </p:nvPr>
        </p:nvSpPr>
        <p:spPr>
          <a:xfrm>
            <a:off x="336320" y="1763388"/>
            <a:ext cx="1151541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Bildplatzhalter 16">
            <a:extLst>
              <a:ext uri="{FF2B5EF4-FFF2-40B4-BE49-F238E27FC236}">
                <a16:creationId xmlns:a16="http://schemas.microsoft.com/office/drawing/2014/main" id="{194DA872-57CA-3746-BA37-4F8E723AF374}"/>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1" name="Grafik 10">
            <a:extLst>
              <a:ext uri="{FF2B5EF4-FFF2-40B4-BE49-F238E27FC236}">
                <a16:creationId xmlns:a16="http://schemas.microsoft.com/office/drawing/2014/main" id="{7656409D-C306-834A-AC6F-3CB97BA4B7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80824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Webinarserie Fit für Microsoft365 - OneDrive: Teilst du schon oder sendest du noch?</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Text placeholder - column 1">
            <a:extLst>
              <a:ext uri="{FF2B5EF4-FFF2-40B4-BE49-F238E27FC236}">
                <a16:creationId xmlns:a16="http://schemas.microsoft.com/office/drawing/2014/main" id="{4D88C085-7E82-2F46-9155-A8D13210B6CA}"/>
              </a:ext>
            </a:extLst>
          </p:cNvPr>
          <p:cNvSpPr>
            <a:spLocks noGrp="1"/>
          </p:cNvSpPr>
          <p:nvPr>
            <p:ph type="body" sz="quarter" idx="16" hasCustomPrompt="1"/>
          </p:nvPr>
        </p:nvSpPr>
        <p:spPr>
          <a:xfrm>
            <a:off x="336320" y="1763388"/>
            <a:ext cx="4380983"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9" name="Text placeholder - column 1">
            <a:extLst>
              <a:ext uri="{FF2B5EF4-FFF2-40B4-BE49-F238E27FC236}">
                <a16:creationId xmlns:a16="http://schemas.microsoft.com/office/drawing/2014/main" id="{AD417C3A-BB01-1F4E-B66F-F4E45589FA9C}"/>
              </a:ext>
            </a:extLst>
          </p:cNvPr>
          <p:cNvSpPr>
            <a:spLocks noGrp="1"/>
          </p:cNvSpPr>
          <p:nvPr>
            <p:ph type="body" sz="quarter" idx="20" hasCustomPrompt="1"/>
          </p:nvPr>
        </p:nvSpPr>
        <p:spPr>
          <a:xfrm>
            <a:off x="5282646" y="1763388"/>
            <a:ext cx="4380983"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16">
            <a:extLst>
              <a:ext uri="{FF2B5EF4-FFF2-40B4-BE49-F238E27FC236}">
                <a16:creationId xmlns:a16="http://schemas.microsoft.com/office/drawing/2014/main" id="{4E832F19-789C-3446-A5FB-4D9B2EE43346}"/>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8" name="Grafik 17">
            <a:extLst>
              <a:ext uri="{FF2B5EF4-FFF2-40B4-BE49-F238E27FC236}">
                <a16:creationId xmlns:a16="http://schemas.microsoft.com/office/drawing/2014/main" id="{6B1EB7AC-E92D-0B43-9826-72E1B7F51E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953181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Webinarserie Fit für Microsoft365 - OneDrive: Teilst du schon oder sendest du noch?</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2131987209"/>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9" r:id="rId4"/>
    <p:sldLayoutId id="2147483727" r:id="rId5"/>
    <p:sldLayoutId id="2147483730" r:id="rId6"/>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593" userDrawn="1">
          <p15:clr>
            <a:srgbClr val="F26B43"/>
          </p15:clr>
        </p15:guide>
        <p15:guide id="4" orient="horz" pos="2727" userDrawn="1">
          <p15:clr>
            <a:srgbClr val="F26B43"/>
          </p15:clr>
        </p15:guide>
        <p15:guide id="5" pos="1345" userDrawn="1">
          <p15:clr>
            <a:srgbClr val="F26B43"/>
          </p15:clr>
        </p15:guide>
        <p15:guide id="6" pos="6471" userDrawn="1">
          <p15:clr>
            <a:srgbClr val="F26B43"/>
          </p15:clr>
        </p15:guide>
        <p15:guide id="7" pos="12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Webinarserie Fit für Microsoft365 - OneDrive: Teilst du schon oder sendest du noch?</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1787693"/>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62" r:id="rId3"/>
    <p:sldLayoutId id="2147483680" r:id="rId4"/>
    <p:sldLayoutId id="2147483665" r:id="rId5"/>
    <p:sldLayoutId id="2147483664" r:id="rId6"/>
    <p:sldLayoutId id="2147483654" r:id="rId7"/>
    <p:sldLayoutId id="2147483676" r:id="rId8"/>
    <p:sldLayoutId id="2147483677" r:id="rId9"/>
    <p:sldLayoutId id="2147483669" r:id="rId10"/>
    <p:sldLayoutId id="2147483679" r:id="rId11"/>
    <p:sldLayoutId id="2147483674" r:id="rId12"/>
    <p:sldLayoutId id="2147483673" r:id="rId13"/>
    <p:sldLayoutId id="2147483725" r:id="rId14"/>
    <p:sldLayoutId id="2147483726" r:id="rId15"/>
    <p:sldLayoutId id="2147483670" r:id="rId16"/>
    <p:sldLayoutId id="2147483731" r:id="rId17"/>
    <p:sldLayoutId id="2147483733" r:id="rId18"/>
    <p:sldLayoutId id="2147483735" r:id="rId19"/>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Webinarserie Fit für Microsoft365 - OneDrive: Teilst du schon oder sendest du noch?</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1248149275"/>
      </p:ext>
    </p:extLst>
  </p:cSld>
  <p:clrMap bg1="lt1" tx1="dk1" bg2="lt2" tx2="dk2" accent1="accent1" accent2="accent2" accent3="accent3" accent4="accent4" accent5="accent5" accent6="accent6" hlink="hlink" folHlink="folHlink"/>
  <p:sldLayoutIdLst>
    <p:sldLayoutId id="2147483666" r:id="rId1"/>
    <p:sldLayoutId id="2147483683" r:id="rId2"/>
    <p:sldLayoutId id="2147483734" r:id="rId3"/>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Webinarserie Fit für Microsoft365 - OneDrive: Teilst du schon oder sendest du noch?</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1787693"/>
      </p:ext>
    </p:extLst>
  </p:cSld>
  <p:clrMap bg1="lt1" tx1="dk1" bg2="lt2" tx2="dk2" accent1="accent1" accent2="accent2" accent3="accent3" accent4="accent4" accent5="accent5" accent6="accent6" hlink="hlink" folHlink="folHlink"/>
  <p:sldLayoutIdLst>
    <p:sldLayoutId id="2147483737"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Webinarserie Fit für Microsoft365 - OneDrive: Teilst du schon oder sendest du noch?</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1787693"/>
      </p:ext>
    </p:extLst>
  </p:cSld>
  <p:clrMap bg1="lt1" tx1="dk1" bg2="lt2" tx2="dk2" accent1="accent1" accent2="accent2" accent3="accent3" accent4="accent4" accent5="accent5" accent6="accent6" hlink="hlink" folHlink="folHlink"/>
  <p:sldLayoutIdLst>
    <p:sldLayoutId id="2147483739"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Webinarserie Fit für Microsoft365 - OneDrive: Teilst du schon oder sendest du noch?</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2131987209"/>
      </p:ext>
    </p:extLst>
  </p:cSld>
  <p:clrMap bg1="lt1" tx1="dk1" bg2="lt2" tx2="dk2" accent1="accent1" accent2="accent2" accent3="accent3" accent4="accent4" accent5="accent5" accent6="accent6" hlink="hlink" folHlink="folHlink"/>
  <p:sldLayoutIdLst>
    <p:sldLayoutId id="2147483740"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hyperlink" Target="https://www.tt-s.com/de/learning-architects/veranstaltungen/wir-machen-sie-fit-in-microsoft-365" TargetMode="External"/><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30.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hyperlink" Target="https://stdproducts.tts-cloud.com/webaccess/dispatch.do?node=4040&amp;preview=false" TargetMode="External"/><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mailto:MS-Empowerment@tt-s.com"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Text, Fenster, drinnen, Person enthält.&#10;&#10;Automatisch generierte Beschreibung">
            <a:extLst>
              <a:ext uri="{FF2B5EF4-FFF2-40B4-BE49-F238E27FC236}">
                <a16:creationId xmlns:a16="http://schemas.microsoft.com/office/drawing/2014/main" id="{7C3436C2-5B72-365F-C97D-405C9CE706D6}"/>
              </a:ext>
            </a:extLst>
          </p:cNvPr>
          <p:cNvPicPr>
            <a:picLocks noGrp="1" noChangeAspect="1"/>
          </p:cNvPicPr>
          <p:nvPr>
            <p:ph type="pic" sz="quarter" idx="24"/>
          </p:nvPr>
        </p:nvPicPr>
        <p:blipFill>
          <a:blip r:embed="rId3"/>
          <a:srcRect t="9" b="9"/>
          <a:stretch>
            <a:fillRect/>
          </a:stretch>
        </p:blipFill>
        <p:spPr/>
      </p:pic>
      <p:sp>
        <p:nvSpPr>
          <p:cNvPr id="2" name="Titel 1">
            <a:extLst>
              <a:ext uri="{FF2B5EF4-FFF2-40B4-BE49-F238E27FC236}">
                <a16:creationId xmlns:a16="http://schemas.microsoft.com/office/drawing/2014/main" id="{AE9A02A0-5392-9046-BEDE-5C89C197EA04}"/>
              </a:ext>
            </a:extLst>
          </p:cNvPr>
          <p:cNvSpPr>
            <a:spLocks noGrp="1"/>
          </p:cNvSpPr>
          <p:nvPr>
            <p:ph type="ctrTitle"/>
          </p:nvPr>
        </p:nvSpPr>
        <p:spPr>
          <a:xfrm>
            <a:off x="1085655" y="1931069"/>
            <a:ext cx="6234481" cy="1578894"/>
          </a:xfrm>
        </p:spPr>
        <p:txBody>
          <a:bodyPr/>
          <a:lstStyle/>
          <a:p>
            <a:r>
              <a:rPr lang="de-DE" sz="5000"/>
              <a:t>OneDrive:</a:t>
            </a:r>
            <a:br>
              <a:rPr lang="de-DE" sz="5000"/>
            </a:br>
            <a:r>
              <a:rPr lang="de-DE" sz="3200"/>
              <a:t>Teilen Sie schon oder senden Sie noch?</a:t>
            </a:r>
          </a:p>
        </p:txBody>
      </p:sp>
      <p:sp>
        <p:nvSpPr>
          <p:cNvPr id="3" name="Untertitel 2">
            <a:extLst>
              <a:ext uri="{FF2B5EF4-FFF2-40B4-BE49-F238E27FC236}">
                <a16:creationId xmlns:a16="http://schemas.microsoft.com/office/drawing/2014/main" id="{94511464-7824-F34B-A15F-E8D8DC815486}"/>
              </a:ext>
            </a:extLst>
          </p:cNvPr>
          <p:cNvSpPr>
            <a:spLocks noGrp="1"/>
          </p:cNvSpPr>
          <p:nvPr>
            <p:ph type="subTitle" idx="1"/>
          </p:nvPr>
        </p:nvSpPr>
        <p:spPr/>
        <p:txBody>
          <a:bodyPr/>
          <a:lstStyle/>
          <a:p>
            <a:r>
              <a:rPr lang="de-DE" err="1"/>
              <a:t>Webinarserie</a:t>
            </a:r>
            <a:r>
              <a:rPr lang="de-DE"/>
              <a:t>: Fit für Microsoft365</a:t>
            </a:r>
          </a:p>
        </p:txBody>
      </p:sp>
      <p:sp>
        <p:nvSpPr>
          <p:cNvPr id="4" name="Textplatzhalter 3">
            <a:extLst>
              <a:ext uri="{FF2B5EF4-FFF2-40B4-BE49-F238E27FC236}">
                <a16:creationId xmlns:a16="http://schemas.microsoft.com/office/drawing/2014/main" id="{202A5BAB-FD07-7845-BF78-3D8C142FAA1B}"/>
              </a:ext>
            </a:extLst>
          </p:cNvPr>
          <p:cNvSpPr>
            <a:spLocks noGrp="1"/>
          </p:cNvSpPr>
          <p:nvPr>
            <p:ph type="body" sz="quarter" idx="19"/>
          </p:nvPr>
        </p:nvSpPr>
        <p:spPr/>
        <p:txBody>
          <a:bodyPr/>
          <a:lstStyle/>
          <a:p>
            <a:r>
              <a:rPr lang="de-DE"/>
              <a:t>Ralf Schaffranka</a:t>
            </a:r>
          </a:p>
        </p:txBody>
      </p:sp>
      <p:sp>
        <p:nvSpPr>
          <p:cNvPr id="6" name="Textplatzhalter 5">
            <a:extLst>
              <a:ext uri="{FF2B5EF4-FFF2-40B4-BE49-F238E27FC236}">
                <a16:creationId xmlns:a16="http://schemas.microsoft.com/office/drawing/2014/main" id="{C00A6D78-A379-3949-86A0-1BCCDB07CD80}"/>
              </a:ext>
            </a:extLst>
          </p:cNvPr>
          <p:cNvSpPr>
            <a:spLocks noGrp="1"/>
          </p:cNvSpPr>
          <p:nvPr>
            <p:ph type="body" sz="quarter" idx="20"/>
          </p:nvPr>
        </p:nvSpPr>
        <p:spPr>
          <a:xfrm>
            <a:off x="1785147" y="5229200"/>
            <a:ext cx="1684598" cy="166199"/>
          </a:xfrm>
        </p:spPr>
        <p:txBody>
          <a:bodyPr/>
          <a:lstStyle/>
          <a:p>
            <a:r>
              <a:rPr lang="de-DE"/>
              <a:t>11. November 2022</a:t>
            </a:r>
          </a:p>
        </p:txBody>
      </p:sp>
      <p:sp>
        <p:nvSpPr>
          <p:cNvPr id="5" name="Bildplatzhalter 4">
            <a:extLst>
              <a:ext uri="{FF2B5EF4-FFF2-40B4-BE49-F238E27FC236}">
                <a16:creationId xmlns:a16="http://schemas.microsoft.com/office/drawing/2014/main" id="{EFEADF9E-732B-87D9-73A1-24CB146EE3CF}"/>
              </a:ext>
            </a:extLst>
          </p:cNvPr>
          <p:cNvSpPr>
            <a:spLocks noGrp="1"/>
          </p:cNvSpPr>
          <p:nvPr>
            <p:ph type="pic" sz="quarter" idx="23"/>
          </p:nvPr>
        </p:nvSpPr>
        <p:spPr/>
      </p:sp>
      <p:pic>
        <p:nvPicPr>
          <p:cNvPr id="8" name="Grafik 7">
            <a:extLst>
              <a:ext uri="{FF2B5EF4-FFF2-40B4-BE49-F238E27FC236}">
                <a16:creationId xmlns:a16="http://schemas.microsoft.com/office/drawing/2014/main" id="{DCB1FC33-6E6F-6D48-BA2F-3CB22B778A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448" y="264936"/>
            <a:ext cx="1767164" cy="1168400"/>
          </a:xfrm>
          <a:prstGeom prst="rect">
            <a:avLst/>
          </a:prstGeom>
        </p:spPr>
      </p:pic>
    </p:spTree>
    <p:extLst>
      <p:ext uri="{BB962C8B-B14F-4D97-AF65-F5344CB8AC3E}">
        <p14:creationId xmlns:p14="http://schemas.microsoft.com/office/powerpoint/2010/main" val="248881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1E0A9-5881-CDBD-DE92-46A971DEE631}"/>
              </a:ext>
            </a:extLst>
          </p:cNvPr>
          <p:cNvSpPr>
            <a:spLocks noGrp="1"/>
          </p:cNvSpPr>
          <p:nvPr>
            <p:ph type="title"/>
          </p:nvPr>
        </p:nvSpPr>
        <p:spPr/>
        <p:txBody>
          <a:bodyPr/>
          <a:lstStyle/>
          <a:p>
            <a:r>
              <a:rPr lang="de-DE"/>
              <a:t>Teilen der Datei</a:t>
            </a:r>
          </a:p>
        </p:txBody>
      </p:sp>
      <p:sp>
        <p:nvSpPr>
          <p:cNvPr id="7" name="Textplatzhalter 6">
            <a:extLst>
              <a:ext uri="{FF2B5EF4-FFF2-40B4-BE49-F238E27FC236}">
                <a16:creationId xmlns:a16="http://schemas.microsoft.com/office/drawing/2014/main" id="{A5CC7AE9-F803-8461-8F91-F74FBC207FC2}"/>
              </a:ext>
            </a:extLst>
          </p:cNvPr>
          <p:cNvSpPr>
            <a:spLocks noGrp="1"/>
          </p:cNvSpPr>
          <p:nvPr>
            <p:ph type="body" sz="quarter" idx="14"/>
          </p:nvPr>
        </p:nvSpPr>
        <p:spPr/>
        <p:txBody>
          <a:bodyPr/>
          <a:lstStyle/>
          <a:p>
            <a:endParaRPr lang="de-DE"/>
          </a:p>
        </p:txBody>
      </p:sp>
      <p:sp>
        <p:nvSpPr>
          <p:cNvPr id="9" name="Textplatzhalter 8">
            <a:extLst>
              <a:ext uri="{FF2B5EF4-FFF2-40B4-BE49-F238E27FC236}">
                <a16:creationId xmlns:a16="http://schemas.microsoft.com/office/drawing/2014/main" id="{561136C0-478C-1CDC-DE9B-6C35266D4CD2}"/>
              </a:ext>
            </a:extLst>
          </p:cNvPr>
          <p:cNvSpPr>
            <a:spLocks noGrp="1"/>
          </p:cNvSpPr>
          <p:nvPr>
            <p:ph type="body" sz="quarter" idx="22"/>
          </p:nvPr>
        </p:nvSpPr>
        <p:spPr/>
        <p:txBody>
          <a:bodyPr/>
          <a:lstStyle/>
          <a:p>
            <a:endParaRPr lang="de-DE"/>
          </a:p>
        </p:txBody>
      </p:sp>
      <p:sp>
        <p:nvSpPr>
          <p:cNvPr id="8" name="Textplatzhalter 7">
            <a:extLst>
              <a:ext uri="{FF2B5EF4-FFF2-40B4-BE49-F238E27FC236}">
                <a16:creationId xmlns:a16="http://schemas.microsoft.com/office/drawing/2014/main" id="{41A5D2E5-590B-DC3D-EA95-C60232DDF7CE}"/>
              </a:ext>
            </a:extLst>
          </p:cNvPr>
          <p:cNvSpPr>
            <a:spLocks noGrp="1"/>
          </p:cNvSpPr>
          <p:nvPr>
            <p:ph type="body" sz="quarter" idx="16"/>
          </p:nvPr>
        </p:nvSpPr>
        <p:spPr/>
        <p:txBody>
          <a:bodyPr/>
          <a:lstStyle/>
          <a:p>
            <a:endParaRPr lang="de-DE"/>
          </a:p>
        </p:txBody>
      </p:sp>
      <p:sp>
        <p:nvSpPr>
          <p:cNvPr id="10" name="Bildplatzhalter 9">
            <a:extLst>
              <a:ext uri="{FF2B5EF4-FFF2-40B4-BE49-F238E27FC236}">
                <a16:creationId xmlns:a16="http://schemas.microsoft.com/office/drawing/2014/main" id="{AAEBD208-A9BD-A5D7-C5F0-5799F5310F09}"/>
              </a:ext>
            </a:extLst>
          </p:cNvPr>
          <p:cNvSpPr>
            <a:spLocks noGrp="1"/>
          </p:cNvSpPr>
          <p:nvPr>
            <p:ph type="pic" sz="quarter" idx="23"/>
          </p:nvPr>
        </p:nvSpPr>
        <p:spPr/>
      </p:sp>
      <p:pic>
        <p:nvPicPr>
          <p:cNvPr id="4" name="Grafik 3" descr="Screenshot (102)">
            <a:extLst>
              <a:ext uri="{FF2B5EF4-FFF2-40B4-BE49-F238E27FC236}">
                <a16:creationId xmlns:a16="http://schemas.microsoft.com/office/drawing/2014/main" id="{06822BAC-5422-0794-0010-9E77EA89054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5" name="Rechteck 4">
            <a:extLst>
              <a:ext uri="{FF2B5EF4-FFF2-40B4-BE49-F238E27FC236}">
                <a16:creationId xmlns:a16="http://schemas.microsoft.com/office/drawing/2014/main" id="{2456C8D6-B620-FCF4-312D-12649446AA73}"/>
              </a:ext>
            </a:extLst>
          </p:cNvPr>
          <p:cNvSpPr/>
          <p:nvPr/>
        </p:nvSpPr>
        <p:spPr>
          <a:xfrm>
            <a:off x="4690872" y="2679192"/>
            <a:ext cx="484632" cy="292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AFAF7AC9-4FCB-7B32-8139-43414BC756D1}"/>
              </a:ext>
            </a:extLst>
          </p:cNvPr>
          <p:cNvSpPr/>
          <p:nvPr/>
        </p:nvSpPr>
        <p:spPr>
          <a:xfrm>
            <a:off x="4992624" y="3611880"/>
            <a:ext cx="310896" cy="292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73452579-F496-BB90-B0C9-41D63208EB10}"/>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1" name="Foliennummernplatzhalter 10">
            <a:extLst>
              <a:ext uri="{FF2B5EF4-FFF2-40B4-BE49-F238E27FC236}">
                <a16:creationId xmlns:a16="http://schemas.microsoft.com/office/drawing/2014/main" id="{3A4AA604-8E0E-EBD4-29E6-6A202B568C00}"/>
              </a:ext>
            </a:extLst>
          </p:cNvPr>
          <p:cNvSpPr>
            <a:spLocks noGrp="1"/>
          </p:cNvSpPr>
          <p:nvPr>
            <p:ph type="sldNum" sz="quarter" idx="4"/>
          </p:nvPr>
        </p:nvSpPr>
        <p:spPr/>
        <p:txBody>
          <a:bodyPr/>
          <a:lstStyle/>
          <a:p>
            <a:fld id="{15DCD0A5-AC27-7949-B137-E339729CD911}" type="slidenum">
              <a:rPr lang="de-DE" smtClean="0"/>
              <a:pPr/>
              <a:t>10</a:t>
            </a:fld>
            <a:endParaRPr lang="de-DE"/>
          </a:p>
        </p:txBody>
      </p:sp>
    </p:spTree>
    <p:extLst>
      <p:ext uri="{BB962C8B-B14F-4D97-AF65-F5344CB8AC3E}">
        <p14:creationId xmlns:p14="http://schemas.microsoft.com/office/powerpoint/2010/main" val="412526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83020-3C4F-04D6-8356-48F4D248D7A7}"/>
              </a:ext>
            </a:extLst>
          </p:cNvPr>
          <p:cNvSpPr>
            <a:spLocks noGrp="1"/>
          </p:cNvSpPr>
          <p:nvPr>
            <p:ph type="title"/>
          </p:nvPr>
        </p:nvSpPr>
        <p:spPr/>
        <p:txBody>
          <a:bodyPr/>
          <a:lstStyle/>
          <a:p>
            <a:r>
              <a:rPr lang="de-DE"/>
              <a:t>Teilen mit Bearbeitungsrecht</a:t>
            </a:r>
          </a:p>
        </p:txBody>
      </p:sp>
      <p:sp>
        <p:nvSpPr>
          <p:cNvPr id="6" name="Textplatzhalter 5">
            <a:extLst>
              <a:ext uri="{FF2B5EF4-FFF2-40B4-BE49-F238E27FC236}">
                <a16:creationId xmlns:a16="http://schemas.microsoft.com/office/drawing/2014/main" id="{46CEB9EE-26F2-75DB-5626-EA5123631128}"/>
              </a:ext>
            </a:extLst>
          </p:cNvPr>
          <p:cNvSpPr>
            <a:spLocks noGrp="1"/>
          </p:cNvSpPr>
          <p:nvPr>
            <p:ph type="body" sz="quarter" idx="14"/>
          </p:nvPr>
        </p:nvSpPr>
        <p:spPr/>
        <p:txBody>
          <a:bodyPr/>
          <a:lstStyle/>
          <a:p>
            <a:endParaRPr lang="de-DE"/>
          </a:p>
        </p:txBody>
      </p:sp>
      <p:sp>
        <p:nvSpPr>
          <p:cNvPr id="8" name="Textplatzhalter 7">
            <a:extLst>
              <a:ext uri="{FF2B5EF4-FFF2-40B4-BE49-F238E27FC236}">
                <a16:creationId xmlns:a16="http://schemas.microsoft.com/office/drawing/2014/main" id="{B93D5F4E-E1C7-F11A-0760-BEEE0DE7E87D}"/>
              </a:ext>
            </a:extLst>
          </p:cNvPr>
          <p:cNvSpPr>
            <a:spLocks noGrp="1"/>
          </p:cNvSpPr>
          <p:nvPr>
            <p:ph type="body" sz="quarter" idx="22"/>
          </p:nvPr>
        </p:nvSpPr>
        <p:spPr/>
        <p:txBody>
          <a:bodyPr/>
          <a:lstStyle/>
          <a:p>
            <a:endParaRPr lang="de-DE"/>
          </a:p>
        </p:txBody>
      </p:sp>
      <p:sp>
        <p:nvSpPr>
          <p:cNvPr id="7" name="Textplatzhalter 6">
            <a:extLst>
              <a:ext uri="{FF2B5EF4-FFF2-40B4-BE49-F238E27FC236}">
                <a16:creationId xmlns:a16="http://schemas.microsoft.com/office/drawing/2014/main" id="{BC6E2FF2-9925-CBF7-3255-C29CED7A0C2E}"/>
              </a:ext>
            </a:extLst>
          </p:cNvPr>
          <p:cNvSpPr>
            <a:spLocks noGrp="1"/>
          </p:cNvSpPr>
          <p:nvPr>
            <p:ph type="body" sz="quarter" idx="16"/>
          </p:nvPr>
        </p:nvSpPr>
        <p:spPr/>
        <p:txBody>
          <a:bodyPr/>
          <a:lstStyle/>
          <a:p>
            <a:endParaRPr lang="de-DE"/>
          </a:p>
        </p:txBody>
      </p:sp>
      <p:sp>
        <p:nvSpPr>
          <p:cNvPr id="9" name="Bildplatzhalter 8">
            <a:extLst>
              <a:ext uri="{FF2B5EF4-FFF2-40B4-BE49-F238E27FC236}">
                <a16:creationId xmlns:a16="http://schemas.microsoft.com/office/drawing/2014/main" id="{22BB0595-BA83-60D9-2838-8E9AAFD58085}"/>
              </a:ext>
            </a:extLst>
          </p:cNvPr>
          <p:cNvSpPr>
            <a:spLocks noGrp="1"/>
          </p:cNvSpPr>
          <p:nvPr>
            <p:ph type="pic" sz="quarter" idx="23"/>
          </p:nvPr>
        </p:nvSpPr>
        <p:spPr/>
      </p:sp>
      <p:pic>
        <p:nvPicPr>
          <p:cNvPr id="4" name="Grafik 3" descr="Screenshot (103)">
            <a:extLst>
              <a:ext uri="{FF2B5EF4-FFF2-40B4-BE49-F238E27FC236}">
                <a16:creationId xmlns:a16="http://schemas.microsoft.com/office/drawing/2014/main" id="{7E38E876-F98E-1BF1-88FC-FBD2F450518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B4BB7608-49FC-91FB-575F-C3094F69F99F}"/>
              </a:ext>
            </a:extLst>
          </p:cNvPr>
          <p:cNvSpPr/>
          <p:nvPr/>
        </p:nvSpPr>
        <p:spPr>
          <a:xfrm>
            <a:off x="4782312" y="3758184"/>
            <a:ext cx="1313688" cy="5669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291C8C7B-CDB1-7B31-9037-6589061FDF7B}"/>
              </a:ext>
            </a:extLst>
          </p:cNvPr>
          <p:cNvSpPr/>
          <p:nvPr/>
        </p:nvSpPr>
        <p:spPr>
          <a:xfrm>
            <a:off x="6784848" y="3758184"/>
            <a:ext cx="283464"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9">
            <a:extLst>
              <a:ext uri="{FF2B5EF4-FFF2-40B4-BE49-F238E27FC236}">
                <a16:creationId xmlns:a16="http://schemas.microsoft.com/office/drawing/2014/main" id="{8F10091A-D9DB-D3A2-9BC7-35630100C3FD}"/>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1" name="Foliennummernplatzhalter 10">
            <a:extLst>
              <a:ext uri="{FF2B5EF4-FFF2-40B4-BE49-F238E27FC236}">
                <a16:creationId xmlns:a16="http://schemas.microsoft.com/office/drawing/2014/main" id="{48773570-1588-661C-ACB4-9860B5E8CE05}"/>
              </a:ext>
            </a:extLst>
          </p:cNvPr>
          <p:cNvSpPr>
            <a:spLocks noGrp="1"/>
          </p:cNvSpPr>
          <p:nvPr>
            <p:ph type="sldNum" sz="quarter" idx="4"/>
          </p:nvPr>
        </p:nvSpPr>
        <p:spPr/>
        <p:txBody>
          <a:bodyPr/>
          <a:lstStyle/>
          <a:p>
            <a:fld id="{15DCD0A5-AC27-7949-B137-E339729CD911}" type="slidenum">
              <a:rPr lang="de-DE" smtClean="0"/>
              <a:pPr/>
              <a:t>11</a:t>
            </a:fld>
            <a:endParaRPr lang="de-DE"/>
          </a:p>
        </p:txBody>
      </p:sp>
    </p:spTree>
    <p:extLst>
      <p:ext uri="{BB962C8B-B14F-4D97-AF65-F5344CB8AC3E}">
        <p14:creationId xmlns:p14="http://schemas.microsoft.com/office/powerpoint/2010/main" val="180666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44FA9-9A45-E7AA-2650-677504AF71A9}"/>
              </a:ext>
            </a:extLst>
          </p:cNvPr>
          <p:cNvSpPr>
            <a:spLocks noGrp="1"/>
          </p:cNvSpPr>
          <p:nvPr>
            <p:ph type="title"/>
          </p:nvPr>
        </p:nvSpPr>
        <p:spPr/>
        <p:txBody>
          <a:bodyPr/>
          <a:lstStyle/>
          <a:p>
            <a:r>
              <a:rPr lang="de-DE"/>
              <a:t>Bearbeitungskommentar hinzufügen</a:t>
            </a:r>
          </a:p>
        </p:txBody>
      </p:sp>
      <p:sp>
        <p:nvSpPr>
          <p:cNvPr id="3" name="Textplatzhalter 2">
            <a:extLst>
              <a:ext uri="{FF2B5EF4-FFF2-40B4-BE49-F238E27FC236}">
                <a16:creationId xmlns:a16="http://schemas.microsoft.com/office/drawing/2014/main" id="{1C5ADB6C-8AB4-F27C-5D93-E970BCFD7514}"/>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C3F135D6-5F69-97E3-9EF8-E5729733C339}"/>
              </a:ext>
            </a:extLst>
          </p:cNvPr>
          <p:cNvSpPr>
            <a:spLocks noGrp="1"/>
          </p:cNvSpPr>
          <p:nvPr>
            <p:ph type="body" sz="quarter" idx="22"/>
          </p:nvPr>
        </p:nvSpPr>
        <p:spPr/>
        <p:txBody>
          <a:bodyPr/>
          <a:lstStyle/>
          <a:p>
            <a:endParaRPr lang="de-DE"/>
          </a:p>
        </p:txBody>
      </p:sp>
      <p:sp>
        <p:nvSpPr>
          <p:cNvPr id="5" name="Textplatzhalter 4">
            <a:extLst>
              <a:ext uri="{FF2B5EF4-FFF2-40B4-BE49-F238E27FC236}">
                <a16:creationId xmlns:a16="http://schemas.microsoft.com/office/drawing/2014/main" id="{7208C3D1-F6F6-FD97-80A5-C1BC573D5A56}"/>
              </a:ext>
            </a:extLst>
          </p:cNvPr>
          <p:cNvSpPr>
            <a:spLocks noGrp="1"/>
          </p:cNvSpPr>
          <p:nvPr>
            <p:ph type="body" sz="quarter" idx="16"/>
          </p:nvPr>
        </p:nvSpPr>
        <p:spPr/>
        <p:txBody>
          <a:bodyPr/>
          <a:lstStyle/>
          <a:p>
            <a:endParaRPr lang="de-DE"/>
          </a:p>
        </p:txBody>
      </p:sp>
      <p:sp>
        <p:nvSpPr>
          <p:cNvPr id="7" name="Bildplatzhalter 6">
            <a:extLst>
              <a:ext uri="{FF2B5EF4-FFF2-40B4-BE49-F238E27FC236}">
                <a16:creationId xmlns:a16="http://schemas.microsoft.com/office/drawing/2014/main" id="{E5BDD4C1-96C0-688A-0FF1-B6D55D70AB3F}"/>
              </a:ext>
            </a:extLst>
          </p:cNvPr>
          <p:cNvSpPr>
            <a:spLocks noGrp="1"/>
          </p:cNvSpPr>
          <p:nvPr>
            <p:ph type="pic" sz="quarter" idx="23"/>
          </p:nvPr>
        </p:nvSpPr>
        <p:spPr/>
      </p:sp>
      <p:pic>
        <p:nvPicPr>
          <p:cNvPr id="4" name="Grafik 3" descr="Screenshot (104)">
            <a:extLst>
              <a:ext uri="{FF2B5EF4-FFF2-40B4-BE49-F238E27FC236}">
                <a16:creationId xmlns:a16="http://schemas.microsoft.com/office/drawing/2014/main" id="{96EEAE9B-9E03-3876-E5B4-A107D83B7AA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8" name="Fußzeilenplatzhalter 7">
            <a:extLst>
              <a:ext uri="{FF2B5EF4-FFF2-40B4-BE49-F238E27FC236}">
                <a16:creationId xmlns:a16="http://schemas.microsoft.com/office/drawing/2014/main" id="{8CD3DE3D-0DF8-E73E-2FFD-028EC5CB6881}"/>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9" name="Foliennummernplatzhalter 8">
            <a:extLst>
              <a:ext uri="{FF2B5EF4-FFF2-40B4-BE49-F238E27FC236}">
                <a16:creationId xmlns:a16="http://schemas.microsoft.com/office/drawing/2014/main" id="{7E77756A-46E9-9E2F-1B95-A4967BC4A458}"/>
              </a:ext>
            </a:extLst>
          </p:cNvPr>
          <p:cNvSpPr>
            <a:spLocks noGrp="1"/>
          </p:cNvSpPr>
          <p:nvPr>
            <p:ph type="sldNum" sz="quarter" idx="4"/>
          </p:nvPr>
        </p:nvSpPr>
        <p:spPr/>
        <p:txBody>
          <a:bodyPr/>
          <a:lstStyle/>
          <a:p>
            <a:fld id="{15DCD0A5-AC27-7949-B137-E339729CD911}" type="slidenum">
              <a:rPr lang="de-DE" smtClean="0"/>
              <a:pPr/>
              <a:t>12</a:t>
            </a:fld>
            <a:endParaRPr lang="de-DE"/>
          </a:p>
        </p:txBody>
      </p:sp>
    </p:spTree>
    <p:extLst>
      <p:ext uri="{BB962C8B-B14F-4D97-AF65-F5344CB8AC3E}">
        <p14:creationId xmlns:p14="http://schemas.microsoft.com/office/powerpoint/2010/main" val="307415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29AF98C-97BD-0DA6-74DD-92EF99875C95}"/>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4" name="Foliennummernplatzhalter 3">
            <a:extLst>
              <a:ext uri="{FF2B5EF4-FFF2-40B4-BE49-F238E27FC236}">
                <a16:creationId xmlns:a16="http://schemas.microsoft.com/office/drawing/2014/main" id="{FD98B559-4E95-EA31-B843-D39AEAD2AE20}"/>
              </a:ext>
            </a:extLst>
          </p:cNvPr>
          <p:cNvSpPr>
            <a:spLocks noGrp="1"/>
          </p:cNvSpPr>
          <p:nvPr>
            <p:ph type="sldNum" sz="quarter" idx="4"/>
          </p:nvPr>
        </p:nvSpPr>
        <p:spPr/>
        <p:txBody>
          <a:bodyPr/>
          <a:lstStyle/>
          <a:p>
            <a:fld id="{B262CB12-CA27-4F2C-A357-567FCEA50EED}" type="slidenum">
              <a:rPr lang="de-DE" smtClean="0"/>
              <a:t>13</a:t>
            </a:fld>
            <a:endParaRPr lang="de-DE"/>
          </a:p>
        </p:txBody>
      </p:sp>
      <p:sp>
        <p:nvSpPr>
          <p:cNvPr id="6" name="Textplatzhalter 5">
            <a:extLst>
              <a:ext uri="{FF2B5EF4-FFF2-40B4-BE49-F238E27FC236}">
                <a16:creationId xmlns:a16="http://schemas.microsoft.com/office/drawing/2014/main" id="{DDD600F5-20F7-A0D8-903E-1D0205443B3B}"/>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446FC1A3-EB92-2AF3-80EA-6E521862314B}"/>
              </a:ext>
            </a:extLst>
          </p:cNvPr>
          <p:cNvSpPr>
            <a:spLocks noGrp="1"/>
          </p:cNvSpPr>
          <p:nvPr>
            <p:ph type="body" sz="quarter" idx="20"/>
          </p:nvPr>
        </p:nvSpPr>
        <p:spPr/>
        <p:txBody>
          <a:bodyPr/>
          <a:lstStyle/>
          <a:p>
            <a:endParaRPr lang="de-DE"/>
          </a:p>
        </p:txBody>
      </p:sp>
      <p:sp>
        <p:nvSpPr>
          <p:cNvPr id="2" name="Titel 1">
            <a:extLst>
              <a:ext uri="{FF2B5EF4-FFF2-40B4-BE49-F238E27FC236}">
                <a16:creationId xmlns:a16="http://schemas.microsoft.com/office/drawing/2014/main" id="{16A7ECD2-8EC7-9216-47EA-28EDEE9A033D}"/>
              </a:ext>
            </a:extLst>
          </p:cNvPr>
          <p:cNvSpPr>
            <a:spLocks noGrp="1"/>
          </p:cNvSpPr>
          <p:nvPr>
            <p:ph type="title"/>
          </p:nvPr>
        </p:nvSpPr>
        <p:spPr>
          <a:xfrm>
            <a:off x="336320" y="548680"/>
            <a:ext cx="8927802" cy="830997"/>
          </a:xfrm>
        </p:spPr>
        <p:txBody>
          <a:bodyPr/>
          <a:lstStyle/>
          <a:p>
            <a:r>
              <a:rPr lang="de-DE" dirty="0"/>
              <a:t>Einladung für Empfänger in Outlook und Datei unter „Geteilt“ in </a:t>
            </a:r>
            <a:r>
              <a:rPr lang="de-DE" dirty="0" err="1"/>
              <a:t>OneDriveOnline</a:t>
            </a:r>
            <a:endParaRPr lang="de-DE" dirty="0"/>
          </a:p>
        </p:txBody>
      </p:sp>
      <p:sp>
        <p:nvSpPr>
          <p:cNvPr id="5" name="Textplatzhalter 4">
            <a:extLst>
              <a:ext uri="{FF2B5EF4-FFF2-40B4-BE49-F238E27FC236}">
                <a16:creationId xmlns:a16="http://schemas.microsoft.com/office/drawing/2014/main" id="{554BB4BD-AE92-8FD8-28C7-C955D56DD985}"/>
              </a:ext>
            </a:extLst>
          </p:cNvPr>
          <p:cNvSpPr>
            <a:spLocks noGrp="1"/>
          </p:cNvSpPr>
          <p:nvPr>
            <p:ph type="body" sz="quarter" idx="14"/>
          </p:nvPr>
        </p:nvSpPr>
        <p:spPr/>
        <p:txBody>
          <a:bodyPr/>
          <a:lstStyle/>
          <a:p>
            <a:endParaRPr lang="de-DE" dirty="0"/>
          </a:p>
        </p:txBody>
      </p:sp>
      <p:sp>
        <p:nvSpPr>
          <p:cNvPr id="8" name="Textplatzhalter 7">
            <a:extLst>
              <a:ext uri="{FF2B5EF4-FFF2-40B4-BE49-F238E27FC236}">
                <a16:creationId xmlns:a16="http://schemas.microsoft.com/office/drawing/2014/main" id="{CF2DEF82-D294-8E22-BE8F-305F62DD66CA}"/>
              </a:ext>
            </a:extLst>
          </p:cNvPr>
          <p:cNvSpPr>
            <a:spLocks noGrp="1"/>
          </p:cNvSpPr>
          <p:nvPr>
            <p:ph type="body" sz="quarter" idx="22"/>
          </p:nvPr>
        </p:nvSpPr>
        <p:spPr/>
        <p:txBody>
          <a:bodyPr/>
          <a:lstStyle/>
          <a:p>
            <a:endParaRPr lang="de-DE"/>
          </a:p>
        </p:txBody>
      </p:sp>
      <p:sp>
        <p:nvSpPr>
          <p:cNvPr id="9" name="Bildplatzhalter 8">
            <a:extLst>
              <a:ext uri="{FF2B5EF4-FFF2-40B4-BE49-F238E27FC236}">
                <a16:creationId xmlns:a16="http://schemas.microsoft.com/office/drawing/2014/main" id="{F80D6F7B-31C1-ED8A-424F-B3D381055275}"/>
              </a:ext>
            </a:extLst>
          </p:cNvPr>
          <p:cNvSpPr>
            <a:spLocks noGrp="1"/>
          </p:cNvSpPr>
          <p:nvPr>
            <p:ph type="pic" sz="quarter" idx="23"/>
          </p:nvPr>
        </p:nvSpPr>
        <p:spPr/>
      </p:sp>
      <p:pic>
        <p:nvPicPr>
          <p:cNvPr id="12" name="Grafik 11">
            <a:extLst>
              <a:ext uri="{FF2B5EF4-FFF2-40B4-BE49-F238E27FC236}">
                <a16:creationId xmlns:a16="http://schemas.microsoft.com/office/drawing/2014/main" id="{CFF59969-A499-0E42-2947-CA55D5F607C2}"/>
              </a:ext>
            </a:extLst>
          </p:cNvPr>
          <p:cNvPicPr>
            <a:picLocks noChangeAspect="1"/>
          </p:cNvPicPr>
          <p:nvPr/>
        </p:nvPicPr>
        <p:blipFill>
          <a:blip r:embed="rId2"/>
          <a:stretch>
            <a:fillRect/>
          </a:stretch>
        </p:blipFill>
        <p:spPr>
          <a:xfrm>
            <a:off x="336320" y="1783986"/>
            <a:ext cx="4441772" cy="3968884"/>
          </a:xfrm>
          <a:prstGeom prst="rect">
            <a:avLst/>
          </a:prstGeom>
        </p:spPr>
      </p:pic>
      <p:pic>
        <p:nvPicPr>
          <p:cNvPr id="14" name="Grafik 13">
            <a:extLst>
              <a:ext uri="{FF2B5EF4-FFF2-40B4-BE49-F238E27FC236}">
                <a16:creationId xmlns:a16="http://schemas.microsoft.com/office/drawing/2014/main" id="{396E3357-5010-3446-724B-0C544B50A6BD}"/>
              </a:ext>
            </a:extLst>
          </p:cNvPr>
          <p:cNvPicPr>
            <a:picLocks noChangeAspect="1"/>
          </p:cNvPicPr>
          <p:nvPr/>
        </p:nvPicPr>
        <p:blipFill>
          <a:blip r:embed="rId3"/>
          <a:stretch>
            <a:fillRect/>
          </a:stretch>
        </p:blipFill>
        <p:spPr>
          <a:xfrm>
            <a:off x="5282646" y="1783986"/>
            <a:ext cx="4876338" cy="2742940"/>
          </a:xfrm>
          <a:prstGeom prst="rect">
            <a:avLst/>
          </a:prstGeom>
        </p:spPr>
      </p:pic>
      <p:sp>
        <p:nvSpPr>
          <p:cNvPr id="15" name="Rechteck 14">
            <a:extLst>
              <a:ext uri="{FF2B5EF4-FFF2-40B4-BE49-F238E27FC236}">
                <a16:creationId xmlns:a16="http://schemas.microsoft.com/office/drawing/2014/main" id="{8D69536F-5313-1F0D-F65E-F057FCBEA580}"/>
              </a:ext>
            </a:extLst>
          </p:cNvPr>
          <p:cNvSpPr/>
          <p:nvPr/>
        </p:nvSpPr>
        <p:spPr>
          <a:xfrm>
            <a:off x="5282646" y="2621280"/>
            <a:ext cx="660954" cy="1638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C6C1F9E1-82FC-CAF6-CFE0-CFF4AB9B1A0F}"/>
              </a:ext>
            </a:extLst>
          </p:cNvPr>
          <p:cNvSpPr/>
          <p:nvPr/>
        </p:nvSpPr>
        <p:spPr>
          <a:xfrm>
            <a:off x="1146810" y="3825240"/>
            <a:ext cx="2994660" cy="1352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159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2AE1668-328B-3185-E185-3D5703462003}"/>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3" name="Foliennummernplatzhalter 2">
            <a:extLst>
              <a:ext uri="{FF2B5EF4-FFF2-40B4-BE49-F238E27FC236}">
                <a16:creationId xmlns:a16="http://schemas.microsoft.com/office/drawing/2014/main" id="{A929FF6C-5708-5F2E-9F16-4D7F8951094B}"/>
              </a:ext>
            </a:extLst>
          </p:cNvPr>
          <p:cNvSpPr>
            <a:spLocks noGrp="1"/>
          </p:cNvSpPr>
          <p:nvPr>
            <p:ph type="sldNum" sz="quarter" idx="4"/>
          </p:nvPr>
        </p:nvSpPr>
        <p:spPr/>
        <p:txBody>
          <a:bodyPr/>
          <a:lstStyle/>
          <a:p>
            <a:fld id="{15DCD0A5-AC27-7949-B137-E339729CD911}" type="slidenum">
              <a:rPr lang="de-DE" smtClean="0"/>
              <a:pPr/>
              <a:t>14</a:t>
            </a:fld>
            <a:endParaRPr lang="de-DE"/>
          </a:p>
        </p:txBody>
      </p:sp>
      <p:sp>
        <p:nvSpPr>
          <p:cNvPr id="10" name="Titel 9">
            <a:extLst>
              <a:ext uri="{FF2B5EF4-FFF2-40B4-BE49-F238E27FC236}">
                <a16:creationId xmlns:a16="http://schemas.microsoft.com/office/drawing/2014/main" id="{2D1ED350-1537-D132-C58F-1F0174D0543E}"/>
              </a:ext>
            </a:extLst>
          </p:cNvPr>
          <p:cNvSpPr>
            <a:spLocks noGrp="1"/>
          </p:cNvSpPr>
          <p:nvPr>
            <p:ph type="title"/>
          </p:nvPr>
        </p:nvSpPr>
        <p:spPr/>
        <p:txBody>
          <a:bodyPr/>
          <a:lstStyle/>
          <a:p>
            <a:r>
              <a:rPr lang="de-DE" dirty="0"/>
              <a:t>Änderungen nachverfolgen</a:t>
            </a:r>
          </a:p>
        </p:txBody>
      </p:sp>
      <p:sp>
        <p:nvSpPr>
          <p:cNvPr id="11" name="Textplatzhalter 10">
            <a:extLst>
              <a:ext uri="{FF2B5EF4-FFF2-40B4-BE49-F238E27FC236}">
                <a16:creationId xmlns:a16="http://schemas.microsoft.com/office/drawing/2014/main" id="{60FA266C-C1C9-E424-4D0C-537C90938819}"/>
              </a:ext>
            </a:extLst>
          </p:cNvPr>
          <p:cNvSpPr>
            <a:spLocks noGrp="1"/>
          </p:cNvSpPr>
          <p:nvPr>
            <p:ph type="body" sz="quarter" idx="14"/>
          </p:nvPr>
        </p:nvSpPr>
        <p:spPr/>
        <p:txBody>
          <a:bodyPr/>
          <a:lstStyle/>
          <a:p>
            <a:endParaRPr lang="de-DE"/>
          </a:p>
        </p:txBody>
      </p:sp>
      <p:sp>
        <p:nvSpPr>
          <p:cNvPr id="13" name="Textplatzhalter 12">
            <a:extLst>
              <a:ext uri="{FF2B5EF4-FFF2-40B4-BE49-F238E27FC236}">
                <a16:creationId xmlns:a16="http://schemas.microsoft.com/office/drawing/2014/main" id="{074FA5C7-2211-97E6-D2F1-B871C01F0BDC}"/>
              </a:ext>
            </a:extLst>
          </p:cNvPr>
          <p:cNvSpPr>
            <a:spLocks noGrp="1"/>
          </p:cNvSpPr>
          <p:nvPr>
            <p:ph type="body" sz="quarter" idx="22"/>
          </p:nvPr>
        </p:nvSpPr>
        <p:spPr/>
        <p:txBody>
          <a:bodyPr/>
          <a:lstStyle/>
          <a:p>
            <a:endParaRPr lang="de-DE"/>
          </a:p>
        </p:txBody>
      </p:sp>
      <p:sp>
        <p:nvSpPr>
          <p:cNvPr id="12" name="Textplatzhalter 11">
            <a:extLst>
              <a:ext uri="{FF2B5EF4-FFF2-40B4-BE49-F238E27FC236}">
                <a16:creationId xmlns:a16="http://schemas.microsoft.com/office/drawing/2014/main" id="{7D97C4E2-034E-CD10-3F33-EC1EE586A530}"/>
              </a:ext>
            </a:extLst>
          </p:cNvPr>
          <p:cNvSpPr>
            <a:spLocks noGrp="1"/>
          </p:cNvSpPr>
          <p:nvPr>
            <p:ph type="body" sz="quarter" idx="16"/>
          </p:nvPr>
        </p:nvSpPr>
        <p:spPr/>
        <p:txBody>
          <a:bodyPr/>
          <a:lstStyle/>
          <a:p>
            <a:endParaRPr lang="de-DE" dirty="0"/>
          </a:p>
        </p:txBody>
      </p:sp>
      <p:pic>
        <p:nvPicPr>
          <p:cNvPr id="16" name="Bildplatzhalter 15" descr="Ein Bild, das Tisch enthält.&#10;&#10;Automatisch generierte Beschreibung">
            <a:extLst>
              <a:ext uri="{FF2B5EF4-FFF2-40B4-BE49-F238E27FC236}">
                <a16:creationId xmlns:a16="http://schemas.microsoft.com/office/drawing/2014/main" id="{4F21D957-4854-826E-BA54-FFC4859C5E3B}"/>
              </a:ext>
            </a:extLst>
          </p:cNvPr>
          <p:cNvPicPr>
            <a:picLocks noGrp="1" noChangeAspect="1"/>
          </p:cNvPicPr>
          <p:nvPr>
            <p:ph type="pic" sz="quarter" idx="23"/>
          </p:nvPr>
        </p:nvPicPr>
        <p:blipFill>
          <a:blip r:embed="rId2"/>
          <a:srcRect t="4737" b="4737"/>
          <a:stretch>
            <a:fillRect/>
          </a:stretch>
        </p:blipFill>
        <p:spPr>
          <a:xfrm>
            <a:off x="2002238" y="1918608"/>
            <a:ext cx="8189030" cy="3944310"/>
          </a:xfrm>
        </p:spPr>
      </p:pic>
      <p:sp>
        <p:nvSpPr>
          <p:cNvPr id="17" name="Rechteck 16">
            <a:extLst>
              <a:ext uri="{FF2B5EF4-FFF2-40B4-BE49-F238E27FC236}">
                <a16:creationId xmlns:a16="http://schemas.microsoft.com/office/drawing/2014/main" id="{74A8354F-5E8A-9903-0A9F-6C07E673334D}"/>
              </a:ext>
            </a:extLst>
          </p:cNvPr>
          <p:cNvSpPr/>
          <p:nvPr/>
        </p:nvSpPr>
        <p:spPr>
          <a:xfrm>
            <a:off x="1947134" y="3700631"/>
            <a:ext cx="1527586" cy="4625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30CEAA5-3696-ECFA-EF58-75A93F4A76C7}"/>
              </a:ext>
            </a:extLst>
          </p:cNvPr>
          <p:cNvSpPr/>
          <p:nvPr/>
        </p:nvSpPr>
        <p:spPr>
          <a:xfrm>
            <a:off x="4507454" y="2000922"/>
            <a:ext cx="666974" cy="7207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A6798B5-9327-1596-CAD5-1EFAD028B043}"/>
              </a:ext>
            </a:extLst>
          </p:cNvPr>
          <p:cNvSpPr/>
          <p:nvPr/>
        </p:nvSpPr>
        <p:spPr>
          <a:xfrm>
            <a:off x="7960659" y="2979868"/>
            <a:ext cx="2284207" cy="3038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521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6AA6E22-0FBE-1B0B-BE11-6BAA0E339696}"/>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3" name="Foliennummernplatzhalter 2">
            <a:extLst>
              <a:ext uri="{FF2B5EF4-FFF2-40B4-BE49-F238E27FC236}">
                <a16:creationId xmlns:a16="http://schemas.microsoft.com/office/drawing/2014/main" id="{FAA11578-8326-3A0C-CEFD-C3952CD08F11}"/>
              </a:ext>
            </a:extLst>
          </p:cNvPr>
          <p:cNvSpPr>
            <a:spLocks noGrp="1"/>
          </p:cNvSpPr>
          <p:nvPr>
            <p:ph type="sldNum" sz="quarter" idx="4"/>
          </p:nvPr>
        </p:nvSpPr>
        <p:spPr/>
        <p:txBody>
          <a:bodyPr/>
          <a:lstStyle/>
          <a:p>
            <a:fld id="{15DCD0A5-AC27-7949-B137-E339729CD911}" type="slidenum">
              <a:rPr lang="de-DE" smtClean="0"/>
              <a:pPr/>
              <a:t>15</a:t>
            </a:fld>
            <a:endParaRPr lang="de-DE"/>
          </a:p>
        </p:txBody>
      </p:sp>
      <p:sp>
        <p:nvSpPr>
          <p:cNvPr id="10" name="Titel 9">
            <a:extLst>
              <a:ext uri="{FF2B5EF4-FFF2-40B4-BE49-F238E27FC236}">
                <a16:creationId xmlns:a16="http://schemas.microsoft.com/office/drawing/2014/main" id="{004B3150-E3D2-682E-E30C-ECC49161B673}"/>
              </a:ext>
            </a:extLst>
          </p:cNvPr>
          <p:cNvSpPr>
            <a:spLocks noGrp="1"/>
          </p:cNvSpPr>
          <p:nvPr>
            <p:ph type="title"/>
          </p:nvPr>
        </p:nvSpPr>
        <p:spPr/>
        <p:txBody>
          <a:bodyPr/>
          <a:lstStyle/>
          <a:p>
            <a:r>
              <a:rPr lang="de-DE" dirty="0"/>
              <a:t>Gemeinsamer Dateizugriff </a:t>
            </a:r>
          </a:p>
        </p:txBody>
      </p:sp>
      <p:sp>
        <p:nvSpPr>
          <p:cNvPr id="11" name="Textplatzhalter 10">
            <a:extLst>
              <a:ext uri="{FF2B5EF4-FFF2-40B4-BE49-F238E27FC236}">
                <a16:creationId xmlns:a16="http://schemas.microsoft.com/office/drawing/2014/main" id="{45E07B5F-49CA-0875-282B-E12F62F91224}"/>
              </a:ext>
            </a:extLst>
          </p:cNvPr>
          <p:cNvSpPr>
            <a:spLocks noGrp="1"/>
          </p:cNvSpPr>
          <p:nvPr>
            <p:ph type="body" sz="quarter" idx="14"/>
          </p:nvPr>
        </p:nvSpPr>
        <p:spPr/>
        <p:txBody>
          <a:bodyPr/>
          <a:lstStyle/>
          <a:p>
            <a:endParaRPr lang="de-DE"/>
          </a:p>
        </p:txBody>
      </p:sp>
      <p:sp>
        <p:nvSpPr>
          <p:cNvPr id="13" name="Textplatzhalter 12">
            <a:extLst>
              <a:ext uri="{FF2B5EF4-FFF2-40B4-BE49-F238E27FC236}">
                <a16:creationId xmlns:a16="http://schemas.microsoft.com/office/drawing/2014/main" id="{7C66170A-3793-4463-1DB4-D9F59D94F5AB}"/>
              </a:ext>
            </a:extLst>
          </p:cNvPr>
          <p:cNvSpPr>
            <a:spLocks noGrp="1"/>
          </p:cNvSpPr>
          <p:nvPr>
            <p:ph type="body" sz="quarter" idx="22"/>
          </p:nvPr>
        </p:nvSpPr>
        <p:spPr/>
        <p:txBody>
          <a:bodyPr/>
          <a:lstStyle/>
          <a:p>
            <a:endParaRPr lang="de-DE"/>
          </a:p>
        </p:txBody>
      </p:sp>
      <p:sp>
        <p:nvSpPr>
          <p:cNvPr id="12" name="Textplatzhalter 11">
            <a:extLst>
              <a:ext uri="{FF2B5EF4-FFF2-40B4-BE49-F238E27FC236}">
                <a16:creationId xmlns:a16="http://schemas.microsoft.com/office/drawing/2014/main" id="{EC3C3632-6935-A940-79C1-C44A8EC258EC}"/>
              </a:ext>
            </a:extLst>
          </p:cNvPr>
          <p:cNvSpPr>
            <a:spLocks noGrp="1"/>
          </p:cNvSpPr>
          <p:nvPr>
            <p:ph type="body" sz="quarter" idx="16"/>
          </p:nvPr>
        </p:nvSpPr>
        <p:spPr/>
        <p:txBody>
          <a:bodyPr/>
          <a:lstStyle/>
          <a:p>
            <a:endParaRPr lang="de-DE" dirty="0"/>
          </a:p>
        </p:txBody>
      </p:sp>
      <p:pic>
        <p:nvPicPr>
          <p:cNvPr id="16" name="Bildplatzhalter 15" descr="Ein Bild, das Tisch enthält.&#10;&#10;Automatisch generierte Beschreibung">
            <a:extLst>
              <a:ext uri="{FF2B5EF4-FFF2-40B4-BE49-F238E27FC236}">
                <a16:creationId xmlns:a16="http://schemas.microsoft.com/office/drawing/2014/main" id="{817F74B8-CC98-043A-FB71-08FF8C153E58}"/>
              </a:ext>
            </a:extLst>
          </p:cNvPr>
          <p:cNvPicPr>
            <a:picLocks noGrp="1" noChangeAspect="1"/>
          </p:cNvPicPr>
          <p:nvPr>
            <p:ph type="pic" sz="quarter" idx="23"/>
          </p:nvPr>
        </p:nvPicPr>
        <p:blipFill>
          <a:blip r:embed="rId2"/>
          <a:srcRect l="2085" r="2085"/>
          <a:stretch>
            <a:fillRect/>
          </a:stretch>
        </p:blipFill>
        <p:spPr>
          <a:xfrm>
            <a:off x="2202755" y="1901648"/>
            <a:ext cx="7929633" cy="3819369"/>
          </a:xfrm>
        </p:spPr>
      </p:pic>
      <p:sp>
        <p:nvSpPr>
          <p:cNvPr id="17" name="Rechteck 16">
            <a:extLst>
              <a:ext uri="{FF2B5EF4-FFF2-40B4-BE49-F238E27FC236}">
                <a16:creationId xmlns:a16="http://schemas.microsoft.com/office/drawing/2014/main" id="{59DCFCC8-CFAE-EE7A-21E9-A4E450395CD4}"/>
              </a:ext>
            </a:extLst>
          </p:cNvPr>
          <p:cNvSpPr/>
          <p:nvPr/>
        </p:nvSpPr>
        <p:spPr>
          <a:xfrm>
            <a:off x="7327935" y="1782214"/>
            <a:ext cx="2947596" cy="152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C57965F3-843E-109D-124C-F68F4ED90E1C}"/>
              </a:ext>
            </a:extLst>
          </p:cNvPr>
          <p:cNvSpPr/>
          <p:nvPr/>
        </p:nvSpPr>
        <p:spPr>
          <a:xfrm>
            <a:off x="2084421" y="3646841"/>
            <a:ext cx="669537" cy="4028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348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CD6D4-4C9C-DB85-1BA7-212B671A0A76}"/>
              </a:ext>
            </a:extLst>
          </p:cNvPr>
          <p:cNvSpPr>
            <a:spLocks noGrp="1"/>
          </p:cNvSpPr>
          <p:nvPr>
            <p:ph type="title"/>
          </p:nvPr>
        </p:nvSpPr>
        <p:spPr/>
        <p:txBody>
          <a:bodyPr/>
          <a:lstStyle/>
          <a:p>
            <a:r>
              <a:rPr lang="de-DE"/>
              <a:t>Zugriff verwalten</a:t>
            </a:r>
          </a:p>
        </p:txBody>
      </p:sp>
      <p:sp>
        <p:nvSpPr>
          <p:cNvPr id="5" name="Textplatzhalter 4">
            <a:extLst>
              <a:ext uri="{FF2B5EF4-FFF2-40B4-BE49-F238E27FC236}">
                <a16:creationId xmlns:a16="http://schemas.microsoft.com/office/drawing/2014/main" id="{881C5409-D34D-439D-1D78-9F3D3E0523DB}"/>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35FD226E-4974-B9DF-1652-28458E712B6C}"/>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3CE7DBB7-846F-BFAF-F786-274A53D94053}"/>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E67D00CD-1BB3-AFCE-3884-2A47632F30E4}"/>
              </a:ext>
            </a:extLst>
          </p:cNvPr>
          <p:cNvSpPr>
            <a:spLocks noGrp="1"/>
          </p:cNvSpPr>
          <p:nvPr>
            <p:ph type="pic" sz="quarter" idx="23"/>
          </p:nvPr>
        </p:nvSpPr>
        <p:spPr/>
      </p:sp>
      <p:pic>
        <p:nvPicPr>
          <p:cNvPr id="4" name="Grafik 3" descr="Screenshot (105)">
            <a:extLst>
              <a:ext uri="{FF2B5EF4-FFF2-40B4-BE49-F238E27FC236}">
                <a16:creationId xmlns:a16="http://schemas.microsoft.com/office/drawing/2014/main" id="{F8F76A9E-A507-3B02-C14D-0FF72F3234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AF1B516F-DCF8-4A9D-FB52-19C78C8BF985}"/>
              </a:ext>
            </a:extLst>
          </p:cNvPr>
          <p:cNvSpPr/>
          <p:nvPr/>
        </p:nvSpPr>
        <p:spPr>
          <a:xfrm>
            <a:off x="5385816" y="4325112"/>
            <a:ext cx="1024128" cy="32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8">
            <a:extLst>
              <a:ext uri="{FF2B5EF4-FFF2-40B4-BE49-F238E27FC236}">
                <a16:creationId xmlns:a16="http://schemas.microsoft.com/office/drawing/2014/main" id="{3B4D9D52-E1A6-9E13-F1D0-FCC5752E4DD1}"/>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0" name="Foliennummernplatzhalter 9">
            <a:extLst>
              <a:ext uri="{FF2B5EF4-FFF2-40B4-BE49-F238E27FC236}">
                <a16:creationId xmlns:a16="http://schemas.microsoft.com/office/drawing/2014/main" id="{182E3AC1-820D-3A9E-CFFD-6284D79C3BFF}"/>
              </a:ext>
            </a:extLst>
          </p:cNvPr>
          <p:cNvSpPr>
            <a:spLocks noGrp="1"/>
          </p:cNvSpPr>
          <p:nvPr>
            <p:ph type="sldNum" sz="quarter" idx="4"/>
          </p:nvPr>
        </p:nvSpPr>
        <p:spPr/>
        <p:txBody>
          <a:bodyPr/>
          <a:lstStyle/>
          <a:p>
            <a:fld id="{15DCD0A5-AC27-7949-B137-E339729CD911}" type="slidenum">
              <a:rPr lang="de-DE" smtClean="0"/>
              <a:pPr/>
              <a:t>16</a:t>
            </a:fld>
            <a:endParaRPr lang="de-DE"/>
          </a:p>
        </p:txBody>
      </p:sp>
    </p:spTree>
    <p:extLst>
      <p:ext uri="{BB962C8B-B14F-4D97-AF65-F5344CB8AC3E}">
        <p14:creationId xmlns:p14="http://schemas.microsoft.com/office/powerpoint/2010/main" val="38166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AC68B-F140-E25D-76C4-4B22AA7EE0E1}"/>
              </a:ext>
            </a:extLst>
          </p:cNvPr>
          <p:cNvSpPr>
            <a:spLocks noGrp="1"/>
          </p:cNvSpPr>
          <p:nvPr>
            <p:ph type="title"/>
          </p:nvPr>
        </p:nvSpPr>
        <p:spPr/>
        <p:txBody>
          <a:bodyPr/>
          <a:lstStyle/>
          <a:p>
            <a:r>
              <a:rPr lang="de-DE"/>
              <a:t>Lesezugriff gewähren</a:t>
            </a:r>
          </a:p>
        </p:txBody>
      </p:sp>
      <p:sp>
        <p:nvSpPr>
          <p:cNvPr id="5" name="Textplatzhalter 4">
            <a:extLst>
              <a:ext uri="{FF2B5EF4-FFF2-40B4-BE49-F238E27FC236}">
                <a16:creationId xmlns:a16="http://schemas.microsoft.com/office/drawing/2014/main" id="{DDBDEF0C-D1FB-EF59-6009-130DEE5F3CAA}"/>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46F2A013-DEA8-7590-634D-A1E45B425F41}"/>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F5842AA8-F20B-E8B4-F7AA-D7362CE41E37}"/>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0EC5E213-0B54-64D8-2C56-B4D82500EFB8}"/>
              </a:ext>
            </a:extLst>
          </p:cNvPr>
          <p:cNvSpPr>
            <a:spLocks noGrp="1"/>
          </p:cNvSpPr>
          <p:nvPr>
            <p:ph type="pic" sz="quarter" idx="23"/>
          </p:nvPr>
        </p:nvSpPr>
        <p:spPr/>
      </p:sp>
      <p:pic>
        <p:nvPicPr>
          <p:cNvPr id="4" name="Grafik 3" descr="Screenshot (106)">
            <a:extLst>
              <a:ext uri="{FF2B5EF4-FFF2-40B4-BE49-F238E27FC236}">
                <a16:creationId xmlns:a16="http://schemas.microsoft.com/office/drawing/2014/main" id="{A3CD0D5D-7EDE-A7EF-7581-6E71C13820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0B5F1384-0A71-928A-26B9-A9586552DF25}"/>
              </a:ext>
            </a:extLst>
          </p:cNvPr>
          <p:cNvSpPr/>
          <p:nvPr/>
        </p:nvSpPr>
        <p:spPr>
          <a:xfrm>
            <a:off x="5815584" y="4069080"/>
            <a:ext cx="1316736" cy="283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8">
            <a:extLst>
              <a:ext uri="{FF2B5EF4-FFF2-40B4-BE49-F238E27FC236}">
                <a16:creationId xmlns:a16="http://schemas.microsoft.com/office/drawing/2014/main" id="{993E720A-5165-9E76-3446-01562FD92DE2}"/>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0" name="Foliennummernplatzhalter 9">
            <a:extLst>
              <a:ext uri="{FF2B5EF4-FFF2-40B4-BE49-F238E27FC236}">
                <a16:creationId xmlns:a16="http://schemas.microsoft.com/office/drawing/2014/main" id="{14F62DBE-AB45-79CC-63FF-1D849C214595}"/>
              </a:ext>
            </a:extLst>
          </p:cNvPr>
          <p:cNvSpPr>
            <a:spLocks noGrp="1"/>
          </p:cNvSpPr>
          <p:nvPr>
            <p:ph type="sldNum" sz="quarter" idx="4"/>
          </p:nvPr>
        </p:nvSpPr>
        <p:spPr/>
        <p:txBody>
          <a:bodyPr/>
          <a:lstStyle/>
          <a:p>
            <a:fld id="{15DCD0A5-AC27-7949-B137-E339729CD911}" type="slidenum">
              <a:rPr lang="de-DE" smtClean="0"/>
              <a:pPr/>
              <a:t>17</a:t>
            </a:fld>
            <a:endParaRPr lang="de-DE"/>
          </a:p>
        </p:txBody>
      </p:sp>
    </p:spTree>
    <p:extLst>
      <p:ext uri="{BB962C8B-B14F-4D97-AF65-F5344CB8AC3E}">
        <p14:creationId xmlns:p14="http://schemas.microsoft.com/office/powerpoint/2010/main" val="221426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C57F8B0-2DA4-9658-8A2A-3F2DC85A8BC8}"/>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3" name="Foliennummernplatzhalter 2">
            <a:extLst>
              <a:ext uri="{FF2B5EF4-FFF2-40B4-BE49-F238E27FC236}">
                <a16:creationId xmlns:a16="http://schemas.microsoft.com/office/drawing/2014/main" id="{5D4485B7-D82A-185C-FECA-43D80A6DAF5F}"/>
              </a:ext>
            </a:extLst>
          </p:cNvPr>
          <p:cNvSpPr>
            <a:spLocks noGrp="1"/>
          </p:cNvSpPr>
          <p:nvPr>
            <p:ph type="sldNum" sz="quarter" idx="4"/>
          </p:nvPr>
        </p:nvSpPr>
        <p:spPr/>
        <p:txBody>
          <a:bodyPr/>
          <a:lstStyle/>
          <a:p>
            <a:fld id="{15DCD0A5-AC27-7949-B137-E339729CD911}" type="slidenum">
              <a:rPr lang="de-DE" smtClean="0"/>
              <a:pPr/>
              <a:t>18</a:t>
            </a:fld>
            <a:endParaRPr lang="de-DE"/>
          </a:p>
        </p:txBody>
      </p:sp>
      <p:sp>
        <p:nvSpPr>
          <p:cNvPr id="4" name="Titel 3">
            <a:extLst>
              <a:ext uri="{FF2B5EF4-FFF2-40B4-BE49-F238E27FC236}">
                <a16:creationId xmlns:a16="http://schemas.microsoft.com/office/drawing/2014/main" id="{BC3776FD-5F81-5F30-1450-3DBDBE33207E}"/>
              </a:ext>
            </a:extLst>
          </p:cNvPr>
          <p:cNvSpPr>
            <a:spLocks noGrp="1"/>
          </p:cNvSpPr>
          <p:nvPr>
            <p:ph type="title"/>
          </p:nvPr>
        </p:nvSpPr>
        <p:spPr>
          <a:xfrm>
            <a:off x="336320" y="548680"/>
            <a:ext cx="8927802" cy="443198"/>
          </a:xfrm>
        </p:spPr>
        <p:txBody>
          <a:bodyPr/>
          <a:lstStyle/>
          <a:p>
            <a:r>
              <a:rPr lang="de-DE" sz="3200" dirty="0"/>
              <a:t>Versionierung 1</a:t>
            </a:r>
            <a:endParaRPr lang="en-US" dirty="0"/>
          </a:p>
        </p:txBody>
      </p:sp>
      <p:sp>
        <p:nvSpPr>
          <p:cNvPr id="5" name="Textplatzhalter 4">
            <a:extLst>
              <a:ext uri="{FF2B5EF4-FFF2-40B4-BE49-F238E27FC236}">
                <a16:creationId xmlns:a16="http://schemas.microsoft.com/office/drawing/2014/main" id="{C7B4ACF2-1E21-C1AC-D000-077E1CD67B8A}"/>
              </a:ext>
            </a:extLst>
          </p:cNvPr>
          <p:cNvSpPr>
            <a:spLocks noGrp="1"/>
          </p:cNvSpPr>
          <p:nvPr>
            <p:ph type="body" sz="quarter" idx="14"/>
          </p:nvPr>
        </p:nvSpPr>
        <p:spPr/>
        <p:txBody>
          <a:bodyPr/>
          <a:lstStyle/>
          <a:p>
            <a:endParaRPr lang="en-US"/>
          </a:p>
        </p:txBody>
      </p:sp>
      <p:sp>
        <p:nvSpPr>
          <p:cNvPr id="6" name="Textplatzhalter 5">
            <a:extLst>
              <a:ext uri="{FF2B5EF4-FFF2-40B4-BE49-F238E27FC236}">
                <a16:creationId xmlns:a16="http://schemas.microsoft.com/office/drawing/2014/main" id="{3903C295-545D-A313-2820-2B7E9C3797DA}"/>
              </a:ext>
            </a:extLst>
          </p:cNvPr>
          <p:cNvSpPr>
            <a:spLocks noGrp="1"/>
          </p:cNvSpPr>
          <p:nvPr>
            <p:ph type="body" sz="quarter" idx="22"/>
          </p:nvPr>
        </p:nvSpPr>
        <p:spPr/>
        <p:txBody>
          <a:bodyPr/>
          <a:lstStyle/>
          <a:p>
            <a:endParaRPr lang="en-US"/>
          </a:p>
        </p:txBody>
      </p:sp>
      <p:sp>
        <p:nvSpPr>
          <p:cNvPr id="7" name="Textplatzhalter 6">
            <a:extLst>
              <a:ext uri="{FF2B5EF4-FFF2-40B4-BE49-F238E27FC236}">
                <a16:creationId xmlns:a16="http://schemas.microsoft.com/office/drawing/2014/main" id="{A8F5EF23-ACF8-B462-05D6-5432449A3AC8}"/>
              </a:ext>
            </a:extLst>
          </p:cNvPr>
          <p:cNvSpPr>
            <a:spLocks noGrp="1"/>
          </p:cNvSpPr>
          <p:nvPr>
            <p:ph type="body" sz="quarter" idx="16"/>
          </p:nvPr>
        </p:nvSpPr>
        <p:spPr/>
        <p:txBody>
          <a:bodyPr/>
          <a:lstStyle/>
          <a:p>
            <a:pPr marL="48600" indent="0">
              <a:buNone/>
            </a:pPr>
            <a:endParaRPr lang="en-US" dirty="0"/>
          </a:p>
        </p:txBody>
      </p:sp>
      <p:pic>
        <p:nvPicPr>
          <p:cNvPr id="14" name="Grafik 13" descr="Ein Bild, das Text enthält.&#10;&#10;Automatisch generierte Beschreibung">
            <a:extLst>
              <a:ext uri="{FF2B5EF4-FFF2-40B4-BE49-F238E27FC236}">
                <a16:creationId xmlns:a16="http://schemas.microsoft.com/office/drawing/2014/main" id="{1DF2763A-ACAA-1060-19F0-D20A089D4F11}"/>
              </a:ext>
            </a:extLst>
          </p:cNvPr>
          <p:cNvPicPr>
            <a:picLocks noChangeAspect="1"/>
          </p:cNvPicPr>
          <p:nvPr/>
        </p:nvPicPr>
        <p:blipFill>
          <a:blip r:embed="rId2"/>
          <a:stretch>
            <a:fillRect/>
          </a:stretch>
        </p:blipFill>
        <p:spPr>
          <a:xfrm>
            <a:off x="3436183" y="1651821"/>
            <a:ext cx="5315692" cy="4544059"/>
          </a:xfrm>
          <a:prstGeom prst="rect">
            <a:avLst/>
          </a:prstGeom>
        </p:spPr>
      </p:pic>
    </p:spTree>
    <p:extLst>
      <p:ext uri="{BB962C8B-B14F-4D97-AF65-F5344CB8AC3E}">
        <p14:creationId xmlns:p14="http://schemas.microsoft.com/office/powerpoint/2010/main" val="60489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04CF433-4321-C181-B785-F943DD6688FF}"/>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3" name="Foliennummernplatzhalter 2">
            <a:extLst>
              <a:ext uri="{FF2B5EF4-FFF2-40B4-BE49-F238E27FC236}">
                <a16:creationId xmlns:a16="http://schemas.microsoft.com/office/drawing/2014/main" id="{827510B0-E8C3-0BFF-AC6C-FDABBD9B5179}"/>
              </a:ext>
            </a:extLst>
          </p:cNvPr>
          <p:cNvSpPr>
            <a:spLocks noGrp="1"/>
          </p:cNvSpPr>
          <p:nvPr>
            <p:ph type="sldNum" sz="quarter" idx="4"/>
          </p:nvPr>
        </p:nvSpPr>
        <p:spPr/>
        <p:txBody>
          <a:bodyPr/>
          <a:lstStyle/>
          <a:p>
            <a:fld id="{15DCD0A5-AC27-7949-B137-E339729CD911}" type="slidenum">
              <a:rPr lang="de-DE" smtClean="0"/>
              <a:pPr/>
              <a:t>19</a:t>
            </a:fld>
            <a:endParaRPr lang="de-DE"/>
          </a:p>
        </p:txBody>
      </p:sp>
      <p:sp>
        <p:nvSpPr>
          <p:cNvPr id="4" name="Titel 3">
            <a:extLst>
              <a:ext uri="{FF2B5EF4-FFF2-40B4-BE49-F238E27FC236}">
                <a16:creationId xmlns:a16="http://schemas.microsoft.com/office/drawing/2014/main" id="{7E7561BB-CAD2-B031-A989-47F54F1D552E}"/>
              </a:ext>
            </a:extLst>
          </p:cNvPr>
          <p:cNvSpPr>
            <a:spLocks noGrp="1"/>
          </p:cNvSpPr>
          <p:nvPr>
            <p:ph type="title"/>
          </p:nvPr>
        </p:nvSpPr>
        <p:spPr>
          <a:xfrm>
            <a:off x="336320" y="548680"/>
            <a:ext cx="8927802" cy="443198"/>
          </a:xfrm>
        </p:spPr>
        <p:txBody>
          <a:bodyPr/>
          <a:lstStyle/>
          <a:p>
            <a:r>
              <a:rPr lang="de-DE" sz="3200" dirty="0"/>
              <a:t>Versionierung 2</a:t>
            </a:r>
            <a:endParaRPr lang="en-US" dirty="0"/>
          </a:p>
        </p:txBody>
      </p:sp>
      <p:sp>
        <p:nvSpPr>
          <p:cNvPr id="5" name="Textplatzhalter 4">
            <a:extLst>
              <a:ext uri="{FF2B5EF4-FFF2-40B4-BE49-F238E27FC236}">
                <a16:creationId xmlns:a16="http://schemas.microsoft.com/office/drawing/2014/main" id="{E5510642-F58F-3FC4-B64F-A7183D39635D}"/>
              </a:ext>
            </a:extLst>
          </p:cNvPr>
          <p:cNvSpPr>
            <a:spLocks noGrp="1"/>
          </p:cNvSpPr>
          <p:nvPr>
            <p:ph type="body" sz="quarter" idx="14"/>
          </p:nvPr>
        </p:nvSpPr>
        <p:spPr/>
        <p:txBody>
          <a:bodyPr/>
          <a:lstStyle/>
          <a:p>
            <a:endParaRPr lang="en-US"/>
          </a:p>
        </p:txBody>
      </p:sp>
      <p:sp>
        <p:nvSpPr>
          <p:cNvPr id="6" name="Textplatzhalter 5">
            <a:extLst>
              <a:ext uri="{FF2B5EF4-FFF2-40B4-BE49-F238E27FC236}">
                <a16:creationId xmlns:a16="http://schemas.microsoft.com/office/drawing/2014/main" id="{A0B78607-E13A-407E-DF66-A96E112850F8}"/>
              </a:ext>
            </a:extLst>
          </p:cNvPr>
          <p:cNvSpPr>
            <a:spLocks noGrp="1"/>
          </p:cNvSpPr>
          <p:nvPr>
            <p:ph type="body" sz="quarter" idx="22"/>
          </p:nvPr>
        </p:nvSpPr>
        <p:spPr/>
        <p:txBody>
          <a:bodyPr/>
          <a:lstStyle/>
          <a:p>
            <a:endParaRPr lang="en-US"/>
          </a:p>
        </p:txBody>
      </p:sp>
      <p:sp>
        <p:nvSpPr>
          <p:cNvPr id="7" name="Textplatzhalter 6">
            <a:extLst>
              <a:ext uri="{FF2B5EF4-FFF2-40B4-BE49-F238E27FC236}">
                <a16:creationId xmlns:a16="http://schemas.microsoft.com/office/drawing/2014/main" id="{FBF75591-34F3-1F5A-A8E6-FFB532A7CA1C}"/>
              </a:ext>
            </a:extLst>
          </p:cNvPr>
          <p:cNvSpPr>
            <a:spLocks noGrp="1"/>
          </p:cNvSpPr>
          <p:nvPr>
            <p:ph type="body" sz="quarter" idx="16"/>
          </p:nvPr>
        </p:nvSpPr>
        <p:spPr/>
        <p:txBody>
          <a:bodyPr/>
          <a:lstStyle/>
          <a:p>
            <a:endParaRPr lang="en-US" dirty="0"/>
          </a:p>
        </p:txBody>
      </p:sp>
      <p:pic>
        <p:nvPicPr>
          <p:cNvPr id="10" name="Grafik 9">
            <a:extLst>
              <a:ext uri="{FF2B5EF4-FFF2-40B4-BE49-F238E27FC236}">
                <a16:creationId xmlns:a16="http://schemas.microsoft.com/office/drawing/2014/main" id="{3DBBDDA7-CCB4-78AA-E0B1-98FF1A33CAFE}"/>
              </a:ext>
            </a:extLst>
          </p:cNvPr>
          <p:cNvPicPr>
            <a:picLocks noChangeAspect="1"/>
          </p:cNvPicPr>
          <p:nvPr/>
        </p:nvPicPr>
        <p:blipFill>
          <a:blip r:embed="rId2"/>
          <a:stretch>
            <a:fillRect/>
          </a:stretch>
        </p:blipFill>
        <p:spPr>
          <a:xfrm>
            <a:off x="2721708" y="1516411"/>
            <a:ext cx="6744641" cy="4582164"/>
          </a:xfrm>
          <a:prstGeom prst="rect">
            <a:avLst/>
          </a:prstGeom>
        </p:spPr>
      </p:pic>
    </p:spTree>
    <p:extLst>
      <p:ext uri="{BB962C8B-B14F-4D97-AF65-F5344CB8AC3E}">
        <p14:creationId xmlns:p14="http://schemas.microsoft.com/office/powerpoint/2010/main" val="4894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F0FC1AB-A717-D0AB-4BB4-E24057720598}"/>
              </a:ext>
            </a:extLst>
          </p:cNvPr>
          <p:cNvSpPr>
            <a:spLocks noGrp="1"/>
          </p:cNvSpPr>
          <p:nvPr>
            <p:ph type="ftr" sz="quarter" idx="3"/>
          </p:nvPr>
        </p:nvSpPr>
        <p:spPr>
          <a:xfrm>
            <a:off x="7038516" y="6582976"/>
            <a:ext cx="4315284" cy="138499"/>
          </a:xfrm>
        </p:spPr>
        <p:txBody>
          <a:bodyPr/>
          <a:lstStyle/>
          <a:p>
            <a:r>
              <a:rPr lang="de-DE" dirty="0" err="1"/>
              <a:t>Webinarserie</a:t>
            </a:r>
            <a:r>
              <a:rPr lang="de-DE" dirty="0"/>
              <a:t> Fit für Microsoft365 - OneDrive: Teilen Sie schon oder senden Sie noch?</a:t>
            </a:r>
          </a:p>
        </p:txBody>
      </p:sp>
      <p:sp>
        <p:nvSpPr>
          <p:cNvPr id="3" name="Foliennummernplatzhalter 2">
            <a:extLst>
              <a:ext uri="{FF2B5EF4-FFF2-40B4-BE49-F238E27FC236}">
                <a16:creationId xmlns:a16="http://schemas.microsoft.com/office/drawing/2014/main" id="{F755A3C8-B18F-102C-EA28-71B336D41101}"/>
              </a:ext>
            </a:extLst>
          </p:cNvPr>
          <p:cNvSpPr>
            <a:spLocks noGrp="1"/>
          </p:cNvSpPr>
          <p:nvPr>
            <p:ph type="sldNum" sz="quarter" idx="4"/>
          </p:nvPr>
        </p:nvSpPr>
        <p:spPr/>
        <p:txBody>
          <a:bodyPr/>
          <a:lstStyle/>
          <a:p>
            <a:fld id="{15DCD0A5-AC27-7949-B137-E339729CD911}" type="slidenum">
              <a:rPr lang="de-DE" smtClean="0"/>
              <a:pPr/>
              <a:t>2</a:t>
            </a:fld>
            <a:endParaRPr lang="de-DE" dirty="0"/>
          </a:p>
        </p:txBody>
      </p:sp>
      <p:sp>
        <p:nvSpPr>
          <p:cNvPr id="7" name="Titel 6">
            <a:extLst>
              <a:ext uri="{FF2B5EF4-FFF2-40B4-BE49-F238E27FC236}">
                <a16:creationId xmlns:a16="http://schemas.microsoft.com/office/drawing/2014/main" id="{117257FF-EB23-53F1-0CC2-68227C29ADE3}"/>
              </a:ext>
            </a:extLst>
          </p:cNvPr>
          <p:cNvSpPr>
            <a:spLocks noGrp="1"/>
          </p:cNvSpPr>
          <p:nvPr>
            <p:ph type="title"/>
          </p:nvPr>
        </p:nvSpPr>
        <p:spPr/>
        <p:txBody>
          <a:bodyPr/>
          <a:lstStyle/>
          <a:p>
            <a:r>
              <a:rPr lang="de-DE" dirty="0"/>
              <a:t>Teilen Sie schon oder senden Sie noch? </a:t>
            </a:r>
            <a:br>
              <a:rPr lang="de-DE" dirty="0"/>
            </a:br>
            <a:r>
              <a:rPr lang="de-DE" dirty="0"/>
              <a:t>Dokumente in OneDrive</a:t>
            </a:r>
          </a:p>
        </p:txBody>
      </p:sp>
      <p:sp>
        <p:nvSpPr>
          <p:cNvPr id="14" name="Textplatzhalter 13">
            <a:extLst>
              <a:ext uri="{FF2B5EF4-FFF2-40B4-BE49-F238E27FC236}">
                <a16:creationId xmlns:a16="http://schemas.microsoft.com/office/drawing/2014/main" id="{3E34C001-719B-E231-2E07-EA53DE3F6929}"/>
              </a:ext>
            </a:extLst>
          </p:cNvPr>
          <p:cNvSpPr>
            <a:spLocks noGrp="1"/>
          </p:cNvSpPr>
          <p:nvPr>
            <p:ph type="body" sz="quarter" idx="22"/>
          </p:nvPr>
        </p:nvSpPr>
        <p:spPr/>
        <p:txBody>
          <a:bodyPr/>
          <a:lstStyle/>
          <a:p>
            <a:endParaRPr lang="en-US"/>
          </a:p>
        </p:txBody>
      </p:sp>
      <p:sp>
        <p:nvSpPr>
          <p:cNvPr id="9" name="Textplatzhalter 8">
            <a:extLst>
              <a:ext uri="{FF2B5EF4-FFF2-40B4-BE49-F238E27FC236}">
                <a16:creationId xmlns:a16="http://schemas.microsoft.com/office/drawing/2014/main" id="{D85767B9-CB26-7147-07FC-BF38492B85B9}"/>
              </a:ext>
            </a:extLst>
          </p:cNvPr>
          <p:cNvSpPr>
            <a:spLocks noGrp="1"/>
          </p:cNvSpPr>
          <p:nvPr>
            <p:ph type="body" sz="quarter" idx="16"/>
          </p:nvPr>
        </p:nvSpPr>
        <p:spPr/>
        <p:txBody>
          <a:bodyPr/>
          <a:lstStyle/>
          <a:p>
            <a:r>
              <a:rPr lang="de-DE" sz="2000" dirty="0"/>
              <a:t>OneDrive Online</a:t>
            </a:r>
          </a:p>
          <a:p>
            <a:r>
              <a:rPr lang="de-DE" sz="2000" dirty="0"/>
              <a:t>Dokumente freigeben</a:t>
            </a:r>
          </a:p>
          <a:p>
            <a:r>
              <a:rPr lang="de-DE" sz="2000" dirty="0"/>
              <a:t>Geteilt im OneDrive</a:t>
            </a:r>
          </a:p>
          <a:p>
            <a:r>
              <a:rPr lang="de-DE" sz="2000" dirty="0"/>
              <a:t>Bearbeiten in Echtzeit</a:t>
            </a:r>
          </a:p>
          <a:p>
            <a:r>
              <a:rPr lang="de-DE" sz="2000" dirty="0"/>
              <a:t>Änderungen nachverfolgen</a:t>
            </a:r>
          </a:p>
          <a:p>
            <a:r>
              <a:rPr lang="de-DE" sz="2000" dirty="0"/>
              <a:t>Versionierung </a:t>
            </a:r>
          </a:p>
          <a:p>
            <a:r>
              <a:rPr lang="de-DE" sz="2000" dirty="0"/>
              <a:t>Zugriffsrechte</a:t>
            </a:r>
          </a:p>
          <a:p>
            <a:endParaRPr lang="de-DE" sz="2000" dirty="0"/>
          </a:p>
        </p:txBody>
      </p:sp>
      <p:sp>
        <p:nvSpPr>
          <p:cNvPr id="15" name="Bildplatzhalter 14">
            <a:extLst>
              <a:ext uri="{FF2B5EF4-FFF2-40B4-BE49-F238E27FC236}">
                <a16:creationId xmlns:a16="http://schemas.microsoft.com/office/drawing/2014/main" id="{303480EF-27F3-281B-7973-47C777C0D2F6}"/>
              </a:ext>
            </a:extLst>
          </p:cNvPr>
          <p:cNvSpPr>
            <a:spLocks noGrp="1"/>
          </p:cNvSpPr>
          <p:nvPr>
            <p:ph type="pic" sz="quarter" idx="23"/>
          </p:nvPr>
        </p:nvSpPr>
        <p:spPr/>
      </p:sp>
    </p:spTree>
    <p:extLst>
      <p:ext uri="{BB962C8B-B14F-4D97-AF65-F5344CB8AC3E}">
        <p14:creationId xmlns:p14="http://schemas.microsoft.com/office/powerpoint/2010/main" val="1171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939557-6C70-0809-BD8D-8632A9C85CCB}"/>
              </a:ext>
            </a:extLst>
          </p:cNvPr>
          <p:cNvSpPr>
            <a:spLocks noGrp="1"/>
          </p:cNvSpPr>
          <p:nvPr>
            <p:ph type="title"/>
          </p:nvPr>
        </p:nvSpPr>
        <p:spPr/>
        <p:txBody>
          <a:bodyPr/>
          <a:lstStyle/>
          <a:p>
            <a:r>
              <a:rPr lang="de-DE"/>
              <a:t>Ausblick</a:t>
            </a:r>
            <a:endParaRPr lang="en-US"/>
          </a:p>
        </p:txBody>
      </p:sp>
      <p:sp>
        <p:nvSpPr>
          <p:cNvPr id="5" name="Textplatzhalter 4">
            <a:extLst>
              <a:ext uri="{FF2B5EF4-FFF2-40B4-BE49-F238E27FC236}">
                <a16:creationId xmlns:a16="http://schemas.microsoft.com/office/drawing/2014/main" id="{5B8AD438-C18A-A71D-EF08-C21678056F5A}"/>
              </a:ext>
            </a:extLst>
          </p:cNvPr>
          <p:cNvSpPr>
            <a:spLocks noGrp="1"/>
          </p:cNvSpPr>
          <p:nvPr>
            <p:ph type="body" sz="quarter" idx="14"/>
          </p:nvPr>
        </p:nvSpPr>
        <p:spPr>
          <a:xfrm>
            <a:off x="336550" y="1080377"/>
            <a:ext cx="8927802" cy="276999"/>
          </a:xfrm>
        </p:spPr>
        <p:txBody>
          <a:bodyPr/>
          <a:lstStyle/>
          <a:p>
            <a:r>
              <a:rPr lang="de-DE"/>
              <a:t>Lernen mit </a:t>
            </a:r>
            <a:r>
              <a:rPr lang="de-DE" err="1"/>
              <a:t>tts</a:t>
            </a:r>
            <a:endParaRPr lang="de-DE"/>
          </a:p>
        </p:txBody>
      </p:sp>
      <p:sp>
        <p:nvSpPr>
          <p:cNvPr id="6" name="Textplatzhalter 5">
            <a:extLst>
              <a:ext uri="{FF2B5EF4-FFF2-40B4-BE49-F238E27FC236}">
                <a16:creationId xmlns:a16="http://schemas.microsoft.com/office/drawing/2014/main" id="{1408BE36-1A4F-D6BA-1B39-9506BBBDF30C}"/>
              </a:ext>
            </a:extLst>
          </p:cNvPr>
          <p:cNvSpPr>
            <a:spLocks noGrp="1"/>
          </p:cNvSpPr>
          <p:nvPr>
            <p:ph type="body" sz="quarter" idx="22"/>
          </p:nvPr>
        </p:nvSpPr>
        <p:spPr/>
        <p:txBody>
          <a:bodyPr/>
          <a:lstStyle/>
          <a:p>
            <a:endParaRPr lang="en-US"/>
          </a:p>
        </p:txBody>
      </p:sp>
      <p:sp>
        <p:nvSpPr>
          <p:cNvPr id="7" name="Textplatzhalter 6">
            <a:extLst>
              <a:ext uri="{FF2B5EF4-FFF2-40B4-BE49-F238E27FC236}">
                <a16:creationId xmlns:a16="http://schemas.microsoft.com/office/drawing/2014/main" id="{3E4E62CC-7A3B-51AF-8223-0E4DAB2EA757}"/>
              </a:ext>
            </a:extLst>
          </p:cNvPr>
          <p:cNvSpPr>
            <a:spLocks noGrp="1"/>
          </p:cNvSpPr>
          <p:nvPr>
            <p:ph type="body" sz="quarter" idx="16"/>
          </p:nvPr>
        </p:nvSpPr>
        <p:spPr>
          <a:xfrm>
            <a:off x="832104" y="1507077"/>
            <a:ext cx="3081527" cy="1819783"/>
          </a:xfrm>
        </p:spPr>
        <p:txBody>
          <a:bodyPr/>
          <a:lstStyle/>
          <a:p>
            <a:pPr marL="48600" indent="0">
              <a:buNone/>
            </a:pPr>
            <a:r>
              <a:rPr lang="de-DE"/>
              <a:t>Deutsch</a:t>
            </a:r>
          </a:p>
          <a:p>
            <a:pPr marL="48600" indent="0">
              <a:buNone/>
            </a:pPr>
            <a:r>
              <a:rPr lang="de-DE"/>
              <a:t>14.10.2022 – 13.01.2023 | 11:00 | 30min</a:t>
            </a:r>
          </a:p>
          <a:p>
            <a:pPr marL="48600" indent="0">
              <a:buNone/>
            </a:pPr>
            <a:r>
              <a:rPr lang="de-DE" err="1"/>
              <a:t>GoTo</a:t>
            </a:r>
            <a:r>
              <a:rPr lang="de-DE"/>
              <a:t> Webinar</a:t>
            </a:r>
          </a:p>
          <a:p>
            <a:pPr marL="48600" indent="0">
              <a:buNone/>
            </a:pPr>
            <a:r>
              <a:rPr lang="de-DE"/>
              <a:t>Ralf Schaffranka</a:t>
            </a:r>
          </a:p>
          <a:p>
            <a:endParaRPr lang="de-DE"/>
          </a:p>
        </p:txBody>
      </p:sp>
      <p:sp>
        <p:nvSpPr>
          <p:cNvPr id="9" name="Rechteck: abgerundete Ecken 8">
            <a:extLst>
              <a:ext uri="{FF2B5EF4-FFF2-40B4-BE49-F238E27FC236}">
                <a16:creationId xmlns:a16="http://schemas.microsoft.com/office/drawing/2014/main" id="{4429F48B-084D-4597-B6F7-60D9F04A2C13}"/>
              </a:ext>
            </a:extLst>
          </p:cNvPr>
          <p:cNvSpPr/>
          <p:nvPr/>
        </p:nvSpPr>
        <p:spPr>
          <a:xfrm>
            <a:off x="654685" y="5522976"/>
            <a:ext cx="5197475" cy="92344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628650"/>
            <a:r>
              <a:rPr lang="de-DE" sz="1200">
                <a:solidFill>
                  <a:schemeClr val="tx1"/>
                </a:solidFill>
                <a:latin typeface="Segoe UI" panose="020B0502040204020203" pitchFamily="34" charset="0"/>
                <a:cs typeface="Segoe UI" panose="020B0502040204020203" pitchFamily="34" charset="0"/>
              </a:rPr>
              <a:t>Link zur Webseite und Anmeldung:</a:t>
            </a:r>
            <a:br>
              <a:rPr lang="de-DE" sz="1200">
                <a:solidFill>
                  <a:schemeClr val="tx1"/>
                </a:solidFill>
                <a:latin typeface="Segoe UI" panose="020B0502040204020203" pitchFamily="34" charset="0"/>
                <a:cs typeface="Segoe UI" panose="020B0502040204020203" pitchFamily="34" charset="0"/>
              </a:rPr>
            </a:br>
            <a:r>
              <a:rPr lang="en-US" sz="1200">
                <a:hlinkClick r:id="rId3"/>
              </a:rPr>
              <a:t>Microsoft 365 Empowerment von </a:t>
            </a:r>
            <a:r>
              <a:rPr lang="en-US" sz="1200" err="1">
                <a:hlinkClick r:id="rId3"/>
              </a:rPr>
              <a:t>tts</a:t>
            </a:r>
            <a:r>
              <a:rPr lang="en-US" sz="1200">
                <a:hlinkClick r:id="rId3"/>
              </a:rPr>
              <a:t> | Corporate Learning, Performance Support, Talent Management - </a:t>
            </a:r>
            <a:r>
              <a:rPr lang="en-US" sz="1200" err="1">
                <a:hlinkClick r:id="rId3"/>
              </a:rPr>
              <a:t>tts</a:t>
            </a:r>
            <a:r>
              <a:rPr lang="en-US" sz="1200">
                <a:hlinkClick r:id="rId3"/>
              </a:rPr>
              <a:t> GmbH (tt-s.com)</a:t>
            </a:r>
            <a:endParaRPr lang="de-DE" sz="1200">
              <a:solidFill>
                <a:schemeClr val="tx1"/>
              </a:solidFill>
              <a:latin typeface="Segoe UI" panose="020B0502040204020203" pitchFamily="34" charset="0"/>
              <a:cs typeface="Segoe UI" panose="020B0502040204020203" pitchFamily="34" charset="0"/>
            </a:endParaRPr>
          </a:p>
        </p:txBody>
      </p:sp>
      <p:sp>
        <p:nvSpPr>
          <p:cNvPr id="10" name="Ellipse 9">
            <a:extLst>
              <a:ext uri="{FF2B5EF4-FFF2-40B4-BE49-F238E27FC236}">
                <a16:creationId xmlns:a16="http://schemas.microsoft.com/office/drawing/2014/main" id="{2E59A882-BF56-B919-EE03-0B8EE3C827F4}"/>
              </a:ext>
            </a:extLst>
          </p:cNvPr>
          <p:cNvSpPr/>
          <p:nvPr/>
        </p:nvSpPr>
        <p:spPr>
          <a:xfrm>
            <a:off x="792480" y="5702299"/>
            <a:ext cx="552898" cy="545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fik 10">
            <a:extLst>
              <a:ext uri="{FF2B5EF4-FFF2-40B4-BE49-F238E27FC236}">
                <a16:creationId xmlns:a16="http://schemas.microsoft.com/office/drawing/2014/main" id="{1AE802F4-F532-45CC-3845-49722AB6CCD0}"/>
              </a:ext>
            </a:extLst>
          </p:cNvPr>
          <p:cNvPicPr>
            <a:picLocks noChangeAspect="1"/>
          </p:cNvPicPr>
          <p:nvPr/>
        </p:nvPicPr>
        <p:blipFill>
          <a:blip r:embed="rId4"/>
          <a:stretch>
            <a:fillRect/>
          </a:stretch>
        </p:blipFill>
        <p:spPr>
          <a:xfrm>
            <a:off x="867875" y="5773142"/>
            <a:ext cx="402108" cy="403338"/>
          </a:xfrm>
          <a:prstGeom prst="rect">
            <a:avLst/>
          </a:prstGeom>
        </p:spPr>
      </p:pic>
      <p:pic>
        <p:nvPicPr>
          <p:cNvPr id="17" name="Grafik 16" descr="Chat Silhouette">
            <a:extLst>
              <a:ext uri="{FF2B5EF4-FFF2-40B4-BE49-F238E27FC236}">
                <a16:creationId xmlns:a16="http://schemas.microsoft.com/office/drawing/2014/main" id="{F1F5420F-D3BB-C4B7-A75D-59B50CAD74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010" y="1545534"/>
            <a:ext cx="288000" cy="288000"/>
          </a:xfrm>
          <a:prstGeom prst="rect">
            <a:avLst/>
          </a:prstGeom>
        </p:spPr>
      </p:pic>
      <p:pic>
        <p:nvPicPr>
          <p:cNvPr id="19" name="Grafik 18" descr="Stoppuhr Silhouette">
            <a:extLst>
              <a:ext uri="{FF2B5EF4-FFF2-40B4-BE49-F238E27FC236}">
                <a16:creationId xmlns:a16="http://schemas.microsoft.com/office/drawing/2014/main" id="{075F468E-72AF-8A80-A0E1-2A881A749E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010" y="1885366"/>
            <a:ext cx="288000" cy="288000"/>
          </a:xfrm>
          <a:prstGeom prst="rect">
            <a:avLst/>
          </a:prstGeom>
        </p:spPr>
      </p:pic>
      <p:pic>
        <p:nvPicPr>
          <p:cNvPr id="21" name="Grafik 20" descr="Markierung Silhouette">
            <a:extLst>
              <a:ext uri="{FF2B5EF4-FFF2-40B4-BE49-F238E27FC236}">
                <a16:creationId xmlns:a16="http://schemas.microsoft.com/office/drawing/2014/main" id="{F1191DB4-0281-8405-83A8-FA97E9A4D3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8010" y="2225198"/>
            <a:ext cx="288000" cy="288000"/>
          </a:xfrm>
          <a:prstGeom prst="rect">
            <a:avLst/>
          </a:prstGeom>
        </p:spPr>
      </p:pic>
      <p:sp>
        <p:nvSpPr>
          <p:cNvPr id="22" name="Textfeld 21">
            <a:extLst>
              <a:ext uri="{FF2B5EF4-FFF2-40B4-BE49-F238E27FC236}">
                <a16:creationId xmlns:a16="http://schemas.microsoft.com/office/drawing/2014/main" id="{ABA2F058-B764-0DCA-8861-1E8BBAC7B0B5}"/>
              </a:ext>
            </a:extLst>
          </p:cNvPr>
          <p:cNvSpPr txBox="1"/>
          <p:nvPr/>
        </p:nvSpPr>
        <p:spPr>
          <a:xfrm>
            <a:off x="1952244" y="2841086"/>
            <a:ext cx="2235708" cy="2520000"/>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endParaRPr lang="en-US"/>
          </a:p>
        </p:txBody>
      </p:sp>
      <p:sp>
        <p:nvSpPr>
          <p:cNvPr id="23" name="Textfeld 22">
            <a:extLst>
              <a:ext uri="{FF2B5EF4-FFF2-40B4-BE49-F238E27FC236}">
                <a16:creationId xmlns:a16="http://schemas.microsoft.com/office/drawing/2014/main" id="{98FCE7BA-7E13-1A8A-A309-A9D1443A5593}"/>
              </a:ext>
            </a:extLst>
          </p:cNvPr>
          <p:cNvSpPr txBox="1"/>
          <p:nvPr/>
        </p:nvSpPr>
        <p:spPr>
          <a:xfrm>
            <a:off x="4978146" y="2841086"/>
            <a:ext cx="2235708" cy="252000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endParaRPr lang="en-US"/>
          </a:p>
        </p:txBody>
      </p:sp>
      <p:sp>
        <p:nvSpPr>
          <p:cNvPr id="24" name="Textfeld 23">
            <a:extLst>
              <a:ext uri="{FF2B5EF4-FFF2-40B4-BE49-F238E27FC236}">
                <a16:creationId xmlns:a16="http://schemas.microsoft.com/office/drawing/2014/main" id="{193B46D1-1CDB-4B71-26B9-1ED3E656B509}"/>
              </a:ext>
            </a:extLst>
          </p:cNvPr>
          <p:cNvSpPr txBox="1"/>
          <p:nvPr/>
        </p:nvSpPr>
        <p:spPr>
          <a:xfrm>
            <a:off x="8004048" y="2841086"/>
            <a:ext cx="2235708" cy="252000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endParaRPr lang="en-US"/>
          </a:p>
        </p:txBody>
      </p:sp>
      <p:sp>
        <p:nvSpPr>
          <p:cNvPr id="26" name="Textfeld 25">
            <a:extLst>
              <a:ext uri="{FF2B5EF4-FFF2-40B4-BE49-F238E27FC236}">
                <a16:creationId xmlns:a16="http://schemas.microsoft.com/office/drawing/2014/main" id="{4A4AEFB6-CCBC-0A0F-87BB-9BA21A06E7EE}"/>
              </a:ext>
            </a:extLst>
          </p:cNvPr>
          <p:cNvSpPr txBox="1"/>
          <p:nvPr/>
        </p:nvSpPr>
        <p:spPr>
          <a:xfrm>
            <a:off x="1952245" y="2890613"/>
            <a:ext cx="2235708" cy="2369880"/>
          </a:xfrm>
          <a:prstGeom prst="rect">
            <a:avLst/>
          </a:prstGeom>
          <a:noFill/>
        </p:spPr>
        <p:txBody>
          <a:bodyPr wrap="square" rtlCol="0">
            <a:spAutoFit/>
          </a:bodyPr>
          <a:lstStyle/>
          <a:p>
            <a:pPr algn="ctr"/>
            <a:r>
              <a:rPr lang="de-DE" sz="1000" b="1"/>
              <a:t>Excel: Formatierte Tabellen sind das Salz in der Suppe </a:t>
            </a:r>
          </a:p>
          <a:p>
            <a:pPr algn="ctr"/>
            <a:endParaRPr lang="en-US" sz="1000"/>
          </a:p>
          <a:p>
            <a:r>
              <a:rPr lang="de-DE" sz="1000"/>
              <a:t>Den Befehl „Als Tabelle formatieren“ haben Sie sicher selbst bereits angewendet. Hinter der an sich einfachen Anwendung verbergen sich aber wichtige Funktionen für die Arbeit mit Excel. Lernen Sie in dem Webinar, wie Sie eine formatierte Tabelle anlegen, Optionen anpassen, Ergebnisse sinnvoll filtern und vieles mehr</a:t>
            </a:r>
            <a:r>
              <a:rPr lang="en-US" sz="1000"/>
              <a:t>.  </a:t>
            </a:r>
            <a:endParaRPr lang="de-DE" sz="1000"/>
          </a:p>
          <a:p>
            <a:endParaRPr lang="en-US"/>
          </a:p>
        </p:txBody>
      </p:sp>
      <p:sp>
        <p:nvSpPr>
          <p:cNvPr id="27" name="Textfeld 26">
            <a:extLst>
              <a:ext uri="{FF2B5EF4-FFF2-40B4-BE49-F238E27FC236}">
                <a16:creationId xmlns:a16="http://schemas.microsoft.com/office/drawing/2014/main" id="{C2E1E10E-8A74-A64F-3BF6-8FAAAD58562A}"/>
              </a:ext>
            </a:extLst>
          </p:cNvPr>
          <p:cNvSpPr txBox="1"/>
          <p:nvPr/>
        </p:nvSpPr>
        <p:spPr>
          <a:xfrm>
            <a:off x="4978146" y="2890613"/>
            <a:ext cx="2235707" cy="2092881"/>
          </a:xfrm>
          <a:prstGeom prst="rect">
            <a:avLst/>
          </a:prstGeom>
          <a:noFill/>
        </p:spPr>
        <p:txBody>
          <a:bodyPr wrap="square" rtlCol="0">
            <a:spAutoFit/>
          </a:bodyPr>
          <a:lstStyle/>
          <a:p>
            <a:pPr algn="ctr"/>
            <a:r>
              <a:rPr lang="de-DE" sz="1000" b="1"/>
              <a:t>Outlook: Überlassen Sie dem Mailprogramm die Arbeit. </a:t>
            </a:r>
          </a:p>
          <a:p>
            <a:pPr algn="ctr"/>
            <a:endParaRPr lang="en-US" sz="1000"/>
          </a:p>
          <a:p>
            <a:r>
              <a:rPr lang="de-DE" sz="1000"/>
              <a:t>Nutzen Sie Outlook mit all seinen Features und cleveren Funktionen richtig, nimmt Ihnen das Mail-Programm immens viel Arbeit ab. Es kann nämlich viel mehr als automatische Texterstellung und Rechtschreibprüfung, zum Beispiel bedingte Formatierungen, Mail-Templates und </a:t>
            </a:r>
            <a:r>
              <a:rPr lang="de-DE" sz="1000" err="1"/>
              <a:t>Quicksteps</a:t>
            </a:r>
            <a:r>
              <a:rPr lang="de-DE" sz="1000"/>
              <a:t>. Lernen Sie mehr dazu in unserem Webinar. </a:t>
            </a:r>
            <a:endParaRPr lang="en-US"/>
          </a:p>
        </p:txBody>
      </p:sp>
      <p:sp>
        <p:nvSpPr>
          <p:cNvPr id="28" name="Textfeld 27">
            <a:extLst>
              <a:ext uri="{FF2B5EF4-FFF2-40B4-BE49-F238E27FC236}">
                <a16:creationId xmlns:a16="http://schemas.microsoft.com/office/drawing/2014/main" id="{42440341-B432-D260-47F0-92E1B468460C}"/>
              </a:ext>
            </a:extLst>
          </p:cNvPr>
          <p:cNvSpPr txBox="1"/>
          <p:nvPr/>
        </p:nvSpPr>
        <p:spPr>
          <a:xfrm>
            <a:off x="8004046" y="2890613"/>
            <a:ext cx="2235709" cy="2246769"/>
          </a:xfrm>
          <a:prstGeom prst="rect">
            <a:avLst/>
          </a:prstGeom>
          <a:noFill/>
        </p:spPr>
        <p:txBody>
          <a:bodyPr wrap="square" rtlCol="0">
            <a:spAutoFit/>
          </a:bodyPr>
          <a:lstStyle/>
          <a:p>
            <a:pPr algn="ctr"/>
            <a:r>
              <a:rPr lang="de-DE" sz="1000" b="1"/>
              <a:t>OneDrive: Teilen Sie schon oder senden Sie noch?</a:t>
            </a:r>
          </a:p>
          <a:p>
            <a:pPr algn="ctr"/>
            <a:endParaRPr lang="en-US" sz="1000"/>
          </a:p>
          <a:p>
            <a:r>
              <a:rPr lang="de-DE" sz="1000"/>
              <a:t>Entdecken Sie mit Outlook, Teams und SharePoint neue Formen der Zusammenarbeit im Team. Mit den smarten Apps geht die Arbeit gleich viel effizienter und schneller von der Hand. Lernen Sie in unserem Webinar die smarte Ablage in OneDrive kennen. Erfahren Sie, wie Sie Dateien für die Bearbeitung mit anderen teilen und in verschiedenen Versionen arbeiten. </a:t>
            </a:r>
            <a:endParaRPr lang="en-US"/>
          </a:p>
        </p:txBody>
      </p:sp>
      <p:sp>
        <p:nvSpPr>
          <p:cNvPr id="34" name="Textfeld 33">
            <a:extLst>
              <a:ext uri="{FF2B5EF4-FFF2-40B4-BE49-F238E27FC236}">
                <a16:creationId xmlns:a16="http://schemas.microsoft.com/office/drawing/2014/main" id="{A2DE446F-B949-3C1E-87BD-269B25ED775B}"/>
              </a:ext>
            </a:extLst>
          </p:cNvPr>
          <p:cNvSpPr txBox="1"/>
          <p:nvPr/>
        </p:nvSpPr>
        <p:spPr>
          <a:xfrm>
            <a:off x="2321335" y="5081715"/>
            <a:ext cx="1497526" cy="246221"/>
          </a:xfrm>
          <a:prstGeom prst="rect">
            <a:avLst/>
          </a:prstGeom>
          <a:noFill/>
        </p:spPr>
        <p:txBody>
          <a:bodyPr wrap="none" rtlCol="0">
            <a:spAutoFit/>
          </a:bodyPr>
          <a:lstStyle/>
          <a:p>
            <a:r>
              <a:rPr lang="de-DE" sz="1000" strike="sngStrike" dirty="0"/>
              <a:t>14.10.2022</a:t>
            </a:r>
            <a:r>
              <a:rPr lang="de-DE" sz="1000" dirty="0"/>
              <a:t> | 25.11.2022</a:t>
            </a:r>
            <a:endParaRPr lang="en-US" sz="1000" dirty="0"/>
          </a:p>
        </p:txBody>
      </p:sp>
      <p:sp>
        <p:nvSpPr>
          <p:cNvPr id="35" name="Textfeld 34">
            <a:extLst>
              <a:ext uri="{FF2B5EF4-FFF2-40B4-BE49-F238E27FC236}">
                <a16:creationId xmlns:a16="http://schemas.microsoft.com/office/drawing/2014/main" id="{87702131-003C-8368-D316-55FAF46FC853}"/>
              </a:ext>
            </a:extLst>
          </p:cNvPr>
          <p:cNvSpPr txBox="1"/>
          <p:nvPr/>
        </p:nvSpPr>
        <p:spPr>
          <a:xfrm>
            <a:off x="5347237" y="5081715"/>
            <a:ext cx="1497526" cy="246221"/>
          </a:xfrm>
          <a:prstGeom prst="rect">
            <a:avLst/>
          </a:prstGeom>
          <a:noFill/>
        </p:spPr>
        <p:txBody>
          <a:bodyPr wrap="none" rtlCol="0">
            <a:spAutoFit/>
          </a:bodyPr>
          <a:lstStyle/>
          <a:p>
            <a:r>
              <a:rPr lang="de-DE" sz="1000" dirty="0"/>
              <a:t>28.10.2022 | 09.12.2022</a:t>
            </a:r>
            <a:endParaRPr lang="en-US" sz="1000" dirty="0"/>
          </a:p>
        </p:txBody>
      </p:sp>
      <p:sp>
        <p:nvSpPr>
          <p:cNvPr id="36" name="Textfeld 35">
            <a:extLst>
              <a:ext uri="{FF2B5EF4-FFF2-40B4-BE49-F238E27FC236}">
                <a16:creationId xmlns:a16="http://schemas.microsoft.com/office/drawing/2014/main" id="{00AE4F6A-CC67-7740-B89E-638E51D99D0F}"/>
              </a:ext>
            </a:extLst>
          </p:cNvPr>
          <p:cNvSpPr txBox="1"/>
          <p:nvPr/>
        </p:nvSpPr>
        <p:spPr>
          <a:xfrm>
            <a:off x="8373139" y="5081715"/>
            <a:ext cx="1497526" cy="246221"/>
          </a:xfrm>
          <a:prstGeom prst="rect">
            <a:avLst/>
          </a:prstGeom>
          <a:noFill/>
        </p:spPr>
        <p:txBody>
          <a:bodyPr wrap="none" rtlCol="0">
            <a:spAutoFit/>
          </a:bodyPr>
          <a:lstStyle/>
          <a:p>
            <a:r>
              <a:rPr lang="de-DE" sz="1000" dirty="0"/>
              <a:t>11.11.2022 | 13.01.2023</a:t>
            </a:r>
          </a:p>
        </p:txBody>
      </p:sp>
      <p:pic>
        <p:nvPicPr>
          <p:cNvPr id="12" name="Grafik 11" descr="Benutzer Silhouette">
            <a:extLst>
              <a:ext uri="{FF2B5EF4-FFF2-40B4-BE49-F238E27FC236}">
                <a16:creationId xmlns:a16="http://schemas.microsoft.com/office/drawing/2014/main" id="{2964D305-4D67-1C0A-58F7-161EADC6AE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8010" y="2565030"/>
            <a:ext cx="288000" cy="288000"/>
          </a:xfrm>
          <a:prstGeom prst="rect">
            <a:avLst/>
          </a:prstGeom>
        </p:spPr>
      </p:pic>
    </p:spTree>
    <p:extLst>
      <p:ext uri="{BB962C8B-B14F-4D97-AF65-F5344CB8AC3E}">
        <p14:creationId xmlns:p14="http://schemas.microsoft.com/office/powerpoint/2010/main" val="232305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ußzeilenplatzhalter 1">
            <a:extLst>
              <a:ext uri="{FF2B5EF4-FFF2-40B4-BE49-F238E27FC236}">
                <a16:creationId xmlns:a16="http://schemas.microsoft.com/office/drawing/2014/main" id="{A23DC0D6-8AB4-44DF-9206-85F79F9DDB17}"/>
              </a:ext>
            </a:extLst>
          </p:cNvPr>
          <p:cNvSpPr txBox="1">
            <a:spLocks/>
          </p:cNvSpPr>
          <p:nvPr/>
        </p:nvSpPr>
        <p:spPr>
          <a:xfrm>
            <a:off x="11135792" y="6582976"/>
            <a:ext cx="218008" cy="138499"/>
          </a:xfrm>
          <a:prstGeom prst="rect">
            <a:avLst/>
          </a:prstGeom>
        </p:spPr>
        <p:txBody>
          <a:bodyPr vert="horz" wrap="none" lIns="0" tIns="0" rIns="0" bIns="0" rtlCol="0" anchor="b" anchorCtr="0">
            <a:spAutoFit/>
          </a:bodyPr>
          <a:lstStyle>
            <a:defPPr>
              <a:defRPr lang="de-DE"/>
            </a:defPPr>
            <a:lvl1pPr marL="0" algn="r" defTabSz="914400" rtl="0" eaLnBrk="1" latinLnBrk="0" hangingPunct="1">
              <a:defRPr sz="9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solidFill>
                  <a:srgbClr val="000000">
                    <a:tint val="75000"/>
                  </a:srgbClr>
                </a:solidFill>
              </a:rPr>
              <a:t>©tts</a:t>
            </a:r>
          </a:p>
        </p:txBody>
      </p:sp>
      <p:sp>
        <p:nvSpPr>
          <p:cNvPr id="24" name="Foliennummernplatzhalter 2">
            <a:extLst>
              <a:ext uri="{FF2B5EF4-FFF2-40B4-BE49-F238E27FC236}">
                <a16:creationId xmlns:a16="http://schemas.microsoft.com/office/drawing/2014/main" id="{D57C0923-C442-46B7-AFF8-6A5FB7DCE806}"/>
              </a:ext>
            </a:extLst>
          </p:cNvPr>
          <p:cNvSpPr txBox="1">
            <a:spLocks/>
          </p:cNvSpPr>
          <p:nvPr/>
        </p:nvSpPr>
        <p:spPr>
          <a:xfrm>
            <a:off x="11632130" y="6582976"/>
            <a:ext cx="219611" cy="138499"/>
          </a:xfrm>
          <a:prstGeom prst="rect">
            <a:avLst/>
          </a:prstGeom>
        </p:spPr>
        <p:txBody>
          <a:bodyPr vert="horz" wrap="none" lIns="0" tIns="0" rIns="0" bIns="0" rtlCol="0" anchor="b" anchorCtr="0">
            <a:spAutoFit/>
          </a:bodyPr>
          <a:lstStyle>
            <a:defPPr>
              <a:defRPr lang="de-DE"/>
            </a:defPPr>
            <a:lvl1pPr marL="0" algn="r" defTabSz="914400" rtl="0" eaLnBrk="1" latinLnBrk="0" hangingPunct="1">
              <a:defRPr sz="9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5DCD0A5-AC27-7949-B137-E339729CD911}" type="slidenum">
              <a:rPr lang="de-DE" smtClean="0">
                <a:solidFill>
                  <a:srgbClr val="000000">
                    <a:tint val="75000"/>
                  </a:srgbClr>
                </a:solidFill>
              </a:rPr>
              <a:pPr>
                <a:defRPr/>
              </a:pPr>
              <a:t>21</a:t>
            </a:fld>
            <a:endParaRPr lang="de-DE">
              <a:solidFill>
                <a:srgbClr val="000000">
                  <a:tint val="75000"/>
                </a:srgbClr>
              </a:solidFill>
            </a:endParaRPr>
          </a:p>
        </p:txBody>
      </p:sp>
      <p:sp>
        <p:nvSpPr>
          <p:cNvPr id="4" name="Titel 3">
            <a:extLst>
              <a:ext uri="{FF2B5EF4-FFF2-40B4-BE49-F238E27FC236}">
                <a16:creationId xmlns:a16="http://schemas.microsoft.com/office/drawing/2014/main" id="{B47359FF-C485-44DF-A93C-7B5D5022D1CA}"/>
              </a:ext>
            </a:extLst>
          </p:cNvPr>
          <p:cNvSpPr>
            <a:spLocks noGrp="1"/>
          </p:cNvSpPr>
          <p:nvPr>
            <p:ph type="title"/>
          </p:nvPr>
        </p:nvSpPr>
        <p:spPr/>
        <p:txBody>
          <a:bodyPr/>
          <a:lstStyle/>
          <a:p>
            <a:r>
              <a:rPr lang="en-US"/>
              <a:t>Workflow WBTs für Microsoft 365</a:t>
            </a:r>
          </a:p>
        </p:txBody>
      </p:sp>
      <p:sp>
        <p:nvSpPr>
          <p:cNvPr id="58" name="Textplatzhalter 6">
            <a:extLst>
              <a:ext uri="{FF2B5EF4-FFF2-40B4-BE49-F238E27FC236}">
                <a16:creationId xmlns:a16="http://schemas.microsoft.com/office/drawing/2014/main" id="{69FB3E94-8736-4151-8ACC-82CE2321FC8D}"/>
              </a:ext>
            </a:extLst>
          </p:cNvPr>
          <p:cNvSpPr txBox="1">
            <a:spLocks/>
          </p:cNvSpPr>
          <p:nvPr/>
        </p:nvSpPr>
        <p:spPr>
          <a:xfrm>
            <a:off x="336320" y="1469816"/>
            <a:ext cx="6845530" cy="4713612"/>
          </a:xfrm>
          <a:prstGeom prst="rect">
            <a:avLst/>
          </a:prstGeom>
        </p:spPr>
        <p:txBody>
          <a:bodyPr vert="horz" lIns="0" tIns="0" rIns="0" bIns="0" rtlCol="0" anchor="t">
            <a:noAutofit/>
          </a:bodyPr>
          <a:lstStyle>
            <a:lvl1pPr marL="228600" indent="-180000" algn="l" defTabSz="914400" rtl="0" eaLnBrk="1" latinLnBrk="0" hangingPunct="1">
              <a:lnSpc>
                <a:spcPct val="150000"/>
              </a:lnSpc>
              <a:spcBef>
                <a:spcPts val="0"/>
              </a:spcBef>
              <a:spcAft>
                <a:spcPts val="600"/>
              </a:spcAft>
              <a:buClr>
                <a:schemeClr val="accent2"/>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1pPr>
            <a:lvl2pPr marL="685800" indent="-180000" algn="l" defTabSz="914400" rtl="0" eaLnBrk="1" latinLnBrk="0" hangingPunct="1">
              <a:lnSpc>
                <a:spcPct val="150000"/>
              </a:lnSpc>
              <a:spcBef>
                <a:spcPts val="0"/>
              </a:spcBef>
              <a:spcAft>
                <a:spcPts val="600"/>
              </a:spcAft>
              <a:buClr>
                <a:schemeClr val="accent2"/>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2pPr>
            <a:lvl3pPr marL="1143000" indent="-180000" algn="l" defTabSz="914400" rtl="0" eaLnBrk="1" latinLnBrk="0" hangingPunct="1">
              <a:lnSpc>
                <a:spcPct val="150000"/>
              </a:lnSpc>
              <a:spcBef>
                <a:spcPts val="0"/>
              </a:spcBef>
              <a:spcAft>
                <a:spcPts val="600"/>
              </a:spcAft>
              <a:buClr>
                <a:schemeClr val="accent2"/>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r>
              <a:rPr lang="de-DE" sz="1400">
                <a:latin typeface="Segoe UI"/>
                <a:cs typeface="Segoe UI"/>
              </a:rPr>
              <a:t>Die Workflow WBTs legen den Fokus auf kollaborative Zusammenarbeit, die durch das sinnvolle Einsetzen von unterschiedlichen Applikationen geschieht. Für ein effizienteres Arbeiten, dass das Potenzial von Microsoft 365 ausschöpft. In kürzeren Einheiten werden arbeitsnahe Szenarien durchgespielt, in denen auch integrierte Apps wie z.B. Forms in Teams gezeigt werden. </a:t>
            </a:r>
            <a:endParaRPr lang="en-US" sz="1400"/>
          </a:p>
          <a:p>
            <a:pPr indent="-179705"/>
            <a:endParaRPr lang="de-DE" sz="1400"/>
          </a:p>
          <a:p>
            <a:pPr marL="48260" indent="0">
              <a:buNone/>
            </a:pPr>
            <a:r>
              <a:rPr lang="de-DE" sz="1400"/>
              <a:t>In Kürze:</a:t>
            </a:r>
          </a:p>
          <a:p>
            <a:pPr lvl="1" indent="-179705"/>
            <a:r>
              <a:rPr lang="de-DE" sz="1400"/>
              <a:t>Arbeitsnahe, kollaborative Szenarien</a:t>
            </a:r>
          </a:p>
          <a:p>
            <a:pPr lvl="1" indent="-179705"/>
            <a:r>
              <a:rPr lang="de-DE" sz="1400">
                <a:latin typeface="Segoe UI"/>
                <a:cs typeface="Segoe UI"/>
              </a:rPr>
              <a:t>10 neue Workflows </a:t>
            </a:r>
          </a:p>
          <a:p>
            <a:pPr lvl="1" indent="-179705"/>
            <a:r>
              <a:rPr lang="de-DE" sz="1400"/>
              <a:t>Länge von 10-15 Minuten </a:t>
            </a:r>
          </a:p>
          <a:p>
            <a:pPr lvl="1" indent="-179705"/>
            <a:r>
              <a:rPr lang="de-DE" sz="1400">
                <a:latin typeface="Segoe UI"/>
                <a:cs typeface="Segoe UI"/>
              </a:rPr>
              <a:t>Weites Spektrum von Microsoft 365 Applikationen</a:t>
            </a:r>
          </a:p>
          <a:p>
            <a:pPr indent="-179705"/>
            <a:endParaRPr lang="de-DE" sz="1400"/>
          </a:p>
        </p:txBody>
      </p:sp>
      <p:sp>
        <p:nvSpPr>
          <p:cNvPr id="59" name="Textfeld 10">
            <a:extLst>
              <a:ext uri="{FF2B5EF4-FFF2-40B4-BE49-F238E27FC236}">
                <a16:creationId xmlns:a16="http://schemas.microsoft.com/office/drawing/2014/main" id="{7F30CAB9-3C90-4C16-8641-1140549DDD93}"/>
              </a:ext>
            </a:extLst>
          </p:cNvPr>
          <p:cNvSpPr txBox="1"/>
          <p:nvPr/>
        </p:nvSpPr>
        <p:spPr>
          <a:xfrm>
            <a:off x="8022203" y="6433434"/>
            <a:ext cx="2136739" cy="276999"/>
          </a:xfrm>
          <a:prstGeom prst="rect">
            <a:avLst/>
          </a:prstGeom>
          <a:noFill/>
        </p:spPr>
        <p:txBody>
          <a:bodyPr wrap="none" rtlCol="0">
            <a:spAutoFit/>
          </a:bodyPr>
          <a:lstStyle/>
          <a:p>
            <a:pPr marL="0" marR="0" lvl="0" indent="0" algn="r" defTabSz="103150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44444"/>
                </a:solidFill>
                <a:effectLst/>
                <a:uLnTx/>
                <a:uFillTx/>
                <a:latin typeface="Segoe UI Semibold" panose="020B0702040204020203" pitchFamily="34" charset="0"/>
                <a:ea typeface="+mn-ea"/>
                <a:cs typeface="Segoe UI Semibold" panose="020B0702040204020203" pitchFamily="34" charset="0"/>
              </a:rPr>
              <a:t>Sprachen: </a:t>
            </a:r>
            <a:r>
              <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rPr>
              <a:t>de, en-</a:t>
            </a:r>
            <a:r>
              <a:rPr kumimoji="0" lang="de-DE" sz="1200" b="0" i="0" u="none" strike="noStrike" kern="1200" cap="none" spc="0" normalizeH="0" baseline="0" noProof="0" err="1">
                <a:ln>
                  <a:noFill/>
                </a:ln>
                <a:solidFill>
                  <a:srgbClr val="444444"/>
                </a:solidFill>
                <a:effectLst/>
                <a:uLnTx/>
                <a:uFillTx/>
                <a:latin typeface="Segoe UI Light" panose="020B0502040204020203" pitchFamily="34" charset="0"/>
                <a:ea typeface="+mn-ea"/>
                <a:cs typeface="Segoe UI Light" panose="020B0502040204020203" pitchFamily="34" charset="0"/>
              </a:rPr>
              <a:t>us</a:t>
            </a:r>
            <a:r>
              <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rPr>
              <a:t>, </a:t>
            </a:r>
            <a:r>
              <a:rPr kumimoji="0" lang="de-DE" sz="1200" b="0" i="0" u="none" strike="noStrike" kern="1200" cap="none" spc="0" normalizeH="0" baseline="0" noProof="0" err="1">
                <a:ln>
                  <a:noFill/>
                </a:ln>
                <a:solidFill>
                  <a:srgbClr val="444444"/>
                </a:solidFill>
                <a:effectLst/>
                <a:uLnTx/>
                <a:uFillTx/>
                <a:latin typeface="Segoe UI Light" panose="020B0502040204020203" pitchFamily="34" charset="0"/>
                <a:ea typeface="+mn-ea"/>
                <a:cs typeface="Segoe UI Light" panose="020B0502040204020203" pitchFamily="34" charset="0"/>
              </a:rPr>
              <a:t>fr</a:t>
            </a:r>
            <a:r>
              <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rPr>
              <a:t>, es, </a:t>
            </a:r>
            <a:r>
              <a:rPr kumimoji="0" lang="de-DE" sz="1200" b="0" i="0" u="none" strike="noStrike" kern="1200" cap="none" spc="0" normalizeH="0" baseline="0" noProof="0" err="1">
                <a:ln>
                  <a:noFill/>
                </a:ln>
                <a:solidFill>
                  <a:srgbClr val="444444"/>
                </a:solidFill>
                <a:effectLst/>
                <a:uLnTx/>
                <a:uFillTx/>
                <a:latin typeface="Segoe UI Light" panose="020B0502040204020203" pitchFamily="34" charset="0"/>
                <a:ea typeface="+mn-ea"/>
                <a:cs typeface="Segoe UI Light" panose="020B0502040204020203" pitchFamily="34" charset="0"/>
              </a:rPr>
              <a:t>nl</a:t>
            </a:r>
            <a:endPar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endParaRPr>
          </a:p>
        </p:txBody>
      </p:sp>
      <p:pic>
        <p:nvPicPr>
          <p:cNvPr id="63" name="Grafik 62">
            <a:extLst>
              <a:ext uri="{FF2B5EF4-FFF2-40B4-BE49-F238E27FC236}">
                <a16:creationId xmlns:a16="http://schemas.microsoft.com/office/drawing/2014/main" id="{2565C6CE-AC3C-4E84-B7BA-935E26CDEA55}"/>
              </a:ext>
            </a:extLst>
          </p:cNvPr>
          <p:cNvPicPr>
            <a:picLocks noChangeAspect="1"/>
          </p:cNvPicPr>
          <p:nvPr/>
        </p:nvPicPr>
        <p:blipFill>
          <a:blip r:embed="rId3"/>
          <a:srcRect/>
          <a:stretch/>
        </p:blipFill>
        <p:spPr>
          <a:xfrm>
            <a:off x="8088110" y="767341"/>
            <a:ext cx="3204000" cy="1803344"/>
          </a:xfrm>
          <a:prstGeom prst="rect">
            <a:avLst/>
          </a:prstGeom>
          <a:effectLst>
            <a:outerShdw blurRad="50800" dist="38100" dir="2700000" algn="tl" rotWithShape="0">
              <a:prstClr val="black">
                <a:alpha val="40000"/>
              </a:prstClr>
            </a:outerShdw>
          </a:effectLst>
        </p:spPr>
      </p:pic>
      <p:pic>
        <p:nvPicPr>
          <p:cNvPr id="64" name="Grafik 63">
            <a:extLst>
              <a:ext uri="{FF2B5EF4-FFF2-40B4-BE49-F238E27FC236}">
                <a16:creationId xmlns:a16="http://schemas.microsoft.com/office/drawing/2014/main" id="{8FBBDE0E-6317-47FE-91B3-4782E71FF2F6}"/>
              </a:ext>
            </a:extLst>
          </p:cNvPr>
          <p:cNvPicPr>
            <a:picLocks noChangeAspect="1"/>
          </p:cNvPicPr>
          <p:nvPr/>
        </p:nvPicPr>
        <p:blipFill>
          <a:blip r:embed="rId4"/>
          <a:srcRect/>
          <a:stretch/>
        </p:blipFill>
        <p:spPr>
          <a:xfrm>
            <a:off x="8088110" y="2656568"/>
            <a:ext cx="3204000" cy="1800843"/>
          </a:xfrm>
          <a:prstGeom prst="rect">
            <a:avLst/>
          </a:prstGeom>
          <a:effectLst>
            <a:outerShdw blurRad="50800" dist="38100" dir="2700000" algn="tl" rotWithShape="0">
              <a:prstClr val="black">
                <a:alpha val="40000"/>
              </a:prstClr>
            </a:outerShdw>
          </a:effectLst>
        </p:spPr>
      </p:pic>
      <p:pic>
        <p:nvPicPr>
          <p:cNvPr id="65" name="Grafik 64">
            <a:extLst>
              <a:ext uri="{FF2B5EF4-FFF2-40B4-BE49-F238E27FC236}">
                <a16:creationId xmlns:a16="http://schemas.microsoft.com/office/drawing/2014/main" id="{5653E6AB-2A83-4FEA-9484-A41A494160E9}"/>
              </a:ext>
            </a:extLst>
          </p:cNvPr>
          <p:cNvPicPr>
            <a:picLocks noChangeAspect="1"/>
          </p:cNvPicPr>
          <p:nvPr/>
        </p:nvPicPr>
        <p:blipFill>
          <a:blip r:embed="rId5"/>
          <a:srcRect/>
          <a:stretch/>
        </p:blipFill>
        <p:spPr>
          <a:xfrm>
            <a:off x="8088110" y="4536387"/>
            <a:ext cx="3204000" cy="1802249"/>
          </a:xfrm>
          <a:prstGeom prst="rect">
            <a:avLst/>
          </a:prstGeom>
          <a:effectLst>
            <a:outerShdw blurRad="50800" dist="38100" dir="2700000" algn="tl" rotWithShape="0">
              <a:prstClr val="black">
                <a:alpha val="40000"/>
              </a:prstClr>
            </a:outerShdw>
          </a:effectLst>
        </p:spPr>
      </p:pic>
      <p:pic>
        <p:nvPicPr>
          <p:cNvPr id="20" name="Grafik 19">
            <a:extLst>
              <a:ext uri="{FF2B5EF4-FFF2-40B4-BE49-F238E27FC236}">
                <a16:creationId xmlns:a16="http://schemas.microsoft.com/office/drawing/2014/main" id="{DD3A242C-85BB-5BDF-6471-6476C05241EB}"/>
              </a:ext>
            </a:extLst>
          </p:cNvPr>
          <p:cNvPicPr>
            <a:picLocks noChangeAspect="1"/>
          </p:cNvPicPr>
          <p:nvPr/>
        </p:nvPicPr>
        <p:blipFill>
          <a:blip r:embed="rId6"/>
          <a:stretch>
            <a:fillRect/>
          </a:stretch>
        </p:blipFill>
        <p:spPr>
          <a:xfrm>
            <a:off x="6530656" y="5075376"/>
            <a:ext cx="252000" cy="252000"/>
          </a:xfrm>
          <a:prstGeom prst="rect">
            <a:avLst/>
          </a:prstGeom>
        </p:spPr>
      </p:pic>
      <p:pic>
        <p:nvPicPr>
          <p:cNvPr id="21" name="Grafik 20" descr="Ein Bild, das Text, Erste Hilfe-Kasten, Uhr enthält.&#10;&#10;Automatisch generierte Beschreibung">
            <a:extLst>
              <a:ext uri="{FF2B5EF4-FFF2-40B4-BE49-F238E27FC236}">
                <a16:creationId xmlns:a16="http://schemas.microsoft.com/office/drawing/2014/main" id="{CE49585C-84C0-100C-A163-6A8D8EB507A4}"/>
              </a:ext>
            </a:extLst>
          </p:cNvPr>
          <p:cNvPicPr>
            <a:picLocks noChangeAspect="1"/>
          </p:cNvPicPr>
          <p:nvPr/>
        </p:nvPicPr>
        <p:blipFill>
          <a:blip r:embed="rId7"/>
          <a:stretch>
            <a:fillRect/>
          </a:stretch>
        </p:blipFill>
        <p:spPr>
          <a:xfrm>
            <a:off x="6511717" y="4591289"/>
            <a:ext cx="270939" cy="252000"/>
          </a:xfrm>
          <a:prstGeom prst="rect">
            <a:avLst/>
          </a:prstGeom>
        </p:spPr>
      </p:pic>
      <p:pic>
        <p:nvPicPr>
          <p:cNvPr id="22" name="Grafik 21" descr="Ein Bild, das Text, dunkel, Bildschirm enthält.&#10;&#10;Automatisch generierte Beschreibung">
            <a:extLst>
              <a:ext uri="{FF2B5EF4-FFF2-40B4-BE49-F238E27FC236}">
                <a16:creationId xmlns:a16="http://schemas.microsoft.com/office/drawing/2014/main" id="{F3183559-D6F7-D6DF-7185-E9434A4975E1}"/>
              </a:ext>
            </a:extLst>
          </p:cNvPr>
          <p:cNvPicPr>
            <a:picLocks noChangeAspect="1"/>
          </p:cNvPicPr>
          <p:nvPr/>
        </p:nvPicPr>
        <p:blipFill rotWithShape="1">
          <a:blip r:embed="rId8"/>
          <a:srcRect l="16818" t="29398" r="20429" b="25596"/>
          <a:stretch/>
        </p:blipFill>
        <p:spPr>
          <a:xfrm>
            <a:off x="5433272" y="5037614"/>
            <a:ext cx="511959" cy="367177"/>
          </a:xfrm>
          <a:prstGeom prst="rect">
            <a:avLst/>
          </a:prstGeom>
        </p:spPr>
      </p:pic>
      <p:pic>
        <p:nvPicPr>
          <p:cNvPr id="25" name="Grafik 24" descr="Ein Bild, das Zubehör, Vektorgrafiken, Silhouette enthält.&#10;&#10;Automatisch generierte Beschreibung">
            <a:extLst>
              <a:ext uri="{FF2B5EF4-FFF2-40B4-BE49-F238E27FC236}">
                <a16:creationId xmlns:a16="http://schemas.microsoft.com/office/drawing/2014/main" id="{79C9ED42-AD91-436A-186E-C53C21C86D7F}"/>
              </a:ext>
            </a:extLst>
          </p:cNvPr>
          <p:cNvPicPr>
            <a:picLocks noChangeAspect="1"/>
          </p:cNvPicPr>
          <p:nvPr/>
        </p:nvPicPr>
        <p:blipFill>
          <a:blip r:embed="rId9"/>
          <a:stretch>
            <a:fillRect/>
          </a:stretch>
        </p:blipFill>
        <p:spPr>
          <a:xfrm>
            <a:off x="6017540" y="4591289"/>
            <a:ext cx="393238" cy="252000"/>
          </a:xfrm>
          <a:prstGeom prst="rect">
            <a:avLst/>
          </a:prstGeom>
        </p:spPr>
      </p:pic>
      <p:pic>
        <p:nvPicPr>
          <p:cNvPr id="26" name="Grafik 25">
            <a:extLst>
              <a:ext uri="{FF2B5EF4-FFF2-40B4-BE49-F238E27FC236}">
                <a16:creationId xmlns:a16="http://schemas.microsoft.com/office/drawing/2014/main" id="{67F6BDA2-C4DE-2A31-DD5C-2B692B54CB40}"/>
              </a:ext>
            </a:extLst>
          </p:cNvPr>
          <p:cNvPicPr>
            <a:picLocks noChangeAspect="1"/>
          </p:cNvPicPr>
          <p:nvPr/>
        </p:nvPicPr>
        <p:blipFill>
          <a:blip r:embed="rId10"/>
          <a:stretch>
            <a:fillRect/>
          </a:stretch>
        </p:blipFill>
        <p:spPr>
          <a:xfrm>
            <a:off x="6026158" y="5075376"/>
            <a:ext cx="270949" cy="252000"/>
          </a:xfrm>
          <a:prstGeom prst="rect">
            <a:avLst/>
          </a:prstGeom>
        </p:spPr>
      </p:pic>
      <p:pic>
        <p:nvPicPr>
          <p:cNvPr id="27" name="Grafik 26">
            <a:extLst>
              <a:ext uri="{FF2B5EF4-FFF2-40B4-BE49-F238E27FC236}">
                <a16:creationId xmlns:a16="http://schemas.microsoft.com/office/drawing/2014/main" id="{BC7870D2-4ABA-1564-3780-A2F493945D81}"/>
              </a:ext>
            </a:extLst>
          </p:cNvPr>
          <p:cNvPicPr>
            <a:picLocks noChangeAspect="1"/>
          </p:cNvPicPr>
          <p:nvPr/>
        </p:nvPicPr>
        <p:blipFill>
          <a:blip r:embed="rId11"/>
          <a:stretch>
            <a:fillRect/>
          </a:stretch>
        </p:blipFill>
        <p:spPr>
          <a:xfrm>
            <a:off x="6511717" y="4086470"/>
            <a:ext cx="270939" cy="252000"/>
          </a:xfrm>
          <a:prstGeom prst="rect">
            <a:avLst/>
          </a:prstGeom>
        </p:spPr>
      </p:pic>
      <p:pic>
        <p:nvPicPr>
          <p:cNvPr id="28" name="Grafik 27">
            <a:extLst>
              <a:ext uri="{FF2B5EF4-FFF2-40B4-BE49-F238E27FC236}">
                <a16:creationId xmlns:a16="http://schemas.microsoft.com/office/drawing/2014/main" id="{0145A621-8A98-7C9F-E3BB-832F63B9F80C}"/>
              </a:ext>
            </a:extLst>
          </p:cNvPr>
          <p:cNvPicPr>
            <a:picLocks noChangeAspect="1"/>
          </p:cNvPicPr>
          <p:nvPr/>
        </p:nvPicPr>
        <p:blipFill>
          <a:blip r:embed="rId12"/>
          <a:stretch>
            <a:fillRect/>
          </a:stretch>
        </p:blipFill>
        <p:spPr>
          <a:xfrm>
            <a:off x="6026163" y="4105607"/>
            <a:ext cx="270939" cy="252000"/>
          </a:xfrm>
          <a:prstGeom prst="rect">
            <a:avLst/>
          </a:prstGeom>
        </p:spPr>
      </p:pic>
      <p:pic>
        <p:nvPicPr>
          <p:cNvPr id="29" name="Grafik 28">
            <a:extLst>
              <a:ext uri="{FF2B5EF4-FFF2-40B4-BE49-F238E27FC236}">
                <a16:creationId xmlns:a16="http://schemas.microsoft.com/office/drawing/2014/main" id="{BA70E040-79E4-527E-8FB5-E270183C25E6}"/>
              </a:ext>
            </a:extLst>
          </p:cNvPr>
          <p:cNvPicPr>
            <a:picLocks noChangeAspect="1"/>
          </p:cNvPicPr>
          <p:nvPr/>
        </p:nvPicPr>
        <p:blipFill>
          <a:blip r:embed="rId13"/>
          <a:stretch>
            <a:fillRect/>
          </a:stretch>
        </p:blipFill>
        <p:spPr>
          <a:xfrm>
            <a:off x="5566787" y="4591289"/>
            <a:ext cx="257933" cy="252000"/>
          </a:xfrm>
          <a:prstGeom prst="rect">
            <a:avLst/>
          </a:prstGeom>
        </p:spPr>
      </p:pic>
      <p:pic>
        <p:nvPicPr>
          <p:cNvPr id="30" name="Grafik 29">
            <a:extLst>
              <a:ext uri="{FF2B5EF4-FFF2-40B4-BE49-F238E27FC236}">
                <a16:creationId xmlns:a16="http://schemas.microsoft.com/office/drawing/2014/main" id="{80A2E690-2F16-0630-347F-D4497B9A8C28}"/>
              </a:ext>
            </a:extLst>
          </p:cNvPr>
          <p:cNvPicPr>
            <a:picLocks noChangeAspect="1"/>
          </p:cNvPicPr>
          <p:nvPr/>
        </p:nvPicPr>
        <p:blipFill>
          <a:blip r:embed="rId14"/>
          <a:stretch>
            <a:fillRect/>
          </a:stretch>
        </p:blipFill>
        <p:spPr>
          <a:xfrm>
            <a:off x="5553781" y="4105607"/>
            <a:ext cx="270939" cy="252000"/>
          </a:xfrm>
          <a:prstGeom prst="rect">
            <a:avLst/>
          </a:prstGeom>
        </p:spPr>
      </p:pic>
      <p:sp>
        <p:nvSpPr>
          <p:cNvPr id="6" name="Rechteck: abgerundete Ecken 5">
            <a:extLst>
              <a:ext uri="{FF2B5EF4-FFF2-40B4-BE49-F238E27FC236}">
                <a16:creationId xmlns:a16="http://schemas.microsoft.com/office/drawing/2014/main" id="{5FC7E463-7D73-636F-4271-69277BE95FA6}"/>
              </a:ext>
            </a:extLst>
          </p:cNvPr>
          <p:cNvSpPr/>
          <p:nvPr/>
        </p:nvSpPr>
        <p:spPr>
          <a:xfrm>
            <a:off x="336320" y="5707134"/>
            <a:ext cx="3193415" cy="73512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ctr"/>
          <a:lstStyle/>
          <a:p>
            <a:pPr marL="628650"/>
            <a:r>
              <a:rPr lang="de-DE" sz="1600">
                <a:solidFill>
                  <a:schemeClr val="tx1"/>
                </a:solidFill>
                <a:latin typeface="Segoe UI"/>
                <a:cs typeface="Segoe UI"/>
                <a:hlinkClick r:id="rId15"/>
              </a:rPr>
              <a:t>Preview Workflow WBTs</a:t>
            </a:r>
          </a:p>
        </p:txBody>
      </p:sp>
      <p:sp>
        <p:nvSpPr>
          <p:cNvPr id="7" name="Ellipse 6">
            <a:extLst>
              <a:ext uri="{FF2B5EF4-FFF2-40B4-BE49-F238E27FC236}">
                <a16:creationId xmlns:a16="http://schemas.microsoft.com/office/drawing/2014/main" id="{279BB5EE-B011-4353-50F2-05C6BD3C7F04}"/>
              </a:ext>
            </a:extLst>
          </p:cNvPr>
          <p:cNvSpPr/>
          <p:nvPr/>
        </p:nvSpPr>
        <p:spPr>
          <a:xfrm>
            <a:off x="479384" y="5793612"/>
            <a:ext cx="552898" cy="545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Grafik 7">
            <a:extLst>
              <a:ext uri="{FF2B5EF4-FFF2-40B4-BE49-F238E27FC236}">
                <a16:creationId xmlns:a16="http://schemas.microsoft.com/office/drawing/2014/main" id="{2F5ECA83-F63E-0E8A-BB62-20CC1AD1EAA5}"/>
              </a:ext>
            </a:extLst>
          </p:cNvPr>
          <p:cNvPicPr>
            <a:picLocks noChangeAspect="1"/>
          </p:cNvPicPr>
          <p:nvPr/>
        </p:nvPicPr>
        <p:blipFill>
          <a:blip r:embed="rId16"/>
          <a:stretch>
            <a:fillRect/>
          </a:stretch>
        </p:blipFill>
        <p:spPr>
          <a:xfrm>
            <a:off x="554779" y="5864455"/>
            <a:ext cx="402108" cy="403338"/>
          </a:xfrm>
          <a:prstGeom prst="rect">
            <a:avLst/>
          </a:prstGeom>
        </p:spPr>
      </p:pic>
    </p:spTree>
    <p:extLst>
      <p:ext uri="{BB962C8B-B14F-4D97-AF65-F5344CB8AC3E}">
        <p14:creationId xmlns:p14="http://schemas.microsoft.com/office/powerpoint/2010/main" val="2798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1873E0-6215-04B4-E582-97DD4E1B8208}"/>
              </a:ext>
            </a:extLst>
          </p:cNvPr>
          <p:cNvSpPr>
            <a:spLocks noGrp="1"/>
          </p:cNvSpPr>
          <p:nvPr>
            <p:ph type="title"/>
          </p:nvPr>
        </p:nvSpPr>
        <p:spPr>
          <a:xfrm>
            <a:off x="336320" y="548680"/>
            <a:ext cx="8927802" cy="443198"/>
          </a:xfrm>
        </p:spPr>
        <p:txBody>
          <a:bodyPr/>
          <a:lstStyle/>
          <a:p>
            <a:r>
              <a:rPr lang="de-DE" sz="3200"/>
              <a:t>Übersicht der Workflow WBTs</a:t>
            </a:r>
          </a:p>
        </p:txBody>
      </p:sp>
      <p:sp>
        <p:nvSpPr>
          <p:cNvPr id="6" name="Textplatzhalter 5">
            <a:extLst>
              <a:ext uri="{FF2B5EF4-FFF2-40B4-BE49-F238E27FC236}">
                <a16:creationId xmlns:a16="http://schemas.microsoft.com/office/drawing/2014/main" id="{7665625C-B8C7-2E85-15D3-BAEDC2C1C75F}"/>
              </a:ext>
            </a:extLst>
          </p:cNvPr>
          <p:cNvSpPr>
            <a:spLocks noGrp="1"/>
          </p:cNvSpPr>
          <p:nvPr>
            <p:ph type="body" sz="quarter" idx="22"/>
          </p:nvPr>
        </p:nvSpPr>
        <p:spPr/>
        <p:txBody>
          <a:bodyPr/>
          <a:lstStyle/>
          <a:p>
            <a:endParaRPr lang="de-DE"/>
          </a:p>
        </p:txBody>
      </p:sp>
      <p:graphicFrame>
        <p:nvGraphicFramePr>
          <p:cNvPr id="10" name="Tabelle 10">
            <a:extLst>
              <a:ext uri="{FF2B5EF4-FFF2-40B4-BE49-F238E27FC236}">
                <a16:creationId xmlns:a16="http://schemas.microsoft.com/office/drawing/2014/main" id="{27AD57F2-2691-229D-0586-71615B4C89E7}"/>
              </a:ext>
            </a:extLst>
          </p:cNvPr>
          <p:cNvGraphicFramePr>
            <a:graphicFrameLocks noGrp="1"/>
          </p:cNvGraphicFramePr>
          <p:nvPr/>
        </p:nvGraphicFramePr>
        <p:xfrm>
          <a:off x="361184" y="1010290"/>
          <a:ext cx="11388855" cy="5420286"/>
        </p:xfrm>
        <a:graphic>
          <a:graphicData uri="http://schemas.openxmlformats.org/drawingml/2006/table">
            <a:tbl>
              <a:tblPr firstRow="1" bandRow="1">
                <a:tableStyleId>{F2DE63D5-997A-4646-A377-4702673A728D}</a:tableStyleId>
              </a:tblPr>
              <a:tblGrid>
                <a:gridCol w="3826760">
                  <a:extLst>
                    <a:ext uri="{9D8B030D-6E8A-4147-A177-3AD203B41FA5}">
                      <a16:colId xmlns:a16="http://schemas.microsoft.com/office/drawing/2014/main" val="1437020789"/>
                    </a:ext>
                  </a:extLst>
                </a:gridCol>
                <a:gridCol w="7562095">
                  <a:extLst>
                    <a:ext uri="{9D8B030D-6E8A-4147-A177-3AD203B41FA5}">
                      <a16:colId xmlns:a16="http://schemas.microsoft.com/office/drawing/2014/main" val="1628329196"/>
                    </a:ext>
                  </a:extLst>
                </a:gridCol>
              </a:tblGrid>
              <a:tr h="0">
                <a:tc gridSpan="2">
                  <a:txBody>
                    <a:bodyPr/>
                    <a:lstStyle/>
                    <a:p>
                      <a:pPr algn="ctr"/>
                      <a:endParaRPr lang="de-DE" sz="1400"/>
                    </a:p>
                  </a:txBody>
                  <a:tcPr anchor="ctr"/>
                </a:tc>
                <a:tc hMerge="1">
                  <a:txBody>
                    <a:bodyPr/>
                    <a:lstStyle/>
                    <a:p>
                      <a:endParaRPr lang="de-DE" sz="1000"/>
                    </a:p>
                  </a:txBody>
                  <a:tcPr/>
                </a:tc>
                <a:extLst>
                  <a:ext uri="{0D108BD9-81ED-4DB2-BD59-A6C34878D82A}">
                    <a16:rowId xmlns:a16="http://schemas.microsoft.com/office/drawing/2014/main" val="784522460"/>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Arbeiten Sie gemeinsam in einer gefilterten Excel-Liste</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die Tabellenansicht verwenden, um eine Liste zu filtern, ohne die Ansicht der anderen zu stören und einen Kommentar in einer Excel-Tabelle hinterlassen. Nehmen Sie sich dafür etwa 15 Minuten Zeit.</a:t>
                      </a:r>
                    </a:p>
                  </a:txBody>
                  <a:tcPr marL="108000" marR="108000" marT="72000" marB="72000" anchor="ctr"/>
                </a:tc>
                <a:extLst>
                  <a:ext uri="{0D108BD9-81ED-4DB2-BD59-A6C34878D82A}">
                    <a16:rowId xmlns:a16="http://schemas.microsoft.com/office/drawing/2014/main" val="2484620138"/>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Arbeiten Sie gemeinsam mit Teams Gruppenräumen und Whiteboard</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Breakout Rooms einrichten, ein Whiteboard in Teams erstellen und das Whiteboard teilen. Nehmen Sie sich dafür 10 Minuten Zeit.</a:t>
                      </a:r>
                    </a:p>
                  </a:txBody>
                  <a:tcPr marL="108000" marR="108000" marT="72000" marB="72000" anchor="ctr"/>
                </a:tc>
                <a:extLst>
                  <a:ext uri="{0D108BD9-81ED-4DB2-BD59-A6C34878D82A}">
                    <a16:rowId xmlns:a16="http://schemas.microsoft.com/office/drawing/2014/main" val="1726552815"/>
                  </a:ext>
                </a:extLst>
              </a:tr>
              <a:tr h="526688">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Arbeiten Sie kollaborativ mit Microsoft Edge - Das Microsoft Dashboard</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auf Ihre Microsoft-Anwendungen und Dateien im Edge-Browser zugreifen, Dateien innerhalb des Microsoft Dashboards anpinnen und eine Datei vom Microsoft Dashboard aus mit Ihren Kollegen teilen. Nehmen Sie sich dafür etwa 8 Minuten Zeit.</a:t>
                      </a:r>
                    </a:p>
                  </a:txBody>
                  <a:tcPr marL="108000" marR="108000" marT="72000" marB="72000" anchor="ctr"/>
                </a:tc>
                <a:extLst>
                  <a:ext uri="{0D108BD9-81ED-4DB2-BD59-A6C34878D82A}">
                    <a16:rowId xmlns:a16="http://schemas.microsoft.com/office/drawing/2014/main" val="2960201621"/>
                  </a:ext>
                </a:extLst>
              </a:tr>
              <a:tr h="441541">
                <a:tc>
                  <a:txBody>
                    <a:bodyPr/>
                    <a:lstStyle/>
                    <a:p>
                      <a:pPr algn="l" fontAlgn="ctr"/>
                      <a:r>
                        <a:rPr lang="en-US" sz="1000" b="0" i="0" u="none" strike="noStrike" err="1">
                          <a:solidFill>
                            <a:srgbClr val="000000"/>
                          </a:solidFill>
                          <a:effectLst/>
                          <a:latin typeface="Segoe UI" panose="020B0502040204020203" pitchFamily="34" charset="0"/>
                          <a:cs typeface="Segoe UI" panose="020B0502040204020203" pitchFamily="34" charset="0"/>
                        </a:rPr>
                        <a:t>Automatisierte</a:t>
                      </a:r>
                      <a:r>
                        <a:rPr lang="en-US" sz="1000" b="0" i="0" u="none" strike="noStrike">
                          <a:solidFill>
                            <a:srgbClr val="000000"/>
                          </a:solidFill>
                          <a:effectLst/>
                          <a:latin typeface="Segoe UI" panose="020B0502040204020203" pitchFamily="34" charset="0"/>
                          <a:cs typeface="Segoe UI" panose="020B0502040204020203" pitchFamily="34" charset="0"/>
                        </a:rPr>
                        <a:t> Workflows in Teams</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Bearbeiten dieser Lerneinheit wissen Sie, was </a:t>
                      </a:r>
                      <a:r>
                        <a:rPr lang="de-DE" sz="1000" b="0" i="0" u="none" strike="noStrike" err="1">
                          <a:solidFill>
                            <a:srgbClr val="000000"/>
                          </a:solidFill>
                          <a:effectLst/>
                          <a:latin typeface="Segoe UI" panose="020B0502040204020203" pitchFamily="34" charset="0"/>
                          <a:cs typeface="Segoe UI" panose="020B0502040204020203" pitchFamily="34" charset="0"/>
                        </a:rPr>
                        <a:t>PowerAutomate</a:t>
                      </a:r>
                      <a:r>
                        <a:rPr lang="de-DE" sz="1000" b="0" i="0" u="none" strike="noStrike">
                          <a:solidFill>
                            <a:srgbClr val="000000"/>
                          </a:solidFill>
                          <a:effectLst/>
                          <a:latin typeface="Segoe UI" panose="020B0502040204020203" pitchFamily="34" charset="0"/>
                          <a:cs typeface="Segoe UI" panose="020B0502040204020203" pitchFamily="34" charset="0"/>
                        </a:rPr>
                        <a:t>-Workflows sind, wie Sie sie zu Teams hinzufügen und wie Sie einen automatisierten Workflow für Teams und Planner erstellen und verwenden. Nehmen Sie sich dafür etwa 10 Minuten Zeit.</a:t>
                      </a:r>
                    </a:p>
                  </a:txBody>
                  <a:tcPr marL="108000" marR="108000" marT="72000" marB="72000" anchor="ctr"/>
                </a:tc>
                <a:extLst>
                  <a:ext uri="{0D108BD9-81ED-4DB2-BD59-A6C34878D82A}">
                    <a16:rowId xmlns:a16="http://schemas.microsoft.com/office/drawing/2014/main" val="3286966518"/>
                  </a:ext>
                </a:extLst>
              </a:tr>
              <a:tr h="610143">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Ein Teams-Meeting aufzeichnen und nachverfolgen</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über Outlook auf eine Teams-Besprechung zugreifen, eine Besprechung aufzeichnen und den Bildschirm teilen und die Aufzeichnung wiederfinden. Nehmen Sie sich dafür etwa 15 Minuten Zeit.</a:t>
                      </a:r>
                    </a:p>
                  </a:txBody>
                  <a:tcPr marL="108000" marR="108000" marT="72000" marB="72000" anchor="ctr"/>
                </a:tc>
                <a:extLst>
                  <a:ext uri="{0D108BD9-81ED-4DB2-BD59-A6C34878D82A}">
                    <a16:rowId xmlns:a16="http://schemas.microsoft.com/office/drawing/2014/main" val="593665501"/>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Ein Teams-Meeting planen und vorbereiten</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In dieser Lerneinheit lernen Sie, wie Sie in Outlook zu einer Besprechung in Teams einladen und Ihre Agenda mit OneNote teilen. Nehmen Sie sich dafür etwa 15 Minuten Zeit.</a:t>
                      </a:r>
                    </a:p>
                  </a:txBody>
                  <a:tcPr marL="108000" marR="108000" marT="72000" marB="72000" anchor="ctr"/>
                </a:tc>
                <a:extLst>
                  <a:ext uri="{0D108BD9-81ED-4DB2-BD59-A6C34878D82A}">
                    <a16:rowId xmlns:a16="http://schemas.microsoft.com/office/drawing/2014/main" val="253747785"/>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Erstellen Sie eine Umfrage mit Forms</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Präsentationen aus PowerPoint heraus in Teams teilen und Umfragen mit Forms durchführen. Nehmen Sie sich dafür 10 Minuten Zeit.</a:t>
                      </a:r>
                    </a:p>
                  </a:txBody>
                  <a:tcPr marL="108000" marR="108000" marT="72000" marB="72000" anchor="ctr"/>
                </a:tc>
                <a:extLst>
                  <a:ext uri="{0D108BD9-81ED-4DB2-BD59-A6C34878D82A}">
                    <a16:rowId xmlns:a16="http://schemas.microsoft.com/office/drawing/2014/main" val="2018361329"/>
                  </a:ext>
                </a:extLst>
              </a:tr>
              <a:tr h="526688">
                <a:tc>
                  <a:txBody>
                    <a:bodyPr/>
                    <a:lstStyle/>
                    <a:p>
                      <a:pPr algn="l" fontAlgn="ctr"/>
                      <a:r>
                        <a:rPr lang="en-US" sz="1000" b="0" i="0" u="none" strike="noStrike" err="1">
                          <a:solidFill>
                            <a:srgbClr val="000000"/>
                          </a:solidFill>
                          <a:effectLst/>
                          <a:latin typeface="Segoe UI" panose="020B0502040204020203" pitchFamily="34" charset="0"/>
                          <a:cs typeface="Segoe UI" panose="020B0502040204020203" pitchFamily="34" charset="0"/>
                        </a:rPr>
                        <a:t>Kollaboratives</a:t>
                      </a:r>
                      <a:r>
                        <a:rPr lang="en-US" sz="1000" b="0" i="0" u="none" strike="noStrike">
                          <a:solidFill>
                            <a:srgbClr val="000000"/>
                          </a:solidFill>
                          <a:effectLst/>
                          <a:latin typeface="Segoe UI" panose="020B0502040204020203" pitchFamily="34" charset="0"/>
                          <a:cs typeface="Segoe UI" panose="020B0502040204020203" pitchFamily="34" charset="0"/>
                        </a:rPr>
                        <a:t> </a:t>
                      </a:r>
                      <a:r>
                        <a:rPr lang="en-US" sz="1000" b="0" i="0" u="none" strike="noStrike" err="1">
                          <a:solidFill>
                            <a:srgbClr val="000000"/>
                          </a:solidFill>
                          <a:effectLst/>
                          <a:latin typeface="Segoe UI" panose="020B0502040204020203" pitchFamily="34" charset="0"/>
                          <a:cs typeface="Segoe UI" panose="020B0502040204020203" pitchFamily="34" charset="0"/>
                        </a:rPr>
                        <a:t>Arbeiten</a:t>
                      </a:r>
                      <a:r>
                        <a:rPr lang="en-US" sz="1000" b="0" i="0" u="none" strike="noStrike">
                          <a:solidFill>
                            <a:srgbClr val="000000"/>
                          </a:solidFill>
                          <a:effectLst/>
                          <a:latin typeface="Segoe UI" panose="020B0502040204020203" pitchFamily="34" charset="0"/>
                          <a:cs typeface="Segoe UI" panose="020B0502040204020203" pitchFamily="34" charset="0"/>
                        </a:rPr>
                        <a:t> </a:t>
                      </a:r>
                      <a:r>
                        <a:rPr lang="en-US" sz="1000" b="0" i="0" u="none" strike="noStrike" err="1">
                          <a:solidFill>
                            <a:srgbClr val="000000"/>
                          </a:solidFill>
                          <a:effectLst/>
                          <a:latin typeface="Segoe UI" panose="020B0502040204020203" pitchFamily="34" charset="0"/>
                          <a:cs typeface="Segoe UI" panose="020B0502040204020203" pitchFamily="34" charset="0"/>
                        </a:rPr>
                        <a:t>mit</a:t>
                      </a:r>
                      <a:r>
                        <a:rPr lang="en-US" sz="1000" b="0" i="0" u="none" strike="noStrike">
                          <a:solidFill>
                            <a:srgbClr val="000000"/>
                          </a:solidFill>
                          <a:effectLst/>
                          <a:latin typeface="Segoe UI" panose="020B0502040204020203" pitchFamily="34" charset="0"/>
                          <a:cs typeface="Segoe UI" panose="020B0502040204020203" pitchFamily="34" charset="0"/>
                        </a:rPr>
                        <a:t> SharePoint, Teams und OneDrive</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Verknüpfungen für Ordner zu OneDrive über SharePoint erstellen, von SharePoint aus auf ein bestimmtes Team in Microsoft Teams zugreifen und einen Ordner an den Schnellzugriff im Datei-Explorer anheften. Nehmen Sie sich dafür etwa 6 Minuten Zeit.</a:t>
                      </a:r>
                    </a:p>
                  </a:txBody>
                  <a:tcPr marL="108000" marR="108000" marT="72000" marB="72000" anchor="ctr"/>
                </a:tc>
                <a:extLst>
                  <a:ext uri="{0D108BD9-81ED-4DB2-BD59-A6C34878D82A}">
                    <a16:rowId xmlns:a16="http://schemas.microsoft.com/office/drawing/2014/main" val="1119401880"/>
                  </a:ext>
                </a:extLst>
              </a:tr>
              <a:tr h="610143">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Teilen Sie eine gefilterte Excel-Liste für die Arbeit im Team</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eine Liste teilen, Ihr Blatt schützen, damit andere es nicht versehentlich ändern können, und Zellen definieren, die andere bearbeiten dürfen. Nehmen Sie sich dafür etwas 15 Minuten Zeit.</a:t>
                      </a:r>
                    </a:p>
                  </a:txBody>
                  <a:tcPr marL="108000" marR="108000" marT="72000" marB="72000" anchor="ctr"/>
                </a:tc>
                <a:extLst>
                  <a:ext uri="{0D108BD9-81ED-4DB2-BD59-A6C34878D82A}">
                    <a16:rowId xmlns:a16="http://schemas.microsoft.com/office/drawing/2014/main" val="1522770303"/>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Teilen statt senden – Dokumente in OneDrive</a:t>
                      </a:r>
                    </a:p>
                  </a:txBody>
                  <a:tcPr marL="108000" marR="108000" marT="72000" marB="72000" anchor="ctr"/>
                </a:tc>
                <a:tc>
                  <a:txBody>
                    <a:bodyPr/>
                    <a:lstStyle/>
                    <a:p>
                      <a:pPr algn="l" fontAlgn="ctr"/>
                      <a:r>
                        <a:rPr lang="de-DE" sz="1000" b="0" i="0" u="none" strike="noStrike" dirty="0">
                          <a:solidFill>
                            <a:srgbClr val="000000"/>
                          </a:solidFill>
                          <a:effectLst/>
                          <a:latin typeface="Segoe UI" panose="020B0502040204020203" pitchFamily="34" charset="0"/>
                          <a:cs typeface="Segoe UI" panose="020B0502040204020203" pitchFamily="34" charset="0"/>
                        </a:rPr>
                        <a:t>Nach Bearbeitung dieser Lerneinheit können Sie ein Dokument zur Bearbeitung für mehrere Benutzer freigeben, Zugriffsrechte bearbeiten und einen früheren Bearbeitungsstand wiederherstellen. Nehmen Sie sich dafür etwa 15 Minuten Zeit.</a:t>
                      </a:r>
                    </a:p>
                  </a:txBody>
                  <a:tcPr marL="108000" marR="108000" marT="72000" marB="72000" anchor="ctr"/>
                </a:tc>
                <a:extLst>
                  <a:ext uri="{0D108BD9-81ED-4DB2-BD59-A6C34878D82A}">
                    <a16:rowId xmlns:a16="http://schemas.microsoft.com/office/drawing/2014/main" val="2559113986"/>
                  </a:ext>
                </a:extLst>
              </a:tr>
            </a:tbl>
          </a:graphicData>
        </a:graphic>
      </p:graphicFrame>
    </p:spTree>
    <p:extLst>
      <p:ext uri="{BB962C8B-B14F-4D97-AF65-F5344CB8AC3E}">
        <p14:creationId xmlns:p14="http://schemas.microsoft.com/office/powerpoint/2010/main" val="341350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646D5C6-A53C-9E4B-820F-3451BB9B9338}"/>
              </a:ext>
            </a:extLst>
          </p:cNvPr>
          <p:cNvSpPr>
            <a:spLocks noGrp="1"/>
          </p:cNvSpPr>
          <p:nvPr>
            <p:ph type="body" sz="quarter" idx="19"/>
          </p:nvPr>
        </p:nvSpPr>
        <p:spPr>
          <a:xfrm>
            <a:off x="767879" y="4800059"/>
            <a:ext cx="3357807" cy="225300"/>
          </a:xfrm>
        </p:spPr>
        <p:txBody>
          <a:bodyPr/>
          <a:lstStyle/>
          <a:p>
            <a:r>
              <a:rPr lang="de-DE"/>
              <a:t>Isabell Sauter I +49 151 1634 2572</a:t>
            </a:r>
          </a:p>
        </p:txBody>
      </p:sp>
      <p:sp>
        <p:nvSpPr>
          <p:cNvPr id="5" name="Textfeld 4">
            <a:extLst>
              <a:ext uri="{FF2B5EF4-FFF2-40B4-BE49-F238E27FC236}">
                <a16:creationId xmlns:a16="http://schemas.microsoft.com/office/drawing/2014/main" id="{E00A3FE3-A04A-4BEB-971D-6A063FFF618A}"/>
              </a:ext>
            </a:extLst>
          </p:cNvPr>
          <p:cNvSpPr txBox="1"/>
          <p:nvPr/>
        </p:nvSpPr>
        <p:spPr>
          <a:xfrm>
            <a:off x="637739" y="2117394"/>
            <a:ext cx="5060467" cy="1908215"/>
          </a:xfrm>
          <a:prstGeom prst="rect">
            <a:avLst/>
          </a:prstGeom>
          <a:solidFill>
            <a:srgbClr val="FAB333"/>
          </a:solidFill>
        </p:spPr>
        <p:txBody>
          <a:bodyPr wrap="square" rtlCol="0">
            <a:spAutoFit/>
          </a:bodyPr>
          <a:lstStyle/>
          <a:p>
            <a:r>
              <a:rPr lang="de-DE" sz="3600" b="1">
                <a:solidFill>
                  <a:schemeClr val="bg1"/>
                </a:solidFill>
                <a:latin typeface="Segoe UI" panose="020B0502040204020203" pitchFamily="34" charset="0"/>
                <a:cs typeface="Segoe UI" panose="020B0502040204020203" pitchFamily="34" charset="0"/>
              </a:rPr>
              <a:t>Fragen?</a:t>
            </a:r>
          </a:p>
          <a:p>
            <a:endParaRPr lang="en-US" b="1">
              <a:solidFill>
                <a:schemeClr val="bg1"/>
              </a:solidFill>
              <a:latin typeface="Segoe UI" panose="020B0502040204020203" pitchFamily="34" charset="0"/>
              <a:cs typeface="Segoe UI" panose="020B0502040204020203" pitchFamily="34" charset="0"/>
            </a:endParaRPr>
          </a:p>
          <a:p>
            <a:r>
              <a:rPr lang="de-DE" sz="1600">
                <a:solidFill>
                  <a:schemeClr val="bg1"/>
                </a:solidFill>
                <a:latin typeface="Segoe UI" panose="020B0502040204020203" pitchFamily="34" charset="0"/>
                <a:cs typeface="Segoe UI" panose="020B0502040204020203" pitchFamily="34" charset="0"/>
              </a:rPr>
              <a:t>Wenn Sie Fragen haben, wenden Sie sich gerne an folgende E-Mail-Adresse: </a:t>
            </a:r>
          </a:p>
          <a:p>
            <a:r>
              <a:rPr lang="en-US" sz="1600">
                <a:solidFill>
                  <a:schemeClr val="bg1"/>
                </a:solidFill>
                <a:latin typeface="Segoe UI" panose="020B0502040204020203" pitchFamily="34" charset="0"/>
                <a:cs typeface="Segoe UI" panose="020B0502040204020203" pitchFamily="34" charset="0"/>
                <a:hlinkClick r:id="rId2"/>
              </a:rPr>
              <a:t>MS-Empowerment@tt-s.com</a:t>
            </a:r>
            <a:endParaRPr lang="en-US" sz="1600">
              <a:solidFill>
                <a:schemeClr val="bg1"/>
              </a:solidFill>
              <a:latin typeface="Segoe UI" panose="020B0502040204020203" pitchFamily="34" charset="0"/>
              <a:cs typeface="Segoe UI" panose="020B0502040204020203" pitchFamily="34" charset="0"/>
            </a:endParaRPr>
          </a:p>
          <a:p>
            <a:endParaRPr lang="de-DE" sz="1600">
              <a:solidFill>
                <a:schemeClr val="bg1"/>
              </a:solidFill>
              <a:latin typeface="Segoe UI" panose="020B0502040204020203" pitchFamily="34" charset="0"/>
              <a:cs typeface="Segoe UI" panose="020B0502040204020203" pitchFamily="34" charset="0"/>
            </a:endParaRPr>
          </a:p>
        </p:txBody>
      </p:sp>
      <p:pic>
        <p:nvPicPr>
          <p:cNvPr id="11" name="Bildplatzhalter 10">
            <a:extLst>
              <a:ext uri="{FF2B5EF4-FFF2-40B4-BE49-F238E27FC236}">
                <a16:creationId xmlns:a16="http://schemas.microsoft.com/office/drawing/2014/main" id="{6E814163-F5C8-7DCC-C585-D41F9A45D8AE}"/>
              </a:ext>
            </a:extLst>
          </p:cNvPr>
          <p:cNvPicPr>
            <a:picLocks noGrp="1" noChangeAspect="1"/>
          </p:cNvPicPr>
          <p:nvPr>
            <p:ph type="pic" sz="quarter" idx="2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5859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42479-F51C-F755-2925-861CE8596125}"/>
              </a:ext>
            </a:extLst>
          </p:cNvPr>
          <p:cNvSpPr>
            <a:spLocks noGrp="1"/>
          </p:cNvSpPr>
          <p:nvPr>
            <p:ph type="title"/>
          </p:nvPr>
        </p:nvSpPr>
        <p:spPr/>
        <p:txBody>
          <a:bodyPr/>
          <a:lstStyle/>
          <a:p>
            <a:r>
              <a:rPr lang="de-DE"/>
              <a:t>OneDrive Online 1 </a:t>
            </a:r>
          </a:p>
        </p:txBody>
      </p:sp>
      <p:sp>
        <p:nvSpPr>
          <p:cNvPr id="6" name="Textplatzhalter 5">
            <a:extLst>
              <a:ext uri="{FF2B5EF4-FFF2-40B4-BE49-F238E27FC236}">
                <a16:creationId xmlns:a16="http://schemas.microsoft.com/office/drawing/2014/main" id="{5029029C-C0C8-123C-2B32-189ADFAB31DE}"/>
              </a:ext>
            </a:extLst>
          </p:cNvPr>
          <p:cNvSpPr>
            <a:spLocks noGrp="1"/>
          </p:cNvSpPr>
          <p:nvPr>
            <p:ph type="body" sz="quarter" idx="14"/>
          </p:nvPr>
        </p:nvSpPr>
        <p:spPr/>
        <p:txBody>
          <a:bodyPr/>
          <a:lstStyle/>
          <a:p>
            <a:endParaRPr lang="en-US"/>
          </a:p>
        </p:txBody>
      </p:sp>
      <p:sp>
        <p:nvSpPr>
          <p:cNvPr id="8" name="Textplatzhalter 7">
            <a:extLst>
              <a:ext uri="{FF2B5EF4-FFF2-40B4-BE49-F238E27FC236}">
                <a16:creationId xmlns:a16="http://schemas.microsoft.com/office/drawing/2014/main" id="{9A247024-F480-3E07-3753-3BFF09BC93BF}"/>
              </a:ext>
            </a:extLst>
          </p:cNvPr>
          <p:cNvSpPr>
            <a:spLocks noGrp="1"/>
          </p:cNvSpPr>
          <p:nvPr>
            <p:ph type="body" sz="quarter" idx="22"/>
          </p:nvPr>
        </p:nvSpPr>
        <p:spPr/>
        <p:txBody>
          <a:bodyPr/>
          <a:lstStyle/>
          <a:p>
            <a:endParaRPr lang="en-US"/>
          </a:p>
        </p:txBody>
      </p:sp>
      <p:sp>
        <p:nvSpPr>
          <p:cNvPr id="7" name="Textplatzhalter 6">
            <a:extLst>
              <a:ext uri="{FF2B5EF4-FFF2-40B4-BE49-F238E27FC236}">
                <a16:creationId xmlns:a16="http://schemas.microsoft.com/office/drawing/2014/main" id="{F714F1F8-E603-8BB6-A444-F3CAA757F961}"/>
              </a:ext>
            </a:extLst>
          </p:cNvPr>
          <p:cNvSpPr>
            <a:spLocks noGrp="1"/>
          </p:cNvSpPr>
          <p:nvPr>
            <p:ph type="body" sz="quarter" idx="16"/>
          </p:nvPr>
        </p:nvSpPr>
        <p:spPr/>
        <p:txBody>
          <a:bodyPr/>
          <a:lstStyle/>
          <a:p>
            <a:endParaRPr lang="en-US" dirty="0"/>
          </a:p>
        </p:txBody>
      </p:sp>
      <p:sp>
        <p:nvSpPr>
          <p:cNvPr id="9" name="Bildplatzhalter 8">
            <a:extLst>
              <a:ext uri="{FF2B5EF4-FFF2-40B4-BE49-F238E27FC236}">
                <a16:creationId xmlns:a16="http://schemas.microsoft.com/office/drawing/2014/main" id="{76BE2939-1E50-CB5C-1075-C31EB227DB7E}"/>
              </a:ext>
            </a:extLst>
          </p:cNvPr>
          <p:cNvSpPr>
            <a:spLocks noGrp="1"/>
          </p:cNvSpPr>
          <p:nvPr>
            <p:ph type="pic" sz="quarter" idx="23"/>
          </p:nvPr>
        </p:nvSpPr>
        <p:spPr/>
      </p:sp>
      <p:pic>
        <p:nvPicPr>
          <p:cNvPr id="4" name="Grafik 3" descr="Screenshot (96)">
            <a:extLst>
              <a:ext uri="{FF2B5EF4-FFF2-40B4-BE49-F238E27FC236}">
                <a16:creationId xmlns:a16="http://schemas.microsoft.com/office/drawing/2014/main" id="{687CD1CC-3413-D169-59CE-7C544BBA9B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0F9D02F3-8B67-CD64-2023-C4A3899F4F0A}"/>
              </a:ext>
            </a:extLst>
          </p:cNvPr>
          <p:cNvSpPr/>
          <p:nvPr/>
        </p:nvSpPr>
        <p:spPr>
          <a:xfrm>
            <a:off x="2111375" y="2441448"/>
            <a:ext cx="348361" cy="3108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DDF95C92-DBA8-8D9D-E277-4A7CE86272C0}"/>
              </a:ext>
            </a:extLst>
          </p:cNvPr>
          <p:cNvSpPr/>
          <p:nvPr/>
        </p:nvSpPr>
        <p:spPr>
          <a:xfrm>
            <a:off x="2922143" y="2008632"/>
            <a:ext cx="1503553" cy="3108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9">
            <a:extLst>
              <a:ext uri="{FF2B5EF4-FFF2-40B4-BE49-F238E27FC236}">
                <a16:creationId xmlns:a16="http://schemas.microsoft.com/office/drawing/2014/main" id="{E4D39EE8-BD0A-0F35-C9EB-94E92B4CA476}"/>
              </a:ext>
            </a:extLst>
          </p:cNvPr>
          <p:cNvSpPr>
            <a:spLocks noGrp="1"/>
          </p:cNvSpPr>
          <p:nvPr>
            <p:ph type="ftr" sz="quarter" idx="3"/>
          </p:nvPr>
        </p:nvSpPr>
        <p:spPr>
          <a:xfrm>
            <a:off x="7038515" y="6582976"/>
            <a:ext cx="4315285" cy="138499"/>
          </a:xfrm>
        </p:spPr>
        <p:txBody>
          <a:bodyPr/>
          <a:lstStyle/>
          <a:p>
            <a:r>
              <a:rPr lang="de-DE" dirty="0" err="1"/>
              <a:t>Webinarserie</a:t>
            </a:r>
            <a:r>
              <a:rPr lang="de-DE" dirty="0"/>
              <a:t> Fit für Microsoft365 - OneDrive: Teilen Sie schon oder senden Sie noch?</a:t>
            </a:r>
          </a:p>
        </p:txBody>
      </p:sp>
      <p:sp>
        <p:nvSpPr>
          <p:cNvPr id="11" name="Foliennummernplatzhalter 10">
            <a:extLst>
              <a:ext uri="{FF2B5EF4-FFF2-40B4-BE49-F238E27FC236}">
                <a16:creationId xmlns:a16="http://schemas.microsoft.com/office/drawing/2014/main" id="{56F4D6D0-65C6-AA22-9291-F19F047F4438}"/>
              </a:ext>
            </a:extLst>
          </p:cNvPr>
          <p:cNvSpPr>
            <a:spLocks noGrp="1"/>
          </p:cNvSpPr>
          <p:nvPr>
            <p:ph type="sldNum" sz="quarter" idx="4"/>
          </p:nvPr>
        </p:nvSpPr>
        <p:spPr/>
        <p:txBody>
          <a:bodyPr/>
          <a:lstStyle/>
          <a:p>
            <a:fld id="{15DCD0A5-AC27-7949-B137-E339729CD911}" type="slidenum">
              <a:rPr lang="de-DE" smtClean="0"/>
              <a:pPr/>
              <a:t>3</a:t>
            </a:fld>
            <a:endParaRPr lang="de-DE"/>
          </a:p>
        </p:txBody>
      </p:sp>
    </p:spTree>
    <p:extLst>
      <p:ext uri="{BB962C8B-B14F-4D97-AF65-F5344CB8AC3E}">
        <p14:creationId xmlns:p14="http://schemas.microsoft.com/office/powerpoint/2010/main" val="365680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FF6ED-DB58-6B1C-FD49-F19870DF5A72}"/>
              </a:ext>
            </a:extLst>
          </p:cNvPr>
          <p:cNvSpPr>
            <a:spLocks noGrp="1"/>
          </p:cNvSpPr>
          <p:nvPr>
            <p:ph type="title"/>
          </p:nvPr>
        </p:nvSpPr>
        <p:spPr/>
        <p:txBody>
          <a:bodyPr/>
          <a:lstStyle/>
          <a:p>
            <a:r>
              <a:rPr lang="de-DE"/>
              <a:t>OneDrive Online 2 </a:t>
            </a:r>
          </a:p>
        </p:txBody>
      </p:sp>
      <p:sp>
        <p:nvSpPr>
          <p:cNvPr id="5" name="Textplatzhalter 4">
            <a:extLst>
              <a:ext uri="{FF2B5EF4-FFF2-40B4-BE49-F238E27FC236}">
                <a16:creationId xmlns:a16="http://schemas.microsoft.com/office/drawing/2014/main" id="{AE12DB84-B5C4-66BC-4590-DC4BBD2B4514}"/>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3301C226-8CC0-B52F-F41A-D40617F1AB70}"/>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CF45A5A8-CB2F-B95C-0161-835AB07462E5}"/>
              </a:ext>
            </a:extLst>
          </p:cNvPr>
          <p:cNvSpPr>
            <a:spLocks noGrp="1"/>
          </p:cNvSpPr>
          <p:nvPr>
            <p:ph type="body" sz="quarter" idx="16"/>
          </p:nvPr>
        </p:nvSpPr>
        <p:spPr/>
        <p:txBody>
          <a:bodyPr/>
          <a:lstStyle/>
          <a:p>
            <a:endParaRPr lang="de-DE" dirty="0"/>
          </a:p>
        </p:txBody>
      </p:sp>
      <p:sp>
        <p:nvSpPr>
          <p:cNvPr id="8" name="Bildplatzhalter 7">
            <a:extLst>
              <a:ext uri="{FF2B5EF4-FFF2-40B4-BE49-F238E27FC236}">
                <a16:creationId xmlns:a16="http://schemas.microsoft.com/office/drawing/2014/main" id="{F7B787BB-8B76-CBA8-E6AB-B7C8A37741BE}"/>
              </a:ext>
            </a:extLst>
          </p:cNvPr>
          <p:cNvSpPr>
            <a:spLocks noGrp="1"/>
          </p:cNvSpPr>
          <p:nvPr>
            <p:ph type="pic" sz="quarter" idx="23"/>
          </p:nvPr>
        </p:nvSpPr>
        <p:spPr/>
      </p:sp>
      <p:pic>
        <p:nvPicPr>
          <p:cNvPr id="4" name="Grafik 3" descr="Screenshot (97)">
            <a:extLst>
              <a:ext uri="{FF2B5EF4-FFF2-40B4-BE49-F238E27FC236}">
                <a16:creationId xmlns:a16="http://schemas.microsoft.com/office/drawing/2014/main" id="{86F78BEF-414C-B733-788E-14D0388F02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5880A092-F575-C9B1-EA7E-FB1475B4E06E}"/>
              </a:ext>
            </a:extLst>
          </p:cNvPr>
          <p:cNvSpPr/>
          <p:nvPr/>
        </p:nvSpPr>
        <p:spPr>
          <a:xfrm>
            <a:off x="2862072" y="3017520"/>
            <a:ext cx="786384" cy="329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8">
            <a:extLst>
              <a:ext uri="{FF2B5EF4-FFF2-40B4-BE49-F238E27FC236}">
                <a16:creationId xmlns:a16="http://schemas.microsoft.com/office/drawing/2014/main" id="{D3BD3A83-3DD2-3B75-E88C-45C69BD18BE3}"/>
              </a:ext>
            </a:extLst>
          </p:cNvPr>
          <p:cNvSpPr>
            <a:spLocks noGrp="1"/>
          </p:cNvSpPr>
          <p:nvPr>
            <p:ph type="ftr" sz="quarter" idx="3"/>
          </p:nvPr>
        </p:nvSpPr>
        <p:spPr>
          <a:xfrm>
            <a:off x="7038515" y="6582976"/>
            <a:ext cx="4315285" cy="138499"/>
          </a:xfrm>
        </p:spPr>
        <p:txBody>
          <a:bodyPr/>
          <a:lstStyle/>
          <a:p>
            <a:r>
              <a:rPr lang="de-DE" dirty="0" err="1"/>
              <a:t>Webinarserie</a:t>
            </a:r>
            <a:r>
              <a:rPr lang="de-DE" dirty="0"/>
              <a:t> Fit für Microsoft365 - OneDrive: Teilen Sie schon oder senden Sie noch?</a:t>
            </a:r>
          </a:p>
        </p:txBody>
      </p:sp>
      <p:sp>
        <p:nvSpPr>
          <p:cNvPr id="10" name="Foliennummernplatzhalter 9">
            <a:extLst>
              <a:ext uri="{FF2B5EF4-FFF2-40B4-BE49-F238E27FC236}">
                <a16:creationId xmlns:a16="http://schemas.microsoft.com/office/drawing/2014/main" id="{679B5E66-99C8-C099-C790-FA1F88F290E9}"/>
              </a:ext>
            </a:extLst>
          </p:cNvPr>
          <p:cNvSpPr>
            <a:spLocks noGrp="1"/>
          </p:cNvSpPr>
          <p:nvPr>
            <p:ph type="sldNum" sz="quarter" idx="4"/>
          </p:nvPr>
        </p:nvSpPr>
        <p:spPr/>
        <p:txBody>
          <a:bodyPr/>
          <a:lstStyle/>
          <a:p>
            <a:fld id="{15DCD0A5-AC27-7949-B137-E339729CD911}" type="slidenum">
              <a:rPr lang="de-DE" smtClean="0"/>
              <a:pPr/>
              <a:t>4</a:t>
            </a:fld>
            <a:endParaRPr lang="de-DE"/>
          </a:p>
        </p:txBody>
      </p:sp>
    </p:spTree>
    <p:extLst>
      <p:ext uri="{BB962C8B-B14F-4D97-AF65-F5344CB8AC3E}">
        <p14:creationId xmlns:p14="http://schemas.microsoft.com/office/powerpoint/2010/main" val="45945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EFF39-E225-BB05-B2A0-DED2D0AA3EDB}"/>
              </a:ext>
            </a:extLst>
          </p:cNvPr>
          <p:cNvSpPr>
            <a:spLocks noGrp="1"/>
          </p:cNvSpPr>
          <p:nvPr>
            <p:ph type="title"/>
          </p:nvPr>
        </p:nvSpPr>
        <p:spPr/>
        <p:txBody>
          <a:bodyPr/>
          <a:lstStyle/>
          <a:p>
            <a:r>
              <a:rPr lang="de-DE"/>
              <a:t>Neuen Ordner erstellen 1</a:t>
            </a:r>
          </a:p>
        </p:txBody>
      </p:sp>
      <p:sp>
        <p:nvSpPr>
          <p:cNvPr id="6" name="Textplatzhalter 5">
            <a:extLst>
              <a:ext uri="{FF2B5EF4-FFF2-40B4-BE49-F238E27FC236}">
                <a16:creationId xmlns:a16="http://schemas.microsoft.com/office/drawing/2014/main" id="{C251AB75-CE43-3404-89C9-EF4031B3812D}"/>
              </a:ext>
            </a:extLst>
          </p:cNvPr>
          <p:cNvSpPr>
            <a:spLocks noGrp="1"/>
          </p:cNvSpPr>
          <p:nvPr>
            <p:ph type="body" sz="quarter" idx="14"/>
          </p:nvPr>
        </p:nvSpPr>
        <p:spPr/>
        <p:txBody>
          <a:bodyPr/>
          <a:lstStyle/>
          <a:p>
            <a:endParaRPr lang="de-DE"/>
          </a:p>
        </p:txBody>
      </p:sp>
      <p:sp>
        <p:nvSpPr>
          <p:cNvPr id="8" name="Textplatzhalter 7">
            <a:extLst>
              <a:ext uri="{FF2B5EF4-FFF2-40B4-BE49-F238E27FC236}">
                <a16:creationId xmlns:a16="http://schemas.microsoft.com/office/drawing/2014/main" id="{510DF184-92AD-949E-4E0F-C2A5933BE4BD}"/>
              </a:ext>
            </a:extLst>
          </p:cNvPr>
          <p:cNvSpPr>
            <a:spLocks noGrp="1"/>
          </p:cNvSpPr>
          <p:nvPr>
            <p:ph type="body" sz="quarter" idx="22"/>
          </p:nvPr>
        </p:nvSpPr>
        <p:spPr/>
        <p:txBody>
          <a:bodyPr/>
          <a:lstStyle/>
          <a:p>
            <a:endParaRPr lang="de-DE"/>
          </a:p>
        </p:txBody>
      </p:sp>
      <p:sp>
        <p:nvSpPr>
          <p:cNvPr id="7" name="Textplatzhalter 6">
            <a:extLst>
              <a:ext uri="{FF2B5EF4-FFF2-40B4-BE49-F238E27FC236}">
                <a16:creationId xmlns:a16="http://schemas.microsoft.com/office/drawing/2014/main" id="{28783FC2-A011-DC77-3177-6755100EBA4D}"/>
              </a:ext>
            </a:extLst>
          </p:cNvPr>
          <p:cNvSpPr>
            <a:spLocks noGrp="1"/>
          </p:cNvSpPr>
          <p:nvPr>
            <p:ph type="body" sz="quarter" idx="16"/>
          </p:nvPr>
        </p:nvSpPr>
        <p:spPr/>
        <p:txBody>
          <a:bodyPr/>
          <a:lstStyle/>
          <a:p>
            <a:endParaRPr lang="de-DE" dirty="0"/>
          </a:p>
        </p:txBody>
      </p:sp>
      <p:sp>
        <p:nvSpPr>
          <p:cNvPr id="9" name="Bildplatzhalter 8">
            <a:extLst>
              <a:ext uri="{FF2B5EF4-FFF2-40B4-BE49-F238E27FC236}">
                <a16:creationId xmlns:a16="http://schemas.microsoft.com/office/drawing/2014/main" id="{CCB86715-CD73-C5C0-CEC7-6F41C3231837}"/>
              </a:ext>
            </a:extLst>
          </p:cNvPr>
          <p:cNvSpPr>
            <a:spLocks noGrp="1"/>
          </p:cNvSpPr>
          <p:nvPr>
            <p:ph type="pic" sz="quarter" idx="23"/>
          </p:nvPr>
        </p:nvSpPr>
        <p:spPr/>
      </p:sp>
      <p:pic>
        <p:nvPicPr>
          <p:cNvPr id="4" name="Grafik 3" descr="Screenshot (98)">
            <a:extLst>
              <a:ext uri="{FF2B5EF4-FFF2-40B4-BE49-F238E27FC236}">
                <a16:creationId xmlns:a16="http://schemas.microsoft.com/office/drawing/2014/main" id="{02C7C752-089F-2EF9-5B07-8FEABD7576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05A1C044-6471-F85F-C1F5-0C78BFBA938F}"/>
              </a:ext>
            </a:extLst>
          </p:cNvPr>
          <p:cNvSpPr/>
          <p:nvPr/>
        </p:nvSpPr>
        <p:spPr>
          <a:xfrm>
            <a:off x="2111375" y="2889504"/>
            <a:ext cx="1034161"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3F0063E-9692-B4EB-B393-6FE193B763A2}"/>
              </a:ext>
            </a:extLst>
          </p:cNvPr>
          <p:cNvSpPr/>
          <p:nvPr/>
        </p:nvSpPr>
        <p:spPr>
          <a:xfrm>
            <a:off x="3392424" y="2660904"/>
            <a:ext cx="676656"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9">
            <a:extLst>
              <a:ext uri="{FF2B5EF4-FFF2-40B4-BE49-F238E27FC236}">
                <a16:creationId xmlns:a16="http://schemas.microsoft.com/office/drawing/2014/main" id="{EB0C5F6F-FE1E-1E2A-21C1-108B7BBF356A}"/>
              </a:ext>
            </a:extLst>
          </p:cNvPr>
          <p:cNvSpPr>
            <a:spLocks noGrp="1"/>
          </p:cNvSpPr>
          <p:nvPr>
            <p:ph type="ftr" sz="quarter" idx="3"/>
          </p:nvPr>
        </p:nvSpPr>
        <p:spPr>
          <a:xfrm>
            <a:off x="7038515" y="6582976"/>
            <a:ext cx="4315285" cy="138499"/>
          </a:xfrm>
        </p:spPr>
        <p:txBody>
          <a:bodyPr/>
          <a:lstStyle/>
          <a:p>
            <a:r>
              <a:rPr lang="de-DE" dirty="0" err="1"/>
              <a:t>Webinarserie</a:t>
            </a:r>
            <a:r>
              <a:rPr lang="de-DE" dirty="0"/>
              <a:t> Fit für Microsoft365 - OneDrive: Teilen Sie schon oder senden Sie noch?</a:t>
            </a:r>
          </a:p>
        </p:txBody>
      </p:sp>
      <p:sp>
        <p:nvSpPr>
          <p:cNvPr id="11" name="Foliennummernplatzhalter 10">
            <a:extLst>
              <a:ext uri="{FF2B5EF4-FFF2-40B4-BE49-F238E27FC236}">
                <a16:creationId xmlns:a16="http://schemas.microsoft.com/office/drawing/2014/main" id="{0EA32AFE-59EA-30FA-9433-710996C73047}"/>
              </a:ext>
            </a:extLst>
          </p:cNvPr>
          <p:cNvSpPr>
            <a:spLocks noGrp="1"/>
          </p:cNvSpPr>
          <p:nvPr>
            <p:ph type="sldNum" sz="quarter" idx="4"/>
          </p:nvPr>
        </p:nvSpPr>
        <p:spPr/>
        <p:txBody>
          <a:bodyPr/>
          <a:lstStyle/>
          <a:p>
            <a:fld id="{15DCD0A5-AC27-7949-B137-E339729CD911}" type="slidenum">
              <a:rPr lang="de-DE" smtClean="0"/>
              <a:pPr/>
              <a:t>5</a:t>
            </a:fld>
            <a:endParaRPr lang="de-DE"/>
          </a:p>
        </p:txBody>
      </p:sp>
    </p:spTree>
    <p:extLst>
      <p:ext uri="{BB962C8B-B14F-4D97-AF65-F5344CB8AC3E}">
        <p14:creationId xmlns:p14="http://schemas.microsoft.com/office/powerpoint/2010/main" val="126033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C56F4-8B7B-8521-DAF3-A205443FCD9E}"/>
              </a:ext>
            </a:extLst>
          </p:cNvPr>
          <p:cNvSpPr>
            <a:spLocks noGrp="1"/>
          </p:cNvSpPr>
          <p:nvPr>
            <p:ph type="title"/>
          </p:nvPr>
        </p:nvSpPr>
        <p:spPr/>
        <p:txBody>
          <a:bodyPr/>
          <a:lstStyle/>
          <a:p>
            <a:r>
              <a:rPr lang="de-DE"/>
              <a:t>Neuen Ordner erstellen 2</a:t>
            </a:r>
          </a:p>
        </p:txBody>
      </p:sp>
      <p:sp>
        <p:nvSpPr>
          <p:cNvPr id="5" name="Textplatzhalter 4">
            <a:extLst>
              <a:ext uri="{FF2B5EF4-FFF2-40B4-BE49-F238E27FC236}">
                <a16:creationId xmlns:a16="http://schemas.microsoft.com/office/drawing/2014/main" id="{B99813E3-7C26-4A38-5609-B263AFCE07E2}"/>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F083EDF7-7742-1668-23EC-F282AD3927EA}"/>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B483DC93-C304-8BDF-399D-830E3124C5FC}"/>
              </a:ext>
            </a:extLst>
          </p:cNvPr>
          <p:cNvSpPr>
            <a:spLocks noGrp="1"/>
          </p:cNvSpPr>
          <p:nvPr>
            <p:ph type="body" sz="quarter" idx="16"/>
          </p:nvPr>
        </p:nvSpPr>
        <p:spPr/>
        <p:txBody>
          <a:bodyPr/>
          <a:lstStyle/>
          <a:p>
            <a:endParaRPr lang="de-DE" dirty="0"/>
          </a:p>
        </p:txBody>
      </p:sp>
      <p:sp>
        <p:nvSpPr>
          <p:cNvPr id="8" name="Bildplatzhalter 7">
            <a:extLst>
              <a:ext uri="{FF2B5EF4-FFF2-40B4-BE49-F238E27FC236}">
                <a16:creationId xmlns:a16="http://schemas.microsoft.com/office/drawing/2014/main" id="{C3C5A01B-D643-32F4-EF83-F55531860A76}"/>
              </a:ext>
            </a:extLst>
          </p:cNvPr>
          <p:cNvSpPr>
            <a:spLocks noGrp="1"/>
          </p:cNvSpPr>
          <p:nvPr>
            <p:ph type="pic" sz="quarter" idx="23"/>
          </p:nvPr>
        </p:nvSpPr>
        <p:spPr/>
      </p:sp>
      <p:pic>
        <p:nvPicPr>
          <p:cNvPr id="4" name="Grafik 3" descr="Screenshot (99)">
            <a:extLst>
              <a:ext uri="{FF2B5EF4-FFF2-40B4-BE49-F238E27FC236}">
                <a16:creationId xmlns:a16="http://schemas.microsoft.com/office/drawing/2014/main" id="{494A5867-2BDD-055A-FCEE-7719689F7A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78482496-4690-43B1-EB32-B9C375975D15}"/>
              </a:ext>
            </a:extLst>
          </p:cNvPr>
          <p:cNvSpPr/>
          <p:nvPr/>
        </p:nvSpPr>
        <p:spPr>
          <a:xfrm>
            <a:off x="3438144" y="2871216"/>
            <a:ext cx="950976" cy="292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8">
            <a:extLst>
              <a:ext uri="{FF2B5EF4-FFF2-40B4-BE49-F238E27FC236}">
                <a16:creationId xmlns:a16="http://schemas.microsoft.com/office/drawing/2014/main" id="{519F0C52-F68A-604F-8759-E01A257A1BD5}"/>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0" name="Foliennummernplatzhalter 9">
            <a:extLst>
              <a:ext uri="{FF2B5EF4-FFF2-40B4-BE49-F238E27FC236}">
                <a16:creationId xmlns:a16="http://schemas.microsoft.com/office/drawing/2014/main" id="{6C874683-6E24-887D-D737-E7DE2A4B7092}"/>
              </a:ext>
            </a:extLst>
          </p:cNvPr>
          <p:cNvSpPr>
            <a:spLocks noGrp="1"/>
          </p:cNvSpPr>
          <p:nvPr>
            <p:ph type="sldNum" sz="quarter" idx="4"/>
          </p:nvPr>
        </p:nvSpPr>
        <p:spPr/>
        <p:txBody>
          <a:bodyPr/>
          <a:lstStyle/>
          <a:p>
            <a:fld id="{15DCD0A5-AC27-7949-B137-E339729CD911}" type="slidenum">
              <a:rPr lang="de-DE" smtClean="0"/>
              <a:pPr/>
              <a:t>6</a:t>
            </a:fld>
            <a:endParaRPr lang="de-DE"/>
          </a:p>
        </p:txBody>
      </p:sp>
    </p:spTree>
    <p:extLst>
      <p:ext uri="{BB962C8B-B14F-4D97-AF65-F5344CB8AC3E}">
        <p14:creationId xmlns:p14="http://schemas.microsoft.com/office/powerpoint/2010/main" val="371919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0BA43-6421-FC44-73B2-492FEAAA4E7D}"/>
              </a:ext>
            </a:extLst>
          </p:cNvPr>
          <p:cNvSpPr>
            <a:spLocks noGrp="1"/>
          </p:cNvSpPr>
          <p:nvPr>
            <p:ph type="title"/>
          </p:nvPr>
        </p:nvSpPr>
        <p:spPr/>
        <p:txBody>
          <a:bodyPr/>
          <a:lstStyle/>
          <a:p>
            <a:r>
              <a:rPr lang="de-DE"/>
              <a:t>Datei hochladen 1</a:t>
            </a:r>
          </a:p>
        </p:txBody>
      </p:sp>
      <p:sp>
        <p:nvSpPr>
          <p:cNvPr id="5" name="Textplatzhalter 4">
            <a:extLst>
              <a:ext uri="{FF2B5EF4-FFF2-40B4-BE49-F238E27FC236}">
                <a16:creationId xmlns:a16="http://schemas.microsoft.com/office/drawing/2014/main" id="{492BA466-5940-BD2E-54DB-CF3DC2905202}"/>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9AEEEBFC-5EC8-FD4C-80AB-18F9DE8063EA}"/>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8873FD7E-68FF-697F-51C3-DC14209019C4}"/>
              </a:ext>
            </a:extLst>
          </p:cNvPr>
          <p:cNvSpPr>
            <a:spLocks noGrp="1"/>
          </p:cNvSpPr>
          <p:nvPr>
            <p:ph type="body" sz="quarter" idx="16"/>
          </p:nvPr>
        </p:nvSpPr>
        <p:spPr/>
        <p:txBody>
          <a:bodyPr/>
          <a:lstStyle/>
          <a:p>
            <a:endParaRPr lang="de-DE" dirty="0"/>
          </a:p>
        </p:txBody>
      </p:sp>
      <p:sp>
        <p:nvSpPr>
          <p:cNvPr id="8" name="Bildplatzhalter 7">
            <a:extLst>
              <a:ext uri="{FF2B5EF4-FFF2-40B4-BE49-F238E27FC236}">
                <a16:creationId xmlns:a16="http://schemas.microsoft.com/office/drawing/2014/main" id="{3935F6B7-B436-9A00-0B92-7469D9B8FEE9}"/>
              </a:ext>
            </a:extLst>
          </p:cNvPr>
          <p:cNvSpPr>
            <a:spLocks noGrp="1"/>
          </p:cNvSpPr>
          <p:nvPr>
            <p:ph type="pic" sz="quarter" idx="23"/>
          </p:nvPr>
        </p:nvSpPr>
        <p:spPr/>
      </p:sp>
      <p:pic>
        <p:nvPicPr>
          <p:cNvPr id="4" name="Grafik 3" descr="Screenshot (100)">
            <a:extLst>
              <a:ext uri="{FF2B5EF4-FFF2-40B4-BE49-F238E27FC236}">
                <a16:creationId xmlns:a16="http://schemas.microsoft.com/office/drawing/2014/main" id="{BC4C1606-904B-D6D9-DEED-2205738D2E0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628B6990-E0B2-DE82-7374-E27B4DBA4BF8}"/>
              </a:ext>
            </a:extLst>
          </p:cNvPr>
          <p:cNvSpPr/>
          <p:nvPr/>
        </p:nvSpPr>
        <p:spPr>
          <a:xfrm>
            <a:off x="4005072" y="2670048"/>
            <a:ext cx="996696" cy="530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8">
            <a:extLst>
              <a:ext uri="{FF2B5EF4-FFF2-40B4-BE49-F238E27FC236}">
                <a16:creationId xmlns:a16="http://schemas.microsoft.com/office/drawing/2014/main" id="{B007D9BB-84DD-7F2F-A7D7-DE0ECFA88A40}"/>
              </a:ext>
            </a:extLst>
          </p:cNvPr>
          <p:cNvSpPr>
            <a:spLocks noGrp="1"/>
          </p:cNvSpPr>
          <p:nvPr>
            <p:ph type="ftr" sz="quarter" idx="3"/>
          </p:nvPr>
        </p:nvSpPr>
        <p:spPr>
          <a:xfrm>
            <a:off x="7038515" y="6582976"/>
            <a:ext cx="4315285" cy="138499"/>
          </a:xfrm>
        </p:spPr>
        <p:txBody>
          <a:bodyPr/>
          <a:lstStyle/>
          <a:p>
            <a:r>
              <a:rPr lang="de-DE" dirty="0" err="1"/>
              <a:t>Webinarserie</a:t>
            </a:r>
            <a:r>
              <a:rPr lang="de-DE" dirty="0"/>
              <a:t> Fit für Microsoft365 - OneDrive: Teilen Sie schon oder senden Sie noch?</a:t>
            </a:r>
          </a:p>
        </p:txBody>
      </p:sp>
      <p:sp>
        <p:nvSpPr>
          <p:cNvPr id="10" name="Foliennummernplatzhalter 9">
            <a:extLst>
              <a:ext uri="{FF2B5EF4-FFF2-40B4-BE49-F238E27FC236}">
                <a16:creationId xmlns:a16="http://schemas.microsoft.com/office/drawing/2014/main" id="{7DF6288E-2323-3887-59BE-C22A98F4282F}"/>
              </a:ext>
            </a:extLst>
          </p:cNvPr>
          <p:cNvSpPr>
            <a:spLocks noGrp="1"/>
          </p:cNvSpPr>
          <p:nvPr>
            <p:ph type="sldNum" sz="quarter" idx="4"/>
          </p:nvPr>
        </p:nvSpPr>
        <p:spPr/>
        <p:txBody>
          <a:bodyPr/>
          <a:lstStyle/>
          <a:p>
            <a:fld id="{15DCD0A5-AC27-7949-B137-E339729CD911}" type="slidenum">
              <a:rPr lang="de-DE" smtClean="0"/>
              <a:pPr/>
              <a:t>7</a:t>
            </a:fld>
            <a:endParaRPr lang="de-DE"/>
          </a:p>
        </p:txBody>
      </p:sp>
    </p:spTree>
    <p:extLst>
      <p:ext uri="{BB962C8B-B14F-4D97-AF65-F5344CB8AC3E}">
        <p14:creationId xmlns:p14="http://schemas.microsoft.com/office/powerpoint/2010/main" val="369156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26D61-657B-18E0-7EA8-959242A94FD9}"/>
              </a:ext>
            </a:extLst>
          </p:cNvPr>
          <p:cNvSpPr>
            <a:spLocks noGrp="1"/>
          </p:cNvSpPr>
          <p:nvPr>
            <p:ph type="title"/>
          </p:nvPr>
        </p:nvSpPr>
        <p:spPr/>
        <p:txBody>
          <a:bodyPr/>
          <a:lstStyle/>
          <a:p>
            <a:r>
              <a:rPr lang="de-DE"/>
              <a:t>Datei hochladen 2</a:t>
            </a:r>
          </a:p>
        </p:txBody>
      </p:sp>
      <p:sp>
        <p:nvSpPr>
          <p:cNvPr id="6" name="Textplatzhalter 5">
            <a:extLst>
              <a:ext uri="{FF2B5EF4-FFF2-40B4-BE49-F238E27FC236}">
                <a16:creationId xmlns:a16="http://schemas.microsoft.com/office/drawing/2014/main" id="{929BE5F2-B1BE-AD13-F6A2-91EA12F620DF}"/>
              </a:ext>
            </a:extLst>
          </p:cNvPr>
          <p:cNvSpPr>
            <a:spLocks noGrp="1"/>
          </p:cNvSpPr>
          <p:nvPr>
            <p:ph type="body" sz="quarter" idx="14"/>
          </p:nvPr>
        </p:nvSpPr>
        <p:spPr/>
        <p:txBody>
          <a:bodyPr/>
          <a:lstStyle/>
          <a:p>
            <a:endParaRPr lang="de-DE"/>
          </a:p>
        </p:txBody>
      </p:sp>
      <p:sp>
        <p:nvSpPr>
          <p:cNvPr id="8" name="Textplatzhalter 7">
            <a:extLst>
              <a:ext uri="{FF2B5EF4-FFF2-40B4-BE49-F238E27FC236}">
                <a16:creationId xmlns:a16="http://schemas.microsoft.com/office/drawing/2014/main" id="{0F8C7D96-CC05-4B01-B2CC-A9F56C8B64E5}"/>
              </a:ext>
            </a:extLst>
          </p:cNvPr>
          <p:cNvSpPr>
            <a:spLocks noGrp="1"/>
          </p:cNvSpPr>
          <p:nvPr>
            <p:ph type="body" sz="quarter" idx="22"/>
          </p:nvPr>
        </p:nvSpPr>
        <p:spPr/>
        <p:txBody>
          <a:bodyPr/>
          <a:lstStyle/>
          <a:p>
            <a:endParaRPr lang="de-DE"/>
          </a:p>
        </p:txBody>
      </p:sp>
      <p:sp>
        <p:nvSpPr>
          <p:cNvPr id="7" name="Textplatzhalter 6">
            <a:extLst>
              <a:ext uri="{FF2B5EF4-FFF2-40B4-BE49-F238E27FC236}">
                <a16:creationId xmlns:a16="http://schemas.microsoft.com/office/drawing/2014/main" id="{DA054B53-2FFB-D8B8-43D9-8813CBF8E16B}"/>
              </a:ext>
            </a:extLst>
          </p:cNvPr>
          <p:cNvSpPr>
            <a:spLocks noGrp="1"/>
          </p:cNvSpPr>
          <p:nvPr>
            <p:ph type="body" sz="quarter" idx="16"/>
          </p:nvPr>
        </p:nvSpPr>
        <p:spPr/>
        <p:txBody>
          <a:bodyPr/>
          <a:lstStyle/>
          <a:p>
            <a:endParaRPr lang="de-DE"/>
          </a:p>
        </p:txBody>
      </p:sp>
      <p:sp>
        <p:nvSpPr>
          <p:cNvPr id="9" name="Bildplatzhalter 8">
            <a:extLst>
              <a:ext uri="{FF2B5EF4-FFF2-40B4-BE49-F238E27FC236}">
                <a16:creationId xmlns:a16="http://schemas.microsoft.com/office/drawing/2014/main" id="{6C150E9E-B649-D4C1-ED56-3E7CB3DA428C}"/>
              </a:ext>
            </a:extLst>
          </p:cNvPr>
          <p:cNvSpPr>
            <a:spLocks noGrp="1"/>
          </p:cNvSpPr>
          <p:nvPr>
            <p:ph type="pic" sz="quarter" idx="23"/>
          </p:nvPr>
        </p:nvSpPr>
        <p:spPr/>
      </p:sp>
      <p:pic>
        <p:nvPicPr>
          <p:cNvPr id="4" name="Grafik 3" descr="Screenshot (101)">
            <a:extLst>
              <a:ext uri="{FF2B5EF4-FFF2-40B4-BE49-F238E27FC236}">
                <a16:creationId xmlns:a16="http://schemas.microsoft.com/office/drawing/2014/main" id="{1941D46C-9557-AD99-F262-C0188BF7AA9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31188FB0-F9C5-E453-3249-3D5DB6F8510E}"/>
              </a:ext>
            </a:extLst>
          </p:cNvPr>
          <p:cNvSpPr/>
          <p:nvPr/>
        </p:nvSpPr>
        <p:spPr>
          <a:xfrm>
            <a:off x="3922776" y="2606040"/>
            <a:ext cx="1426464" cy="347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319FF08F-7AD9-8993-4132-6F756572351F}"/>
              </a:ext>
            </a:extLst>
          </p:cNvPr>
          <p:cNvSpPr/>
          <p:nvPr/>
        </p:nvSpPr>
        <p:spPr>
          <a:xfrm>
            <a:off x="5897880" y="4379976"/>
            <a:ext cx="701040" cy="2971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9">
            <a:extLst>
              <a:ext uri="{FF2B5EF4-FFF2-40B4-BE49-F238E27FC236}">
                <a16:creationId xmlns:a16="http://schemas.microsoft.com/office/drawing/2014/main" id="{CC2BADC1-BFD8-826E-A5E5-893ACC6D7AA2}"/>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1" name="Foliennummernplatzhalter 10">
            <a:extLst>
              <a:ext uri="{FF2B5EF4-FFF2-40B4-BE49-F238E27FC236}">
                <a16:creationId xmlns:a16="http://schemas.microsoft.com/office/drawing/2014/main" id="{03FF0CAF-24A7-A5D4-8159-03DC1188A08C}"/>
              </a:ext>
            </a:extLst>
          </p:cNvPr>
          <p:cNvSpPr>
            <a:spLocks noGrp="1"/>
          </p:cNvSpPr>
          <p:nvPr>
            <p:ph type="sldNum" sz="quarter" idx="4"/>
          </p:nvPr>
        </p:nvSpPr>
        <p:spPr/>
        <p:txBody>
          <a:bodyPr/>
          <a:lstStyle/>
          <a:p>
            <a:fld id="{15DCD0A5-AC27-7949-B137-E339729CD911}" type="slidenum">
              <a:rPr lang="de-DE" smtClean="0"/>
              <a:pPr/>
              <a:t>8</a:t>
            </a:fld>
            <a:endParaRPr lang="de-DE"/>
          </a:p>
        </p:txBody>
      </p:sp>
    </p:spTree>
    <p:extLst>
      <p:ext uri="{BB962C8B-B14F-4D97-AF65-F5344CB8AC3E}">
        <p14:creationId xmlns:p14="http://schemas.microsoft.com/office/powerpoint/2010/main" val="335754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1E0A9-5881-CDBD-DE92-46A971DEE631}"/>
              </a:ext>
            </a:extLst>
          </p:cNvPr>
          <p:cNvSpPr>
            <a:spLocks noGrp="1"/>
          </p:cNvSpPr>
          <p:nvPr>
            <p:ph type="title"/>
          </p:nvPr>
        </p:nvSpPr>
        <p:spPr/>
        <p:txBody>
          <a:bodyPr/>
          <a:lstStyle/>
          <a:p>
            <a:r>
              <a:rPr lang="de-DE"/>
              <a:t>Hochgeladene Datei im neuen Ordner </a:t>
            </a:r>
          </a:p>
        </p:txBody>
      </p:sp>
      <p:sp>
        <p:nvSpPr>
          <p:cNvPr id="5" name="Textplatzhalter 4">
            <a:extLst>
              <a:ext uri="{FF2B5EF4-FFF2-40B4-BE49-F238E27FC236}">
                <a16:creationId xmlns:a16="http://schemas.microsoft.com/office/drawing/2014/main" id="{58BB35AC-03BA-504E-6B7F-CF67A54BC06B}"/>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CD6F4102-DA33-16F5-2990-38890B0EE7F7}"/>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0DCBEF9C-F6F0-B17A-9B23-F9743769C187}"/>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D452EB4E-51FF-4003-5310-A2CF0EF9914A}"/>
              </a:ext>
            </a:extLst>
          </p:cNvPr>
          <p:cNvSpPr>
            <a:spLocks noGrp="1"/>
          </p:cNvSpPr>
          <p:nvPr>
            <p:ph type="pic" sz="quarter" idx="23"/>
          </p:nvPr>
        </p:nvSpPr>
        <p:spPr/>
      </p:sp>
      <p:pic>
        <p:nvPicPr>
          <p:cNvPr id="4" name="Grafik 3" descr="Screenshot (102)">
            <a:extLst>
              <a:ext uri="{FF2B5EF4-FFF2-40B4-BE49-F238E27FC236}">
                <a16:creationId xmlns:a16="http://schemas.microsoft.com/office/drawing/2014/main" id="{06822BAC-5422-0794-0010-9E77EA89054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3" name="Rechteck 2">
            <a:extLst>
              <a:ext uri="{FF2B5EF4-FFF2-40B4-BE49-F238E27FC236}">
                <a16:creationId xmlns:a16="http://schemas.microsoft.com/office/drawing/2014/main" id="{C3FB171C-C56C-F356-9AB1-5819428F3B88}"/>
              </a:ext>
            </a:extLst>
          </p:cNvPr>
          <p:cNvSpPr/>
          <p:nvPr/>
        </p:nvSpPr>
        <p:spPr>
          <a:xfrm>
            <a:off x="3337560" y="3063240"/>
            <a:ext cx="6409944" cy="14081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8">
            <a:extLst>
              <a:ext uri="{FF2B5EF4-FFF2-40B4-BE49-F238E27FC236}">
                <a16:creationId xmlns:a16="http://schemas.microsoft.com/office/drawing/2014/main" id="{3E1DA18F-FC58-4BF6-E127-DE2BEDB76337}"/>
              </a:ext>
            </a:extLst>
          </p:cNvPr>
          <p:cNvSpPr>
            <a:spLocks noGrp="1"/>
          </p:cNvSpPr>
          <p:nvPr>
            <p:ph type="ftr" sz="quarter" idx="3"/>
          </p:nvPr>
        </p:nvSpPr>
        <p:spPr>
          <a:xfrm>
            <a:off x="7006455" y="6582976"/>
            <a:ext cx="4347345" cy="138499"/>
          </a:xfrm>
        </p:spPr>
        <p:txBody>
          <a:bodyPr/>
          <a:lstStyle/>
          <a:p>
            <a:r>
              <a:rPr lang="de-DE" dirty="0" err="1"/>
              <a:t>Webinarserie</a:t>
            </a:r>
            <a:r>
              <a:rPr lang="de-DE" dirty="0"/>
              <a:t> Fit für Microsoft365 - OneDrive: Teilen Sie schon oder senden Sie noch?</a:t>
            </a:r>
          </a:p>
        </p:txBody>
      </p:sp>
      <p:sp>
        <p:nvSpPr>
          <p:cNvPr id="10" name="Foliennummernplatzhalter 9">
            <a:extLst>
              <a:ext uri="{FF2B5EF4-FFF2-40B4-BE49-F238E27FC236}">
                <a16:creationId xmlns:a16="http://schemas.microsoft.com/office/drawing/2014/main" id="{D3A43390-7F5C-8FF3-A708-8E8B345584DE}"/>
              </a:ext>
            </a:extLst>
          </p:cNvPr>
          <p:cNvSpPr>
            <a:spLocks noGrp="1"/>
          </p:cNvSpPr>
          <p:nvPr>
            <p:ph type="sldNum" sz="quarter" idx="4"/>
          </p:nvPr>
        </p:nvSpPr>
        <p:spPr/>
        <p:txBody>
          <a:bodyPr/>
          <a:lstStyle/>
          <a:p>
            <a:fld id="{15DCD0A5-AC27-7949-B137-E339729CD911}" type="slidenum">
              <a:rPr lang="de-DE" smtClean="0"/>
              <a:pPr/>
              <a:t>9</a:t>
            </a:fld>
            <a:endParaRPr lang="de-DE"/>
          </a:p>
        </p:txBody>
      </p:sp>
    </p:spTree>
    <p:extLst>
      <p:ext uri="{BB962C8B-B14F-4D97-AF65-F5344CB8AC3E}">
        <p14:creationId xmlns:p14="http://schemas.microsoft.com/office/powerpoint/2010/main" val="1671129523"/>
      </p:ext>
    </p:extLst>
  </p:cSld>
  <p:clrMapOvr>
    <a:masterClrMapping/>
  </p:clrMapOvr>
</p:sld>
</file>

<file path=ppt/theme/theme1.xml><?xml version="1.0" encoding="utf-8"?>
<a:theme xmlns:a="http://schemas.openxmlformats.org/drawingml/2006/main" name="INTRO">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 ist Training by tts V_20220728.pptx" id="{B01950F5-B813-4B4C-A3CA-4AB1682AC3BE}" vid="{FF2CC5B9-34A1-4A1D-8A01-B341C0392747}"/>
    </a:ext>
  </a:extLst>
</a:theme>
</file>

<file path=ppt/theme/theme2.xml><?xml version="1.0" encoding="utf-8"?>
<a:theme xmlns:a="http://schemas.openxmlformats.org/drawingml/2006/main" name="CONTENT">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tts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as ist Training by tts V_20220728.pptx" id="{B01950F5-B813-4B4C-A3CA-4AB1682AC3BE}" vid="{0ED3D4D9-45F4-47F9-9126-0CEF9B78187C}"/>
    </a:ext>
  </a:extLst>
</a:theme>
</file>

<file path=ppt/theme/theme3.xml><?xml version="1.0" encoding="utf-8"?>
<a:theme xmlns:a="http://schemas.openxmlformats.org/drawingml/2006/main" name="END">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 ist Training by tts V_20220728.pptx" id="{B01950F5-B813-4B4C-A3CA-4AB1682AC3BE}" vid="{C9808814-C510-4F79-A7D9-AAFA1C29F186}"/>
    </a:ext>
  </a:extLst>
</a:theme>
</file>

<file path=ppt/theme/theme4.xml><?xml version="1.0" encoding="utf-8"?>
<a:theme xmlns:a="http://schemas.openxmlformats.org/drawingml/2006/main" name="CONTENT">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tts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s learning architects PPT Template" id="{73E92BF3-816B-44BD-98A9-68A6DA64C742}" vid="{90C4C3DB-57F3-430F-AEE0-35AC415B286B}"/>
    </a:ext>
  </a:extLst>
</a:theme>
</file>

<file path=ppt/theme/theme5.xml><?xml version="1.0" encoding="utf-8"?>
<a:theme xmlns:a="http://schemas.openxmlformats.org/drawingml/2006/main" name="CONTENT">
  <a:themeElements>
    <a:clrScheme name="Benutzerdefiniert 1">
      <a:dk1>
        <a:srgbClr val="000000"/>
      </a:dk1>
      <a:lt1>
        <a:srgbClr val="FFFFFF"/>
      </a:lt1>
      <a:dk2>
        <a:srgbClr val="424242"/>
      </a:dk2>
      <a:lt2>
        <a:srgbClr val="E7E6E6"/>
      </a:lt2>
      <a:accent1>
        <a:srgbClr val="151D50"/>
      </a:accent1>
      <a:accent2>
        <a:srgbClr val="FD7326"/>
      </a:accent2>
      <a:accent3>
        <a:srgbClr val="FAB333"/>
      </a:accent3>
      <a:accent4>
        <a:srgbClr val="37BE82"/>
      </a:accent4>
      <a:accent5>
        <a:srgbClr val="999999"/>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9F38E44-5C46-4892-8884-13129671008D}" vid="{6015917F-72E2-48F1-9374-D9ADDF4E39A7}"/>
    </a:ext>
  </a:extLst>
</a:theme>
</file>

<file path=ppt/theme/theme6.xml><?xml version="1.0" encoding="utf-8"?>
<a:theme xmlns:a="http://schemas.openxmlformats.org/drawingml/2006/main" name="INTRO">
  <a:themeElements>
    <a:clrScheme name="Benutzerdefiniert 1">
      <a:dk1>
        <a:srgbClr val="000000"/>
      </a:dk1>
      <a:lt1>
        <a:srgbClr val="FFFFFF"/>
      </a:lt1>
      <a:dk2>
        <a:srgbClr val="424242"/>
      </a:dk2>
      <a:lt2>
        <a:srgbClr val="E7E6E6"/>
      </a:lt2>
      <a:accent1>
        <a:srgbClr val="151D50"/>
      </a:accent1>
      <a:accent2>
        <a:srgbClr val="FD7326"/>
      </a:accent2>
      <a:accent3>
        <a:srgbClr val="FAB333"/>
      </a:accent3>
      <a:accent4>
        <a:srgbClr val="37BE82"/>
      </a:accent4>
      <a:accent5>
        <a:srgbClr val="999999"/>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9F38E44-5C46-4892-8884-13129671008D}" vid="{D229A940-3338-4D8F-9ED3-383FBDB4A62B}"/>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Learning_PPT_Template</Template>
  <TotalTime>0</TotalTime>
  <Words>1207</Words>
  <Application>Microsoft Office PowerPoint</Application>
  <PresentationFormat>Breitbild</PresentationFormat>
  <Paragraphs>127</Paragraphs>
  <Slides>23</Slides>
  <Notes>5</Notes>
  <HiddenSlides>1</HiddenSlides>
  <MMClips>0</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23</vt:i4>
      </vt:variant>
    </vt:vector>
  </HeadingPairs>
  <TitlesOfParts>
    <vt:vector size="35" baseType="lpstr">
      <vt:lpstr>Arial</vt:lpstr>
      <vt:lpstr>Calibri</vt:lpstr>
      <vt:lpstr>Segoe UI</vt:lpstr>
      <vt:lpstr>Segoe UI Light</vt:lpstr>
      <vt:lpstr>Segoe UI Semibold</vt:lpstr>
      <vt:lpstr>Wingdings</vt:lpstr>
      <vt:lpstr>INTRO</vt:lpstr>
      <vt:lpstr>CONTENT</vt:lpstr>
      <vt:lpstr>END</vt:lpstr>
      <vt:lpstr>CONTENT</vt:lpstr>
      <vt:lpstr>CONTENT</vt:lpstr>
      <vt:lpstr>INTRO</vt:lpstr>
      <vt:lpstr>OneDrive: Teilen Sie schon oder senden Sie noch?</vt:lpstr>
      <vt:lpstr>Teilen Sie schon oder senden Sie noch?  Dokumente in OneDrive</vt:lpstr>
      <vt:lpstr>OneDrive Online 1 </vt:lpstr>
      <vt:lpstr>OneDrive Online 2 </vt:lpstr>
      <vt:lpstr>Neuen Ordner erstellen 1</vt:lpstr>
      <vt:lpstr>Neuen Ordner erstellen 2</vt:lpstr>
      <vt:lpstr>Datei hochladen 1</vt:lpstr>
      <vt:lpstr>Datei hochladen 2</vt:lpstr>
      <vt:lpstr>Hochgeladene Datei im neuen Ordner </vt:lpstr>
      <vt:lpstr>Teilen der Datei</vt:lpstr>
      <vt:lpstr>Teilen mit Bearbeitungsrecht</vt:lpstr>
      <vt:lpstr>Bearbeitungskommentar hinzufügen</vt:lpstr>
      <vt:lpstr>Einladung für Empfänger in Outlook und Datei unter „Geteilt“ in OneDriveOnline</vt:lpstr>
      <vt:lpstr>Änderungen nachverfolgen</vt:lpstr>
      <vt:lpstr>Gemeinsamer Dateizugriff </vt:lpstr>
      <vt:lpstr>Zugriff verwalten</vt:lpstr>
      <vt:lpstr>Lesezugriff gewähren</vt:lpstr>
      <vt:lpstr>Versionierung 1</vt:lpstr>
      <vt:lpstr>Versionierung 2</vt:lpstr>
      <vt:lpstr>Ausblick</vt:lpstr>
      <vt:lpstr>Workflow WBTs für Microsoft 365</vt:lpstr>
      <vt:lpstr>Übersicht der Workflow WBTs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2022-11-10T08:16:24Z</dcterms:created>
  <dcterms:modified xsi:type="dcterms:W3CDTF">2022-11-11T10:43:53Z</dcterms:modified>
</cp:coreProperties>
</file>